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41"/>
  </p:notesMasterIdLst>
  <p:sldIdLst>
    <p:sldId id="256" r:id="rId2"/>
    <p:sldId id="531" r:id="rId3"/>
    <p:sldId id="258" r:id="rId4"/>
    <p:sldId id="264" r:id="rId5"/>
    <p:sldId id="265" r:id="rId6"/>
    <p:sldId id="266" r:id="rId7"/>
    <p:sldId id="267" r:id="rId8"/>
    <p:sldId id="276" r:id="rId9"/>
    <p:sldId id="277" r:id="rId10"/>
    <p:sldId id="278" r:id="rId11"/>
    <p:sldId id="279" r:id="rId12"/>
    <p:sldId id="280" r:id="rId13"/>
    <p:sldId id="281" r:id="rId14"/>
    <p:sldId id="308" r:id="rId15"/>
    <p:sldId id="309" r:id="rId16"/>
    <p:sldId id="312" r:id="rId17"/>
    <p:sldId id="315" r:id="rId18"/>
    <p:sldId id="316" r:id="rId19"/>
    <p:sldId id="322" r:id="rId20"/>
    <p:sldId id="323" r:id="rId21"/>
    <p:sldId id="335" r:id="rId22"/>
    <p:sldId id="336" r:id="rId23"/>
    <p:sldId id="339" r:id="rId24"/>
    <p:sldId id="340" r:id="rId25"/>
    <p:sldId id="341" r:id="rId26"/>
    <p:sldId id="342" r:id="rId27"/>
    <p:sldId id="373" r:id="rId28"/>
    <p:sldId id="374" r:id="rId29"/>
    <p:sldId id="375" r:id="rId30"/>
    <p:sldId id="376" r:id="rId31"/>
    <p:sldId id="378" r:id="rId32"/>
    <p:sldId id="379" r:id="rId33"/>
    <p:sldId id="380" r:id="rId34"/>
    <p:sldId id="389" r:id="rId35"/>
    <p:sldId id="390" r:id="rId36"/>
    <p:sldId id="393" r:id="rId37"/>
    <p:sldId id="394" r:id="rId38"/>
    <p:sldId id="427" r:id="rId39"/>
    <p:sldId id="428" r:id="rId40"/>
  </p:sldIdLst>
  <p:sldSz cx="9144000" cy="5143500" type="screen16x9"/>
  <p:notesSz cx="6858000" cy="9144000"/>
  <p:embeddedFontLst>
    <p:embeddedFont>
      <p:font typeface="Caveat" panose="020B0604020202020204" charset="0"/>
      <p:regular r:id="rId42"/>
      <p:bold r:id="rId43"/>
    </p:embeddedFont>
    <p:embeddedFont>
      <p:font typeface="Finger Paint" panose="020B0604020202020204" charset="0"/>
      <p:regular r:id="rId44"/>
    </p:embeddedFont>
    <p:embeddedFont>
      <p:font typeface="Vibur" panose="020B0604020202020204" charset="0"/>
      <p:regular r:id="rId4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B5465AB-DB30-4CA9-90DC-2CEF1BD1A43D}">
  <a:tblStyle styleId="{AB5465AB-DB30-4CA9-90DC-2CEF1BD1A43D}"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730" y="91"/>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font" Target="fonts/font1.fntdata"/><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font" Target="fonts/font2.fntdata"/><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8"/>
        <p:cNvGrpSpPr/>
        <p:nvPr/>
      </p:nvGrpSpPr>
      <p:grpSpPr>
        <a:xfrm>
          <a:off x="0" y="0"/>
          <a:ext cx="0" cy="0"/>
          <a:chOff x="0" y="0"/>
          <a:chExt cx="0" cy="0"/>
        </a:xfrm>
      </p:grpSpPr>
      <p:sp>
        <p:nvSpPr>
          <p:cNvPr id="399" name="Google Shape;399;gc0d63b097a_0_6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0" name="Google Shape;400;gc0d63b097a_0_6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4"/>
        <p:cNvGrpSpPr/>
        <p:nvPr/>
      </p:nvGrpSpPr>
      <p:grpSpPr>
        <a:xfrm>
          <a:off x="0" y="0"/>
          <a:ext cx="0" cy="0"/>
          <a:chOff x="0" y="0"/>
          <a:chExt cx="0" cy="0"/>
        </a:xfrm>
      </p:grpSpPr>
      <p:sp>
        <p:nvSpPr>
          <p:cNvPr id="415" name="Google Shape;415;gc0d63b097a_0_3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6" name="Google Shape;416;gc0d63b097a_0_3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0"/>
        <p:cNvGrpSpPr/>
        <p:nvPr/>
      </p:nvGrpSpPr>
      <p:grpSpPr>
        <a:xfrm>
          <a:off x="0" y="0"/>
          <a:ext cx="0" cy="0"/>
          <a:chOff x="0" y="0"/>
          <a:chExt cx="0" cy="0"/>
        </a:xfrm>
      </p:grpSpPr>
      <p:sp>
        <p:nvSpPr>
          <p:cNvPr id="431" name="Google Shape;431;gc0d63b097a_0_6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2" name="Google Shape;432;gc0d63b097a_0_6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4"/>
        <p:cNvGrpSpPr/>
        <p:nvPr/>
      </p:nvGrpSpPr>
      <p:grpSpPr>
        <a:xfrm>
          <a:off x="0" y="0"/>
          <a:ext cx="0" cy="0"/>
          <a:chOff x="0" y="0"/>
          <a:chExt cx="0" cy="0"/>
        </a:xfrm>
      </p:grpSpPr>
      <p:sp>
        <p:nvSpPr>
          <p:cNvPr id="905" name="Google Shape;905;gc0d63b097a_0_5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6" name="Google Shape;906;gc0d63b097a_0_5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0"/>
        <p:cNvGrpSpPr/>
        <p:nvPr/>
      </p:nvGrpSpPr>
      <p:grpSpPr>
        <a:xfrm>
          <a:off x="0" y="0"/>
          <a:ext cx="0" cy="0"/>
          <a:chOff x="0" y="0"/>
          <a:chExt cx="0" cy="0"/>
        </a:xfrm>
      </p:grpSpPr>
      <p:sp>
        <p:nvSpPr>
          <p:cNvPr id="921" name="Google Shape;921;gc0d63b097a_0_9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2" name="Google Shape;922;gc0d63b097a_0_9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3"/>
        <p:cNvGrpSpPr/>
        <p:nvPr/>
      </p:nvGrpSpPr>
      <p:grpSpPr>
        <a:xfrm>
          <a:off x="0" y="0"/>
          <a:ext cx="0" cy="0"/>
          <a:chOff x="0" y="0"/>
          <a:chExt cx="0" cy="0"/>
        </a:xfrm>
      </p:grpSpPr>
      <p:sp>
        <p:nvSpPr>
          <p:cNvPr id="974" name="Google Shape;974;gc0d63b097a_0_5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5" name="Google Shape;975;gc0d63b097a_0_5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4"/>
        <p:cNvGrpSpPr/>
        <p:nvPr/>
      </p:nvGrpSpPr>
      <p:grpSpPr>
        <a:xfrm>
          <a:off x="0" y="0"/>
          <a:ext cx="0" cy="0"/>
          <a:chOff x="0" y="0"/>
          <a:chExt cx="0" cy="0"/>
        </a:xfrm>
      </p:grpSpPr>
      <p:sp>
        <p:nvSpPr>
          <p:cNvPr id="1025" name="Google Shape;1025;gc0d63b097a_0_10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6" name="Google Shape;1026;gc0d63b097a_0_10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3"/>
        <p:cNvGrpSpPr/>
        <p:nvPr/>
      </p:nvGrpSpPr>
      <p:grpSpPr>
        <a:xfrm>
          <a:off x="0" y="0"/>
          <a:ext cx="0" cy="0"/>
          <a:chOff x="0" y="0"/>
          <a:chExt cx="0" cy="0"/>
        </a:xfrm>
      </p:grpSpPr>
      <p:sp>
        <p:nvSpPr>
          <p:cNvPr id="1044" name="Google Shape;1044;gc0d63b097a_0_12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5" name="Google Shape;1045;gc0d63b097a_0_1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6"/>
        <p:cNvGrpSpPr/>
        <p:nvPr/>
      </p:nvGrpSpPr>
      <p:grpSpPr>
        <a:xfrm>
          <a:off x="0" y="0"/>
          <a:ext cx="0" cy="0"/>
          <a:chOff x="0" y="0"/>
          <a:chExt cx="0" cy="0"/>
        </a:xfrm>
      </p:grpSpPr>
      <p:sp>
        <p:nvSpPr>
          <p:cNvPr id="1117" name="Google Shape;1117;gc0d63b097a_0_10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8" name="Google Shape;1118;gc0d63b097a_0_10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8"/>
        <p:cNvGrpSpPr/>
        <p:nvPr/>
      </p:nvGrpSpPr>
      <p:grpSpPr>
        <a:xfrm>
          <a:off x="0" y="0"/>
          <a:ext cx="0" cy="0"/>
          <a:chOff x="0" y="0"/>
          <a:chExt cx="0" cy="0"/>
        </a:xfrm>
      </p:grpSpPr>
      <p:sp>
        <p:nvSpPr>
          <p:cNvPr id="1139" name="Google Shape;1139;gc0d63b097a_0_11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0" name="Google Shape;1140;gc0d63b097a_0_11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bca42f545d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bca42f545d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0"/>
        <p:cNvGrpSpPr/>
        <p:nvPr/>
      </p:nvGrpSpPr>
      <p:grpSpPr>
        <a:xfrm>
          <a:off x="0" y="0"/>
          <a:ext cx="0" cy="0"/>
          <a:chOff x="0" y="0"/>
          <a:chExt cx="0" cy="0"/>
        </a:xfrm>
      </p:grpSpPr>
      <p:sp>
        <p:nvSpPr>
          <p:cNvPr id="1441" name="Google Shape;1441;gc0d63b097a_0_12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2" name="Google Shape;1442;gc0d63b097a_0_12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2"/>
        <p:cNvGrpSpPr/>
        <p:nvPr/>
      </p:nvGrpSpPr>
      <p:grpSpPr>
        <a:xfrm>
          <a:off x="0" y="0"/>
          <a:ext cx="0" cy="0"/>
          <a:chOff x="0" y="0"/>
          <a:chExt cx="0" cy="0"/>
        </a:xfrm>
      </p:grpSpPr>
      <p:sp>
        <p:nvSpPr>
          <p:cNvPr id="1463" name="Google Shape;1463;gc0d63b097a_0_18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4" name="Google Shape;1464;gc0d63b097a_0_18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6"/>
        <p:cNvGrpSpPr/>
        <p:nvPr/>
      </p:nvGrpSpPr>
      <p:grpSpPr>
        <a:xfrm>
          <a:off x="0" y="0"/>
          <a:ext cx="0" cy="0"/>
          <a:chOff x="0" y="0"/>
          <a:chExt cx="0" cy="0"/>
        </a:xfrm>
      </p:grpSpPr>
      <p:sp>
        <p:nvSpPr>
          <p:cNvPr id="1537" name="Google Shape;1537;gc0d63b097a_0_13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8" name="Google Shape;1538;gc0d63b097a_0_13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8"/>
        <p:cNvGrpSpPr/>
        <p:nvPr/>
      </p:nvGrpSpPr>
      <p:grpSpPr>
        <a:xfrm>
          <a:off x="0" y="0"/>
          <a:ext cx="0" cy="0"/>
          <a:chOff x="0" y="0"/>
          <a:chExt cx="0" cy="0"/>
        </a:xfrm>
      </p:grpSpPr>
      <p:sp>
        <p:nvSpPr>
          <p:cNvPr id="1559" name="Google Shape;1559;gc0d63b097a_0_18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0" name="Google Shape;1560;gc0d63b097a_0_18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3"/>
        <p:cNvGrpSpPr/>
        <p:nvPr/>
      </p:nvGrpSpPr>
      <p:grpSpPr>
        <a:xfrm>
          <a:off x="0" y="0"/>
          <a:ext cx="0" cy="0"/>
          <a:chOff x="0" y="0"/>
          <a:chExt cx="0" cy="0"/>
        </a:xfrm>
      </p:grpSpPr>
      <p:sp>
        <p:nvSpPr>
          <p:cNvPr id="1584" name="Google Shape;1584;gc0d63b097a_0_13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5" name="Google Shape;1585;gc0d63b097a_0_13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5"/>
        <p:cNvGrpSpPr/>
        <p:nvPr/>
      </p:nvGrpSpPr>
      <p:grpSpPr>
        <a:xfrm>
          <a:off x="0" y="0"/>
          <a:ext cx="0" cy="0"/>
          <a:chOff x="0" y="0"/>
          <a:chExt cx="0" cy="0"/>
        </a:xfrm>
      </p:grpSpPr>
      <p:sp>
        <p:nvSpPr>
          <p:cNvPr id="1606" name="Google Shape;1606;gc0d63b097a_0_19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7" name="Google Shape;1607;gc0d63b097a_0_19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5"/>
        <p:cNvGrpSpPr/>
        <p:nvPr/>
      </p:nvGrpSpPr>
      <p:grpSpPr>
        <a:xfrm>
          <a:off x="0" y="0"/>
          <a:ext cx="0" cy="0"/>
          <a:chOff x="0" y="0"/>
          <a:chExt cx="0" cy="0"/>
        </a:xfrm>
      </p:grpSpPr>
      <p:sp>
        <p:nvSpPr>
          <p:cNvPr id="2336" name="Google Shape;2336;gc0d63b097a_0_17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7" name="Google Shape;2337;gc0d63b097a_0_17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7"/>
        <p:cNvGrpSpPr/>
        <p:nvPr/>
      </p:nvGrpSpPr>
      <p:grpSpPr>
        <a:xfrm>
          <a:off x="0" y="0"/>
          <a:ext cx="0" cy="0"/>
          <a:chOff x="0" y="0"/>
          <a:chExt cx="0" cy="0"/>
        </a:xfrm>
      </p:grpSpPr>
      <p:sp>
        <p:nvSpPr>
          <p:cNvPr id="2358" name="Google Shape;2358;gc0d63b097a_0_23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59" name="Google Shape;2359;gc0d63b097a_0_23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2"/>
        <p:cNvGrpSpPr/>
        <p:nvPr/>
      </p:nvGrpSpPr>
      <p:grpSpPr>
        <a:xfrm>
          <a:off x="0" y="0"/>
          <a:ext cx="0" cy="0"/>
          <a:chOff x="0" y="0"/>
          <a:chExt cx="0" cy="0"/>
        </a:xfrm>
      </p:grpSpPr>
      <p:sp>
        <p:nvSpPr>
          <p:cNvPr id="2383" name="Google Shape;2383;gc0d63b097a_0_1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84" name="Google Shape;2384;gc0d63b097a_0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5"/>
        <p:cNvGrpSpPr/>
        <p:nvPr/>
      </p:nvGrpSpPr>
      <p:grpSpPr>
        <a:xfrm>
          <a:off x="0" y="0"/>
          <a:ext cx="0" cy="0"/>
          <a:chOff x="0" y="0"/>
          <a:chExt cx="0" cy="0"/>
        </a:xfrm>
      </p:grpSpPr>
      <p:sp>
        <p:nvSpPr>
          <p:cNvPr id="2396" name="Google Shape;2396;gc0d63b097a_0_24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97" name="Google Shape;2397;gc0d63b097a_0_24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c0d63b097a_0_107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c0d63b097a_0_10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6"/>
        <p:cNvGrpSpPr/>
        <p:nvPr/>
      </p:nvGrpSpPr>
      <p:grpSpPr>
        <a:xfrm>
          <a:off x="0" y="0"/>
          <a:ext cx="0" cy="0"/>
          <a:chOff x="0" y="0"/>
          <a:chExt cx="0" cy="0"/>
        </a:xfrm>
      </p:grpSpPr>
      <p:sp>
        <p:nvSpPr>
          <p:cNvPr id="2447" name="Google Shape;2447;gc0d63b097a_0_24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48" name="Google Shape;2448;gc0d63b097a_0_24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1"/>
        <p:cNvGrpSpPr/>
        <p:nvPr/>
      </p:nvGrpSpPr>
      <p:grpSpPr>
        <a:xfrm>
          <a:off x="0" y="0"/>
          <a:ext cx="0" cy="0"/>
          <a:chOff x="0" y="0"/>
          <a:chExt cx="0" cy="0"/>
        </a:xfrm>
      </p:grpSpPr>
      <p:sp>
        <p:nvSpPr>
          <p:cNvPr id="2472" name="Google Shape;2472;gc0d63b097a_0_376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73" name="Google Shape;2473;gc0d63b097a_0_37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2"/>
        <p:cNvGrpSpPr/>
        <p:nvPr/>
      </p:nvGrpSpPr>
      <p:grpSpPr>
        <a:xfrm>
          <a:off x="0" y="0"/>
          <a:ext cx="0" cy="0"/>
          <a:chOff x="0" y="0"/>
          <a:chExt cx="0" cy="0"/>
        </a:xfrm>
      </p:grpSpPr>
      <p:sp>
        <p:nvSpPr>
          <p:cNvPr id="2493" name="Google Shape;2493;gc0d63b097a_0_28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94" name="Google Shape;2494;gc0d63b097a_0_28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1"/>
        <p:cNvGrpSpPr/>
        <p:nvPr/>
      </p:nvGrpSpPr>
      <p:grpSpPr>
        <a:xfrm>
          <a:off x="0" y="0"/>
          <a:ext cx="0" cy="0"/>
          <a:chOff x="0" y="0"/>
          <a:chExt cx="0" cy="0"/>
        </a:xfrm>
      </p:grpSpPr>
      <p:sp>
        <p:nvSpPr>
          <p:cNvPr id="2712" name="Google Shape;2712;gc0d63b097a_0_386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13" name="Google Shape;2713;gc0d63b097a_0_38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2"/>
        <p:cNvGrpSpPr/>
        <p:nvPr/>
      </p:nvGrpSpPr>
      <p:grpSpPr>
        <a:xfrm>
          <a:off x="0" y="0"/>
          <a:ext cx="0" cy="0"/>
          <a:chOff x="0" y="0"/>
          <a:chExt cx="0" cy="0"/>
        </a:xfrm>
      </p:grpSpPr>
      <p:sp>
        <p:nvSpPr>
          <p:cNvPr id="2733" name="Google Shape;2733;gc0d63b097a_0_298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34" name="Google Shape;2734;gc0d63b097a_0_29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7"/>
        <p:cNvGrpSpPr/>
        <p:nvPr/>
      </p:nvGrpSpPr>
      <p:grpSpPr>
        <a:xfrm>
          <a:off x="0" y="0"/>
          <a:ext cx="0" cy="0"/>
          <a:chOff x="0" y="0"/>
          <a:chExt cx="0" cy="0"/>
        </a:xfrm>
      </p:grpSpPr>
      <p:sp>
        <p:nvSpPr>
          <p:cNvPr id="2808" name="Google Shape;2808;gc0d63b097a_0_39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09" name="Google Shape;2809;gc0d63b097a_0_39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8"/>
        <p:cNvGrpSpPr/>
        <p:nvPr/>
      </p:nvGrpSpPr>
      <p:grpSpPr>
        <a:xfrm>
          <a:off x="0" y="0"/>
          <a:ext cx="0" cy="0"/>
          <a:chOff x="0" y="0"/>
          <a:chExt cx="0" cy="0"/>
        </a:xfrm>
      </p:grpSpPr>
      <p:sp>
        <p:nvSpPr>
          <p:cNvPr id="2829" name="Google Shape;2829;gc0d63b097a_0_30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30" name="Google Shape;2830;gc0d63b097a_0_30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3"/>
        <p:cNvGrpSpPr/>
        <p:nvPr/>
      </p:nvGrpSpPr>
      <p:grpSpPr>
        <a:xfrm>
          <a:off x="0" y="0"/>
          <a:ext cx="0" cy="0"/>
          <a:chOff x="0" y="0"/>
          <a:chExt cx="0" cy="0"/>
        </a:xfrm>
      </p:grpSpPr>
      <p:sp>
        <p:nvSpPr>
          <p:cNvPr id="3624" name="Google Shape;3624;gc0d63b097a_0_42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25" name="Google Shape;3625;gc0d63b097a_0_42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4"/>
        <p:cNvGrpSpPr/>
        <p:nvPr/>
      </p:nvGrpSpPr>
      <p:grpSpPr>
        <a:xfrm>
          <a:off x="0" y="0"/>
          <a:ext cx="0" cy="0"/>
          <a:chOff x="0" y="0"/>
          <a:chExt cx="0" cy="0"/>
        </a:xfrm>
      </p:grpSpPr>
      <p:sp>
        <p:nvSpPr>
          <p:cNvPr id="3645" name="Google Shape;3645;gc0d63b097a_0_34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46" name="Google Shape;3646;gc0d63b097a_0_34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c0d63b097a_0_16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c0d63b097a_0_1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c0d63b097a_0_18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 name="Google Shape;182;gc0d63b097a_0_1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c0d63b097a_0_19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c0d63b097a_0_1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c0d63b097a_0_2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c0d63b097a_0_2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Google Shape;366;gc0d63b097a_0_6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7" name="Google Shape;367;gc0d63b097a_0_6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2"/>
        <p:cNvGrpSpPr/>
        <p:nvPr/>
      </p:nvGrpSpPr>
      <p:grpSpPr>
        <a:xfrm>
          <a:off x="0" y="0"/>
          <a:ext cx="0" cy="0"/>
          <a:chOff x="0" y="0"/>
          <a:chExt cx="0" cy="0"/>
        </a:xfrm>
      </p:grpSpPr>
      <p:sp>
        <p:nvSpPr>
          <p:cNvPr id="383" name="Google Shape;383;gc0d63b097a_0_2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4" name="Google Shape;384;gc0d63b097a_0_2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f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9.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image" Target="../media/image6.png"/><Relationship Id="rId2" Type="http://schemas.openxmlformats.org/officeDocument/2006/relationships/notesSlide" Target="../notesSlides/notesSlide28.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7.png"/></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7.png"/></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7.png"/></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7.png"/></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7.png"/></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4.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7.png"/></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7.png"/></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6.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7.png"/></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7.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7.png"/></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8.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0"/>
            <a:ext cx="4814502" cy="5143500"/>
          </a:xfrm>
          <a:prstGeom prst="rect">
            <a:avLst/>
          </a:prstGeom>
          <a:noFill/>
          <a:ln>
            <a:noFill/>
          </a:ln>
        </p:spPr>
      </p:pic>
      <p:pic>
        <p:nvPicPr>
          <p:cNvPr id="55" name="Google Shape;55;p13"/>
          <p:cNvPicPr preferRelativeResize="0"/>
          <p:nvPr/>
        </p:nvPicPr>
        <p:blipFill>
          <a:blip r:embed="rId4">
            <a:alphaModFix/>
          </a:blip>
          <a:stretch>
            <a:fillRect/>
          </a:stretch>
        </p:blipFill>
        <p:spPr>
          <a:xfrm>
            <a:off x="6868750" y="3274550"/>
            <a:ext cx="2275250" cy="1868950"/>
          </a:xfrm>
          <a:prstGeom prst="rect">
            <a:avLst/>
          </a:prstGeom>
          <a:noFill/>
          <a:ln>
            <a:noFill/>
          </a:ln>
        </p:spPr>
      </p:pic>
      <p:pic>
        <p:nvPicPr>
          <p:cNvPr id="56" name="Google Shape;56;p13"/>
          <p:cNvPicPr preferRelativeResize="0"/>
          <p:nvPr/>
        </p:nvPicPr>
        <p:blipFill>
          <a:blip r:embed="rId5">
            <a:alphaModFix/>
          </a:blip>
          <a:stretch>
            <a:fillRect/>
          </a:stretch>
        </p:blipFill>
        <p:spPr>
          <a:xfrm rot="2156916">
            <a:off x="7349974" y="1635505"/>
            <a:ext cx="1208250" cy="1216847"/>
          </a:xfrm>
          <a:prstGeom prst="rect">
            <a:avLst/>
          </a:prstGeom>
          <a:noFill/>
          <a:ln>
            <a:noFill/>
          </a:ln>
        </p:spPr>
      </p:pic>
      <p:pic>
        <p:nvPicPr>
          <p:cNvPr id="57" name="Google Shape;57;p13"/>
          <p:cNvPicPr preferRelativeResize="0"/>
          <p:nvPr/>
        </p:nvPicPr>
        <p:blipFill>
          <a:blip r:embed="rId6">
            <a:alphaModFix/>
          </a:blip>
          <a:stretch>
            <a:fillRect/>
          </a:stretch>
        </p:blipFill>
        <p:spPr>
          <a:xfrm rot="-2453635">
            <a:off x="4169638" y="3281149"/>
            <a:ext cx="3983579" cy="1304446"/>
          </a:xfrm>
          <a:prstGeom prst="rect">
            <a:avLst/>
          </a:prstGeom>
          <a:noFill/>
          <a:ln>
            <a:noFill/>
          </a:ln>
        </p:spPr>
      </p:pic>
      <p:sp>
        <p:nvSpPr>
          <p:cNvPr id="58" name="Google Shape;58;p13"/>
          <p:cNvSpPr txBox="1"/>
          <p:nvPr/>
        </p:nvSpPr>
        <p:spPr>
          <a:xfrm>
            <a:off x="5178975" y="858000"/>
            <a:ext cx="6384900" cy="708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Le nombre du jour</a:t>
            </a:r>
            <a:endParaRPr sz="3400">
              <a:latin typeface="Vibur"/>
              <a:ea typeface="Vibur"/>
              <a:cs typeface="Vibur"/>
              <a:sym typeface="Vibur"/>
            </a:endParaRPr>
          </a:p>
        </p:txBody>
      </p:sp>
      <p:pic>
        <p:nvPicPr>
          <p:cNvPr id="59" name="Google Shape;59;p13"/>
          <p:cNvPicPr preferRelativeResize="0"/>
          <p:nvPr/>
        </p:nvPicPr>
        <p:blipFill>
          <a:blip r:embed="rId7">
            <a:alphaModFix/>
          </a:blip>
          <a:stretch>
            <a:fillRect/>
          </a:stretch>
        </p:blipFill>
        <p:spPr>
          <a:xfrm>
            <a:off x="4396022" y="-155200"/>
            <a:ext cx="4814500" cy="5288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385"/>
        <p:cNvGrpSpPr/>
        <p:nvPr/>
      </p:nvGrpSpPr>
      <p:grpSpPr>
        <a:xfrm>
          <a:off x="0" y="0"/>
          <a:ext cx="0" cy="0"/>
          <a:chOff x="0" y="0"/>
          <a:chExt cx="0" cy="0"/>
        </a:xfrm>
      </p:grpSpPr>
      <p:pic>
        <p:nvPicPr>
          <p:cNvPr id="386" name="Google Shape;386;p35"/>
          <p:cNvPicPr preferRelativeResize="0"/>
          <p:nvPr/>
        </p:nvPicPr>
        <p:blipFill>
          <a:blip r:embed="rId3">
            <a:alphaModFix/>
          </a:blip>
          <a:stretch>
            <a:fillRect/>
          </a:stretch>
        </p:blipFill>
        <p:spPr>
          <a:xfrm rot="2156936">
            <a:off x="406186" y="446972"/>
            <a:ext cx="944206" cy="950927"/>
          </a:xfrm>
          <a:prstGeom prst="rect">
            <a:avLst/>
          </a:prstGeom>
          <a:noFill/>
          <a:ln>
            <a:noFill/>
          </a:ln>
        </p:spPr>
      </p:pic>
      <p:sp>
        <p:nvSpPr>
          <p:cNvPr id="387" name="Google Shape;387;p35"/>
          <p:cNvSpPr txBox="1"/>
          <p:nvPr/>
        </p:nvSpPr>
        <p:spPr>
          <a:xfrm>
            <a:off x="86825" y="82675"/>
            <a:ext cx="13227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dirty="0">
                <a:latin typeface="Vibur"/>
                <a:ea typeface="Vibur"/>
                <a:cs typeface="Vibur"/>
                <a:sym typeface="Vibur"/>
              </a:rPr>
              <a:t>Situation 3</a:t>
            </a:r>
            <a:endParaRPr sz="2100" dirty="0">
              <a:latin typeface="Vibur"/>
              <a:ea typeface="Vibur"/>
              <a:cs typeface="Vibur"/>
              <a:sym typeface="Vibur"/>
            </a:endParaRPr>
          </a:p>
        </p:txBody>
      </p:sp>
      <p:grpSp>
        <p:nvGrpSpPr>
          <p:cNvPr id="388" name="Google Shape;388;p35"/>
          <p:cNvGrpSpPr/>
          <p:nvPr/>
        </p:nvGrpSpPr>
        <p:grpSpPr>
          <a:xfrm>
            <a:off x="5848200" y="-195314"/>
            <a:ext cx="3447750" cy="1919850"/>
            <a:chOff x="5696250" y="-268326"/>
            <a:chExt cx="3447750" cy="1919850"/>
          </a:xfrm>
        </p:grpSpPr>
        <p:pic>
          <p:nvPicPr>
            <p:cNvPr id="389" name="Google Shape;389;p35"/>
            <p:cNvPicPr preferRelativeResize="0"/>
            <p:nvPr/>
          </p:nvPicPr>
          <p:blipFill>
            <a:blip r:embed="rId4">
              <a:alphaModFix/>
            </a:blip>
            <a:stretch>
              <a:fillRect/>
            </a:stretch>
          </p:blipFill>
          <p:spPr>
            <a:xfrm>
              <a:off x="5696250" y="-268326"/>
              <a:ext cx="3447750" cy="1919850"/>
            </a:xfrm>
            <a:prstGeom prst="rect">
              <a:avLst/>
            </a:prstGeom>
            <a:noFill/>
            <a:ln>
              <a:noFill/>
            </a:ln>
          </p:spPr>
        </p:pic>
        <p:sp>
          <p:nvSpPr>
            <p:cNvPr id="390" name="Google Shape;390;p35"/>
            <p:cNvSpPr txBox="1"/>
            <p:nvPr/>
          </p:nvSpPr>
          <p:spPr>
            <a:xfrm>
              <a:off x="6137300" y="283325"/>
              <a:ext cx="2517900" cy="708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400">
                  <a:solidFill>
                    <a:srgbClr val="FFFFFF"/>
                  </a:solidFill>
                  <a:latin typeface="Vibur"/>
                  <a:ea typeface="Vibur"/>
                  <a:cs typeface="Vibur"/>
                  <a:sym typeface="Vibur"/>
                </a:rPr>
                <a:t>152 802</a:t>
              </a:r>
              <a:endParaRPr sz="3400">
                <a:latin typeface="Vibur"/>
                <a:ea typeface="Vibur"/>
                <a:cs typeface="Vibur"/>
                <a:sym typeface="Vibur"/>
              </a:endParaRPr>
            </a:p>
          </p:txBody>
        </p:sp>
      </p:grpSp>
      <p:pic>
        <p:nvPicPr>
          <p:cNvPr id="391" name="Google Shape;391;p35"/>
          <p:cNvPicPr preferRelativeResize="0"/>
          <p:nvPr/>
        </p:nvPicPr>
        <p:blipFill>
          <a:blip r:embed="rId5">
            <a:alphaModFix/>
          </a:blip>
          <a:stretch>
            <a:fillRect/>
          </a:stretch>
        </p:blipFill>
        <p:spPr>
          <a:xfrm>
            <a:off x="1409525" y="135213"/>
            <a:ext cx="4628826" cy="1172275"/>
          </a:xfrm>
          <a:prstGeom prst="rect">
            <a:avLst/>
          </a:prstGeom>
          <a:noFill/>
          <a:ln>
            <a:noFill/>
          </a:ln>
        </p:spPr>
      </p:pic>
      <p:sp>
        <p:nvSpPr>
          <p:cNvPr id="392" name="Google Shape;392;p35"/>
          <p:cNvSpPr txBox="1"/>
          <p:nvPr/>
        </p:nvSpPr>
        <p:spPr>
          <a:xfrm>
            <a:off x="108450" y="1469038"/>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Ecris en lettres : ________________________</a:t>
            </a:r>
            <a:endParaRPr sz="3400">
              <a:latin typeface="Vibur"/>
              <a:ea typeface="Vibur"/>
              <a:cs typeface="Vibur"/>
              <a:sym typeface="Vibur"/>
            </a:endParaRPr>
          </a:p>
        </p:txBody>
      </p:sp>
      <p:sp>
        <p:nvSpPr>
          <p:cNvPr id="393" name="Google Shape;393;p35"/>
          <p:cNvSpPr txBox="1"/>
          <p:nvPr/>
        </p:nvSpPr>
        <p:spPr>
          <a:xfrm>
            <a:off x="108450" y="2177050"/>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Décompose-le : ________________________</a:t>
            </a:r>
            <a:endParaRPr sz="3400">
              <a:latin typeface="Vibur"/>
              <a:ea typeface="Vibur"/>
              <a:cs typeface="Vibur"/>
              <a:sym typeface="Vibur"/>
            </a:endParaRPr>
          </a:p>
        </p:txBody>
      </p:sp>
      <p:sp>
        <p:nvSpPr>
          <p:cNvPr id="394" name="Google Shape;394;p35"/>
          <p:cNvSpPr txBox="1"/>
          <p:nvPr/>
        </p:nvSpPr>
        <p:spPr>
          <a:xfrm>
            <a:off x="108450" y="2885050"/>
            <a:ext cx="44046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Complète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nombre précédent :_________</a:t>
            </a:r>
            <a:endParaRPr sz="27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nombre suivant : __________</a:t>
            </a:r>
            <a:endParaRPr sz="2700">
              <a:latin typeface="Vibur"/>
              <a:ea typeface="Vibur"/>
              <a:cs typeface="Vibur"/>
              <a:sym typeface="Vibur"/>
            </a:endParaRPr>
          </a:p>
        </p:txBody>
      </p:sp>
      <p:sp>
        <p:nvSpPr>
          <p:cNvPr id="395" name="Google Shape;395;p35"/>
          <p:cNvSpPr txBox="1"/>
          <p:nvPr/>
        </p:nvSpPr>
        <p:spPr>
          <a:xfrm>
            <a:off x="4512925" y="2885050"/>
            <a:ext cx="45225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Arrondis-le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la dizaine près :_________</a:t>
            </a:r>
            <a:endParaRPr sz="27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la centaine près: _________</a:t>
            </a:r>
            <a:endParaRPr sz="2700">
              <a:latin typeface="Vibur"/>
              <a:ea typeface="Vibur"/>
              <a:cs typeface="Vibur"/>
              <a:sym typeface="Vibur"/>
            </a:endParaRPr>
          </a:p>
        </p:txBody>
      </p:sp>
      <p:sp>
        <p:nvSpPr>
          <p:cNvPr id="396" name="Google Shape;396;p35"/>
          <p:cNvSpPr txBox="1"/>
          <p:nvPr/>
        </p:nvSpPr>
        <p:spPr>
          <a:xfrm>
            <a:off x="86825" y="4470180"/>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dirty="0">
                <a:latin typeface="Vibur"/>
                <a:ea typeface="Vibur"/>
                <a:cs typeface="Vibur"/>
                <a:sym typeface="Vibur"/>
              </a:rPr>
              <a:t>Compare avec &lt; ou &gt; : </a:t>
            </a:r>
            <a:r>
              <a:rPr lang="fr" sz="2600" dirty="0">
                <a:solidFill>
                  <a:srgbClr val="00FF00"/>
                </a:solidFill>
                <a:latin typeface="Vibur"/>
                <a:ea typeface="Vibur"/>
                <a:cs typeface="Vibur"/>
                <a:sym typeface="Vibur"/>
              </a:rPr>
              <a:t>152802      </a:t>
            </a:r>
            <a:r>
              <a:rPr lang="fr" sz="3400" dirty="0">
                <a:latin typeface="Vibur"/>
                <a:ea typeface="Vibur"/>
                <a:cs typeface="Vibur"/>
                <a:sym typeface="Vibur"/>
              </a:rPr>
              <a:t>       </a:t>
            </a:r>
            <a:r>
              <a:rPr lang="fr" sz="1800" dirty="0">
                <a:solidFill>
                  <a:srgbClr val="00FF00"/>
                </a:solidFill>
                <a:latin typeface="Vibur"/>
                <a:ea typeface="Vibur"/>
                <a:cs typeface="Vibur"/>
                <a:sym typeface="Vibur"/>
              </a:rPr>
              <a:t>15 985</a:t>
            </a:r>
            <a:endParaRPr sz="1800" dirty="0">
              <a:solidFill>
                <a:srgbClr val="00FF00"/>
              </a:solidFill>
              <a:latin typeface="Vibur"/>
              <a:ea typeface="Vibur"/>
              <a:cs typeface="Vibur"/>
              <a:sym typeface="Vibur"/>
            </a:endParaRPr>
          </a:p>
        </p:txBody>
      </p:sp>
      <p:sp>
        <p:nvSpPr>
          <p:cNvPr id="397" name="Google Shape;397;p35"/>
          <p:cNvSpPr/>
          <p:nvPr/>
        </p:nvSpPr>
        <p:spPr>
          <a:xfrm>
            <a:off x="5901950" y="4604000"/>
            <a:ext cx="759600" cy="507900"/>
          </a:xfrm>
          <a:prstGeom prst="ellipse">
            <a:avLst/>
          </a:prstGeom>
          <a:solidFill>
            <a:schemeClr val="lt2"/>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401"/>
        <p:cNvGrpSpPr/>
        <p:nvPr/>
      </p:nvGrpSpPr>
      <p:grpSpPr>
        <a:xfrm>
          <a:off x="0" y="0"/>
          <a:ext cx="0" cy="0"/>
          <a:chOff x="0" y="0"/>
          <a:chExt cx="0" cy="0"/>
        </a:xfrm>
      </p:grpSpPr>
      <p:pic>
        <p:nvPicPr>
          <p:cNvPr id="402" name="Google Shape;402;p36"/>
          <p:cNvPicPr preferRelativeResize="0"/>
          <p:nvPr/>
        </p:nvPicPr>
        <p:blipFill>
          <a:blip r:embed="rId3">
            <a:alphaModFix/>
          </a:blip>
          <a:stretch>
            <a:fillRect/>
          </a:stretch>
        </p:blipFill>
        <p:spPr>
          <a:xfrm rot="2156932">
            <a:off x="6277" y="407066"/>
            <a:ext cx="710014" cy="715068"/>
          </a:xfrm>
          <a:prstGeom prst="rect">
            <a:avLst/>
          </a:prstGeom>
          <a:noFill/>
          <a:ln>
            <a:noFill/>
          </a:ln>
        </p:spPr>
      </p:pic>
      <p:sp>
        <p:nvSpPr>
          <p:cNvPr id="403" name="Google Shape;403;p36"/>
          <p:cNvSpPr txBox="1"/>
          <p:nvPr/>
        </p:nvSpPr>
        <p:spPr>
          <a:xfrm>
            <a:off x="86825" y="82675"/>
            <a:ext cx="13227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dirty="0">
                <a:latin typeface="Vibur"/>
                <a:ea typeface="Vibur"/>
                <a:cs typeface="Vibur"/>
                <a:sym typeface="Vibur"/>
              </a:rPr>
              <a:t>Situation 3</a:t>
            </a:r>
            <a:endParaRPr sz="2100" dirty="0">
              <a:latin typeface="Vibur"/>
              <a:ea typeface="Vibur"/>
              <a:cs typeface="Vibur"/>
              <a:sym typeface="Vibur"/>
            </a:endParaRPr>
          </a:p>
        </p:txBody>
      </p:sp>
      <p:pic>
        <p:nvPicPr>
          <p:cNvPr id="405" name="Google Shape;405;p36"/>
          <p:cNvPicPr preferRelativeResize="0"/>
          <p:nvPr/>
        </p:nvPicPr>
        <p:blipFill>
          <a:blip r:embed="rId4">
            <a:alphaModFix/>
          </a:blip>
          <a:stretch>
            <a:fillRect/>
          </a:stretch>
        </p:blipFill>
        <p:spPr>
          <a:xfrm>
            <a:off x="1409525" y="135213"/>
            <a:ext cx="4628826" cy="1172275"/>
          </a:xfrm>
          <a:prstGeom prst="rect">
            <a:avLst/>
          </a:prstGeom>
          <a:noFill/>
          <a:ln>
            <a:noFill/>
          </a:ln>
        </p:spPr>
      </p:pic>
      <p:sp>
        <p:nvSpPr>
          <p:cNvPr id="406" name="Google Shape;406;p36"/>
          <p:cNvSpPr txBox="1"/>
          <p:nvPr/>
        </p:nvSpPr>
        <p:spPr>
          <a:xfrm>
            <a:off x="135439" y="2109479"/>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Décompose-le 100 000+50 000+2 000+800+2</a:t>
            </a:r>
            <a:endParaRPr sz="3300">
              <a:solidFill>
                <a:srgbClr val="FF0000"/>
              </a:solidFill>
              <a:latin typeface="Caveat"/>
              <a:ea typeface="Caveat"/>
              <a:cs typeface="Caveat"/>
              <a:sym typeface="Caveat"/>
            </a:endParaRPr>
          </a:p>
        </p:txBody>
      </p:sp>
      <p:sp>
        <p:nvSpPr>
          <p:cNvPr id="407" name="Google Shape;407;p36"/>
          <p:cNvSpPr txBox="1"/>
          <p:nvPr/>
        </p:nvSpPr>
        <p:spPr>
          <a:xfrm>
            <a:off x="116417" y="2792300"/>
            <a:ext cx="4404600" cy="1538853"/>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dirty="0">
                <a:latin typeface="Vibur"/>
                <a:ea typeface="Vibur"/>
                <a:cs typeface="Vibur"/>
                <a:sym typeface="Vibur"/>
              </a:rPr>
              <a:t>Complète : </a:t>
            </a:r>
            <a:endParaRPr sz="3400" dirty="0">
              <a:latin typeface="Vibur"/>
              <a:ea typeface="Vibur"/>
              <a:cs typeface="Vibur"/>
              <a:sym typeface="Vibur"/>
            </a:endParaRPr>
          </a:p>
          <a:p>
            <a:pPr marL="0" lvl="0" indent="0" algn="l" rtl="0">
              <a:spcBef>
                <a:spcPts val="0"/>
              </a:spcBef>
              <a:spcAft>
                <a:spcPts val="0"/>
              </a:spcAft>
              <a:buNone/>
            </a:pPr>
            <a:r>
              <a:rPr lang="fr" sz="2700" dirty="0">
                <a:latin typeface="Vibur"/>
                <a:ea typeface="Vibur"/>
                <a:cs typeface="Vibur"/>
                <a:sym typeface="Vibur"/>
              </a:rPr>
              <a:t>nombre précédent </a:t>
            </a:r>
            <a:r>
              <a:rPr lang="fr" sz="2700" dirty="0">
                <a:solidFill>
                  <a:srgbClr val="FF0000"/>
                </a:solidFill>
                <a:latin typeface="Caveat"/>
                <a:ea typeface="Caveat"/>
                <a:cs typeface="Caveat"/>
                <a:sym typeface="Caveat"/>
              </a:rPr>
              <a:t>152801</a:t>
            </a:r>
          </a:p>
          <a:p>
            <a:pPr marL="0" lvl="0" indent="0" algn="l" rtl="0">
              <a:spcBef>
                <a:spcPts val="0"/>
              </a:spcBef>
              <a:spcAft>
                <a:spcPts val="0"/>
              </a:spcAft>
              <a:buNone/>
            </a:pPr>
            <a:r>
              <a:rPr lang="fr" sz="2700" dirty="0">
                <a:latin typeface="Vibur"/>
                <a:ea typeface="Vibur"/>
                <a:cs typeface="Vibur"/>
                <a:sym typeface="Vibur"/>
              </a:rPr>
              <a:t>nombre suivant : </a:t>
            </a:r>
            <a:r>
              <a:rPr lang="fr" sz="2700" dirty="0">
                <a:solidFill>
                  <a:srgbClr val="FF0000"/>
                </a:solidFill>
                <a:latin typeface="Caveat"/>
                <a:ea typeface="Caveat"/>
                <a:cs typeface="Caveat"/>
                <a:sym typeface="Caveat"/>
              </a:rPr>
              <a:t>152803</a:t>
            </a:r>
            <a:endParaRPr sz="2700" dirty="0">
              <a:latin typeface="Vibur"/>
              <a:ea typeface="Vibur"/>
              <a:cs typeface="Vibur"/>
              <a:sym typeface="Vibur"/>
            </a:endParaRPr>
          </a:p>
        </p:txBody>
      </p:sp>
      <p:sp>
        <p:nvSpPr>
          <p:cNvPr id="408" name="Google Shape;408;p36"/>
          <p:cNvSpPr txBox="1"/>
          <p:nvPr/>
        </p:nvSpPr>
        <p:spPr>
          <a:xfrm>
            <a:off x="4521017" y="2804356"/>
            <a:ext cx="4522500" cy="1538853"/>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dirty="0">
                <a:latin typeface="Vibur"/>
                <a:ea typeface="Vibur"/>
                <a:cs typeface="Vibur"/>
                <a:sym typeface="Vibur"/>
              </a:rPr>
              <a:t>Arrondis-le : </a:t>
            </a:r>
            <a:endParaRPr lang="fr-FR" sz="3400" dirty="0">
              <a:latin typeface="Vibur"/>
              <a:ea typeface="Vibur"/>
              <a:cs typeface="Vibur"/>
              <a:sym typeface="Vibur"/>
            </a:endParaRPr>
          </a:p>
          <a:p>
            <a:pPr marL="0" lvl="0" indent="0" algn="l" rtl="0">
              <a:spcBef>
                <a:spcPts val="0"/>
              </a:spcBef>
              <a:spcAft>
                <a:spcPts val="0"/>
              </a:spcAft>
              <a:buNone/>
            </a:pPr>
            <a:r>
              <a:rPr lang="fr" sz="2700" dirty="0">
                <a:latin typeface="Vibur"/>
                <a:ea typeface="Vibur"/>
                <a:cs typeface="Vibur"/>
                <a:sym typeface="Vibur"/>
              </a:rPr>
              <a:t>à la dizaine près :</a:t>
            </a:r>
            <a:r>
              <a:rPr lang="fr" sz="2700" dirty="0">
                <a:solidFill>
                  <a:srgbClr val="FF0000"/>
                </a:solidFill>
                <a:latin typeface="Caveat"/>
                <a:ea typeface="Caveat"/>
                <a:cs typeface="Caveat"/>
                <a:sym typeface="Caveat"/>
              </a:rPr>
              <a:t> </a:t>
            </a:r>
            <a:r>
              <a:rPr lang="fr-FR" sz="2700" dirty="0">
                <a:solidFill>
                  <a:srgbClr val="FF0000"/>
                </a:solidFill>
                <a:latin typeface="Caveat"/>
                <a:ea typeface="Caveat"/>
                <a:cs typeface="Caveat"/>
                <a:sym typeface="Caveat"/>
              </a:rPr>
              <a:t>152800</a:t>
            </a:r>
            <a:endParaRPr sz="2700" dirty="0">
              <a:latin typeface="Vibur"/>
              <a:ea typeface="Vibur"/>
              <a:cs typeface="Vibur"/>
              <a:sym typeface="Vibur"/>
            </a:endParaRPr>
          </a:p>
          <a:p>
            <a:pPr marL="0" lvl="0" indent="0" algn="l" rtl="0">
              <a:spcBef>
                <a:spcPts val="0"/>
              </a:spcBef>
              <a:spcAft>
                <a:spcPts val="0"/>
              </a:spcAft>
              <a:buNone/>
            </a:pPr>
            <a:r>
              <a:rPr lang="fr" sz="2700" dirty="0">
                <a:latin typeface="Vibur"/>
                <a:ea typeface="Vibur"/>
                <a:cs typeface="Vibur"/>
                <a:sym typeface="Vibur"/>
              </a:rPr>
              <a:t>à la centaine près:</a:t>
            </a:r>
            <a:r>
              <a:rPr lang="fr" sz="2700" dirty="0">
                <a:solidFill>
                  <a:srgbClr val="FF0000"/>
                </a:solidFill>
                <a:latin typeface="Caveat"/>
                <a:ea typeface="Caveat"/>
                <a:cs typeface="Caveat"/>
                <a:sym typeface="Caveat"/>
              </a:rPr>
              <a:t>152800</a:t>
            </a:r>
            <a:endParaRPr sz="2700" dirty="0">
              <a:latin typeface="Vibur"/>
              <a:ea typeface="Vibur"/>
              <a:cs typeface="Vibur"/>
              <a:sym typeface="Vibur"/>
            </a:endParaRPr>
          </a:p>
        </p:txBody>
      </p:sp>
      <p:sp>
        <p:nvSpPr>
          <p:cNvPr id="409" name="Google Shape;409;p36"/>
          <p:cNvSpPr txBox="1"/>
          <p:nvPr/>
        </p:nvSpPr>
        <p:spPr>
          <a:xfrm>
            <a:off x="98639" y="4355265"/>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dirty="0">
                <a:latin typeface="Vibur"/>
                <a:ea typeface="Vibur"/>
                <a:cs typeface="Vibur"/>
                <a:sym typeface="Vibur"/>
              </a:rPr>
              <a:t>Compare avec &lt; ou &gt; : </a:t>
            </a:r>
            <a:r>
              <a:rPr lang="fr" sz="3400" dirty="0">
                <a:solidFill>
                  <a:srgbClr val="00FF00"/>
                </a:solidFill>
                <a:latin typeface="Vibur"/>
                <a:ea typeface="Vibur"/>
                <a:cs typeface="Vibur"/>
                <a:sym typeface="Vibur"/>
              </a:rPr>
              <a:t>152802			15985    </a:t>
            </a:r>
            <a:r>
              <a:rPr lang="fr" sz="3400" dirty="0">
                <a:latin typeface="Vibur"/>
                <a:ea typeface="Vibur"/>
                <a:cs typeface="Vibur"/>
                <a:sym typeface="Vibur"/>
              </a:rPr>
              <a:t>       </a:t>
            </a:r>
            <a:endParaRPr sz="3400" dirty="0">
              <a:solidFill>
                <a:srgbClr val="00FF00"/>
              </a:solidFill>
              <a:latin typeface="Vibur"/>
              <a:ea typeface="Vibur"/>
              <a:cs typeface="Vibur"/>
              <a:sym typeface="Vibur"/>
            </a:endParaRPr>
          </a:p>
        </p:txBody>
      </p:sp>
      <p:sp>
        <p:nvSpPr>
          <p:cNvPr id="410" name="Google Shape;410;p36"/>
          <p:cNvSpPr/>
          <p:nvPr/>
        </p:nvSpPr>
        <p:spPr>
          <a:xfrm>
            <a:off x="5948845" y="4444584"/>
            <a:ext cx="759600" cy="507900"/>
          </a:xfrm>
          <a:prstGeom prst="ellipse">
            <a:avLst/>
          </a:prstGeom>
          <a:solidFill>
            <a:schemeClr val="lt2"/>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36"/>
          <p:cNvSpPr txBox="1"/>
          <p:nvPr/>
        </p:nvSpPr>
        <p:spPr>
          <a:xfrm>
            <a:off x="2944778" y="812423"/>
            <a:ext cx="2931481" cy="477023"/>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900" dirty="0"/>
              <a:t>1      5      2      8      0     2</a:t>
            </a:r>
            <a:endParaRPr sz="2200" dirty="0"/>
          </a:p>
        </p:txBody>
      </p:sp>
      <p:sp>
        <p:nvSpPr>
          <p:cNvPr id="412" name="Google Shape;412;p36"/>
          <p:cNvSpPr txBox="1"/>
          <p:nvPr/>
        </p:nvSpPr>
        <p:spPr>
          <a:xfrm rot="10800000">
            <a:off x="6057296" y="4313784"/>
            <a:ext cx="542700" cy="769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800" dirty="0">
                <a:solidFill>
                  <a:srgbClr val="FF0000"/>
                </a:solidFill>
              </a:rPr>
              <a:t>&lt;</a:t>
            </a:r>
            <a:endParaRPr sz="3800" dirty="0">
              <a:solidFill>
                <a:srgbClr val="FF0000"/>
              </a:solidFill>
            </a:endParaRPr>
          </a:p>
        </p:txBody>
      </p:sp>
      <p:sp>
        <p:nvSpPr>
          <p:cNvPr id="413" name="Google Shape;413;p36"/>
          <p:cNvSpPr txBox="1"/>
          <p:nvPr/>
        </p:nvSpPr>
        <p:spPr>
          <a:xfrm rot="-1137101">
            <a:off x="-54584" y="778130"/>
            <a:ext cx="1872398" cy="446368"/>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700">
                <a:solidFill>
                  <a:srgbClr val="FF0000"/>
                </a:solidFill>
                <a:latin typeface="Finger Paint"/>
                <a:ea typeface="Finger Paint"/>
                <a:cs typeface="Finger Paint"/>
                <a:sym typeface="Finger Paint"/>
              </a:rPr>
              <a:t>CORRECTION</a:t>
            </a:r>
            <a:endParaRPr/>
          </a:p>
        </p:txBody>
      </p:sp>
      <p:sp>
        <p:nvSpPr>
          <p:cNvPr id="14" name="Google Shape;375;p34">
            <a:extLst>
              <a:ext uri="{FF2B5EF4-FFF2-40B4-BE49-F238E27FC236}">
                <a16:creationId xmlns:a16="http://schemas.microsoft.com/office/drawing/2014/main" id="{95A552C0-E30B-474A-9911-1E2B6F68400E}"/>
              </a:ext>
            </a:extLst>
          </p:cNvPr>
          <p:cNvSpPr txBox="1"/>
          <p:nvPr/>
        </p:nvSpPr>
        <p:spPr>
          <a:xfrm>
            <a:off x="135439" y="1407473"/>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dirty="0">
                <a:latin typeface="Vibur"/>
                <a:ea typeface="Vibur"/>
                <a:cs typeface="Vibur"/>
                <a:sym typeface="Vibur"/>
              </a:rPr>
              <a:t>Ecris en lettres:</a:t>
            </a:r>
            <a:r>
              <a:rPr lang="fr" sz="3100" dirty="0">
                <a:solidFill>
                  <a:srgbClr val="FF0000"/>
                </a:solidFill>
                <a:latin typeface="Caveat"/>
                <a:ea typeface="Caveat"/>
                <a:cs typeface="Caveat"/>
                <a:sym typeface="Caveat"/>
              </a:rPr>
              <a:t> cent-cinquante-deux-mille-huit-cent-deux.</a:t>
            </a:r>
            <a:endParaRPr sz="3100" dirty="0">
              <a:solidFill>
                <a:srgbClr val="FF0000"/>
              </a:solidFill>
              <a:latin typeface="Caveat"/>
              <a:ea typeface="Caveat"/>
              <a:cs typeface="Caveat"/>
              <a:sym typeface="Caveat"/>
            </a:endParaRPr>
          </a:p>
        </p:txBody>
      </p:sp>
      <p:grpSp>
        <p:nvGrpSpPr>
          <p:cNvPr id="15" name="Google Shape;388;p35">
            <a:extLst>
              <a:ext uri="{FF2B5EF4-FFF2-40B4-BE49-F238E27FC236}">
                <a16:creationId xmlns:a16="http://schemas.microsoft.com/office/drawing/2014/main" id="{161C71A0-221A-4CB8-A403-124BC8435A8D}"/>
              </a:ext>
            </a:extLst>
          </p:cNvPr>
          <p:cNvGrpSpPr/>
          <p:nvPr/>
        </p:nvGrpSpPr>
        <p:grpSpPr>
          <a:xfrm>
            <a:off x="5848200" y="-195314"/>
            <a:ext cx="3447750" cy="1919850"/>
            <a:chOff x="5696250" y="-268326"/>
            <a:chExt cx="3447750" cy="1919850"/>
          </a:xfrm>
        </p:grpSpPr>
        <p:pic>
          <p:nvPicPr>
            <p:cNvPr id="16" name="Google Shape;389;p35">
              <a:extLst>
                <a:ext uri="{FF2B5EF4-FFF2-40B4-BE49-F238E27FC236}">
                  <a16:creationId xmlns:a16="http://schemas.microsoft.com/office/drawing/2014/main" id="{8F0E3827-4610-469F-B80F-3B02278B86EB}"/>
                </a:ext>
              </a:extLst>
            </p:cNvPr>
            <p:cNvPicPr preferRelativeResize="0"/>
            <p:nvPr/>
          </p:nvPicPr>
          <p:blipFill>
            <a:blip r:embed="rId5">
              <a:alphaModFix/>
            </a:blip>
            <a:stretch>
              <a:fillRect/>
            </a:stretch>
          </p:blipFill>
          <p:spPr>
            <a:xfrm>
              <a:off x="5696250" y="-268326"/>
              <a:ext cx="3447750" cy="1919850"/>
            </a:xfrm>
            <a:prstGeom prst="rect">
              <a:avLst/>
            </a:prstGeom>
            <a:noFill/>
            <a:ln>
              <a:noFill/>
            </a:ln>
          </p:spPr>
        </p:pic>
        <p:sp>
          <p:nvSpPr>
            <p:cNvPr id="17" name="Google Shape;390;p35">
              <a:extLst>
                <a:ext uri="{FF2B5EF4-FFF2-40B4-BE49-F238E27FC236}">
                  <a16:creationId xmlns:a16="http://schemas.microsoft.com/office/drawing/2014/main" id="{335F9DDD-21D3-4A27-B944-4C20070B781D}"/>
                </a:ext>
              </a:extLst>
            </p:cNvPr>
            <p:cNvSpPr txBox="1"/>
            <p:nvPr/>
          </p:nvSpPr>
          <p:spPr>
            <a:xfrm>
              <a:off x="6137300" y="283325"/>
              <a:ext cx="2517900" cy="708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400">
                  <a:solidFill>
                    <a:srgbClr val="FFFFFF"/>
                  </a:solidFill>
                  <a:latin typeface="Vibur"/>
                  <a:ea typeface="Vibur"/>
                  <a:cs typeface="Vibur"/>
                  <a:sym typeface="Vibur"/>
                </a:rPr>
                <a:t>152 802</a:t>
              </a:r>
              <a:endParaRPr sz="3400">
                <a:latin typeface="Vibur"/>
                <a:ea typeface="Vibur"/>
                <a:cs typeface="Vibur"/>
                <a:sym typeface="Vibur"/>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417"/>
        <p:cNvGrpSpPr/>
        <p:nvPr/>
      </p:nvGrpSpPr>
      <p:grpSpPr>
        <a:xfrm>
          <a:off x="0" y="0"/>
          <a:ext cx="0" cy="0"/>
          <a:chOff x="0" y="0"/>
          <a:chExt cx="0" cy="0"/>
        </a:xfrm>
      </p:grpSpPr>
      <p:pic>
        <p:nvPicPr>
          <p:cNvPr id="418" name="Google Shape;418;p37"/>
          <p:cNvPicPr preferRelativeResize="0"/>
          <p:nvPr/>
        </p:nvPicPr>
        <p:blipFill>
          <a:blip r:embed="rId3">
            <a:alphaModFix/>
          </a:blip>
          <a:stretch>
            <a:fillRect/>
          </a:stretch>
        </p:blipFill>
        <p:spPr>
          <a:xfrm rot="2156936">
            <a:off x="406186" y="446972"/>
            <a:ext cx="944206" cy="950927"/>
          </a:xfrm>
          <a:prstGeom prst="rect">
            <a:avLst/>
          </a:prstGeom>
          <a:noFill/>
          <a:ln>
            <a:noFill/>
          </a:ln>
        </p:spPr>
      </p:pic>
      <p:sp>
        <p:nvSpPr>
          <p:cNvPr id="419" name="Google Shape;419;p37"/>
          <p:cNvSpPr txBox="1"/>
          <p:nvPr/>
        </p:nvSpPr>
        <p:spPr>
          <a:xfrm>
            <a:off x="86825" y="82675"/>
            <a:ext cx="13227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dirty="0">
                <a:latin typeface="Vibur"/>
                <a:ea typeface="Vibur"/>
                <a:cs typeface="Vibur"/>
                <a:sym typeface="Vibur"/>
              </a:rPr>
              <a:t>Situation 4</a:t>
            </a:r>
            <a:endParaRPr sz="2100" dirty="0">
              <a:latin typeface="Vibur"/>
              <a:ea typeface="Vibur"/>
              <a:cs typeface="Vibur"/>
              <a:sym typeface="Vibur"/>
            </a:endParaRPr>
          </a:p>
        </p:txBody>
      </p:sp>
      <p:grpSp>
        <p:nvGrpSpPr>
          <p:cNvPr id="420" name="Google Shape;420;p37"/>
          <p:cNvGrpSpPr/>
          <p:nvPr/>
        </p:nvGrpSpPr>
        <p:grpSpPr>
          <a:xfrm>
            <a:off x="5901950" y="-238564"/>
            <a:ext cx="3447750" cy="1919850"/>
            <a:chOff x="5696250" y="-268326"/>
            <a:chExt cx="3447750" cy="1919850"/>
          </a:xfrm>
        </p:grpSpPr>
        <p:pic>
          <p:nvPicPr>
            <p:cNvPr id="421" name="Google Shape;421;p37"/>
            <p:cNvPicPr preferRelativeResize="0"/>
            <p:nvPr/>
          </p:nvPicPr>
          <p:blipFill>
            <a:blip r:embed="rId4">
              <a:alphaModFix/>
            </a:blip>
            <a:stretch>
              <a:fillRect/>
            </a:stretch>
          </p:blipFill>
          <p:spPr>
            <a:xfrm>
              <a:off x="5696250" y="-268326"/>
              <a:ext cx="3447750" cy="1919850"/>
            </a:xfrm>
            <a:prstGeom prst="rect">
              <a:avLst/>
            </a:prstGeom>
            <a:noFill/>
            <a:ln>
              <a:noFill/>
            </a:ln>
          </p:spPr>
        </p:pic>
        <p:sp>
          <p:nvSpPr>
            <p:cNvPr id="422" name="Google Shape;422;p37"/>
            <p:cNvSpPr txBox="1"/>
            <p:nvPr/>
          </p:nvSpPr>
          <p:spPr>
            <a:xfrm>
              <a:off x="6137300" y="283325"/>
              <a:ext cx="2517900" cy="7080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400">
                  <a:solidFill>
                    <a:srgbClr val="FFFFFF"/>
                  </a:solidFill>
                  <a:latin typeface="Vibur"/>
                  <a:ea typeface="Vibur"/>
                  <a:cs typeface="Vibur"/>
                  <a:sym typeface="Vibur"/>
                </a:rPr>
                <a:t>475 365</a:t>
              </a:r>
              <a:endParaRPr sz="3400">
                <a:latin typeface="Vibur"/>
                <a:ea typeface="Vibur"/>
                <a:cs typeface="Vibur"/>
                <a:sym typeface="Vibur"/>
              </a:endParaRPr>
            </a:p>
          </p:txBody>
        </p:sp>
      </p:grpSp>
      <p:pic>
        <p:nvPicPr>
          <p:cNvPr id="423" name="Google Shape;423;p37"/>
          <p:cNvPicPr preferRelativeResize="0"/>
          <p:nvPr/>
        </p:nvPicPr>
        <p:blipFill>
          <a:blip r:embed="rId5">
            <a:alphaModFix/>
          </a:blip>
          <a:stretch>
            <a:fillRect/>
          </a:stretch>
        </p:blipFill>
        <p:spPr>
          <a:xfrm>
            <a:off x="1409525" y="135213"/>
            <a:ext cx="4628826" cy="1172275"/>
          </a:xfrm>
          <a:prstGeom prst="rect">
            <a:avLst/>
          </a:prstGeom>
          <a:noFill/>
          <a:ln>
            <a:noFill/>
          </a:ln>
        </p:spPr>
      </p:pic>
      <p:sp>
        <p:nvSpPr>
          <p:cNvPr id="424" name="Google Shape;424;p37"/>
          <p:cNvSpPr txBox="1"/>
          <p:nvPr/>
        </p:nvSpPr>
        <p:spPr>
          <a:xfrm>
            <a:off x="108450" y="1469038"/>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Ecris en lettres : _______________________</a:t>
            </a:r>
            <a:endParaRPr sz="3400">
              <a:latin typeface="Vibur"/>
              <a:ea typeface="Vibur"/>
              <a:cs typeface="Vibur"/>
              <a:sym typeface="Vibur"/>
            </a:endParaRPr>
          </a:p>
        </p:txBody>
      </p:sp>
      <p:sp>
        <p:nvSpPr>
          <p:cNvPr id="425" name="Google Shape;425;p37"/>
          <p:cNvSpPr txBox="1"/>
          <p:nvPr/>
        </p:nvSpPr>
        <p:spPr>
          <a:xfrm>
            <a:off x="108450" y="2177050"/>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Décompose-le : ________________________</a:t>
            </a:r>
            <a:endParaRPr sz="3400">
              <a:latin typeface="Vibur"/>
              <a:ea typeface="Vibur"/>
              <a:cs typeface="Vibur"/>
              <a:sym typeface="Vibur"/>
            </a:endParaRPr>
          </a:p>
        </p:txBody>
      </p:sp>
      <p:sp>
        <p:nvSpPr>
          <p:cNvPr id="426" name="Google Shape;426;p37"/>
          <p:cNvSpPr txBox="1"/>
          <p:nvPr/>
        </p:nvSpPr>
        <p:spPr>
          <a:xfrm>
            <a:off x="108450" y="2885050"/>
            <a:ext cx="44046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Complète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nombre précédent :_________</a:t>
            </a:r>
            <a:endParaRPr sz="27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nombre suivant : __________</a:t>
            </a:r>
            <a:endParaRPr sz="2700">
              <a:latin typeface="Vibur"/>
              <a:ea typeface="Vibur"/>
              <a:cs typeface="Vibur"/>
              <a:sym typeface="Vibur"/>
            </a:endParaRPr>
          </a:p>
        </p:txBody>
      </p:sp>
      <p:sp>
        <p:nvSpPr>
          <p:cNvPr id="427" name="Google Shape;427;p37"/>
          <p:cNvSpPr txBox="1"/>
          <p:nvPr/>
        </p:nvSpPr>
        <p:spPr>
          <a:xfrm>
            <a:off x="4512925" y="2885050"/>
            <a:ext cx="45225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Arrondis-le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la dizaine près :_________</a:t>
            </a:r>
            <a:endParaRPr sz="27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la centaine près: _________</a:t>
            </a:r>
            <a:endParaRPr sz="2700">
              <a:latin typeface="Vibur"/>
              <a:ea typeface="Vibur"/>
              <a:cs typeface="Vibur"/>
              <a:sym typeface="Vibur"/>
            </a:endParaRPr>
          </a:p>
        </p:txBody>
      </p:sp>
      <p:sp>
        <p:nvSpPr>
          <p:cNvPr id="428" name="Google Shape;428;p37"/>
          <p:cNvSpPr txBox="1"/>
          <p:nvPr/>
        </p:nvSpPr>
        <p:spPr>
          <a:xfrm>
            <a:off x="108450" y="4471525"/>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Compare avec &lt; ou &gt; : </a:t>
            </a:r>
            <a:r>
              <a:rPr lang="fr" sz="2600">
                <a:solidFill>
                  <a:srgbClr val="00FF00"/>
                </a:solidFill>
                <a:latin typeface="Vibur"/>
                <a:ea typeface="Vibur"/>
                <a:cs typeface="Vibur"/>
                <a:sym typeface="Vibur"/>
              </a:rPr>
              <a:t>nombre du jo</a:t>
            </a:r>
            <a:r>
              <a:rPr lang="fr" sz="2000">
                <a:solidFill>
                  <a:srgbClr val="00FF00"/>
                </a:solidFill>
                <a:latin typeface="Vibur"/>
                <a:ea typeface="Vibur"/>
                <a:cs typeface="Vibur"/>
                <a:sym typeface="Vibur"/>
              </a:rPr>
              <a:t>u</a:t>
            </a:r>
            <a:r>
              <a:rPr lang="fr" sz="2800">
                <a:solidFill>
                  <a:srgbClr val="00FF00"/>
                </a:solidFill>
                <a:latin typeface="Vibur"/>
                <a:ea typeface="Vibur"/>
                <a:cs typeface="Vibur"/>
                <a:sym typeface="Vibur"/>
              </a:rPr>
              <a:t>r</a:t>
            </a:r>
            <a:r>
              <a:rPr lang="fr" sz="3400">
                <a:latin typeface="Vibur"/>
                <a:ea typeface="Vibur"/>
                <a:cs typeface="Vibur"/>
                <a:sym typeface="Vibur"/>
              </a:rPr>
              <a:t>       </a:t>
            </a:r>
            <a:r>
              <a:rPr lang="fr" sz="1800">
                <a:solidFill>
                  <a:srgbClr val="00FF00"/>
                </a:solidFill>
                <a:latin typeface="Vibur"/>
                <a:ea typeface="Vibur"/>
                <a:cs typeface="Vibur"/>
                <a:sym typeface="Vibur"/>
              </a:rPr>
              <a:t>nombre de votre choix</a:t>
            </a:r>
            <a:endParaRPr sz="1800">
              <a:solidFill>
                <a:srgbClr val="00FF00"/>
              </a:solidFill>
              <a:latin typeface="Vibur"/>
              <a:ea typeface="Vibur"/>
              <a:cs typeface="Vibur"/>
              <a:sym typeface="Vibur"/>
            </a:endParaRPr>
          </a:p>
        </p:txBody>
      </p:sp>
      <p:sp>
        <p:nvSpPr>
          <p:cNvPr id="429" name="Google Shape;429;p37"/>
          <p:cNvSpPr/>
          <p:nvPr/>
        </p:nvSpPr>
        <p:spPr>
          <a:xfrm>
            <a:off x="5901950" y="4604000"/>
            <a:ext cx="759600" cy="507900"/>
          </a:xfrm>
          <a:prstGeom prst="ellipse">
            <a:avLst/>
          </a:prstGeom>
          <a:solidFill>
            <a:schemeClr val="lt2"/>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433"/>
        <p:cNvGrpSpPr/>
        <p:nvPr/>
      </p:nvGrpSpPr>
      <p:grpSpPr>
        <a:xfrm>
          <a:off x="0" y="0"/>
          <a:ext cx="0" cy="0"/>
          <a:chOff x="0" y="0"/>
          <a:chExt cx="0" cy="0"/>
        </a:xfrm>
      </p:grpSpPr>
      <p:pic>
        <p:nvPicPr>
          <p:cNvPr id="434" name="Google Shape;434;p38"/>
          <p:cNvPicPr preferRelativeResize="0"/>
          <p:nvPr/>
        </p:nvPicPr>
        <p:blipFill>
          <a:blip r:embed="rId3">
            <a:alphaModFix/>
          </a:blip>
          <a:stretch>
            <a:fillRect/>
          </a:stretch>
        </p:blipFill>
        <p:spPr>
          <a:xfrm rot="2156932">
            <a:off x="6277" y="407066"/>
            <a:ext cx="710014" cy="715068"/>
          </a:xfrm>
          <a:prstGeom prst="rect">
            <a:avLst/>
          </a:prstGeom>
          <a:noFill/>
          <a:ln>
            <a:noFill/>
          </a:ln>
        </p:spPr>
      </p:pic>
      <p:sp>
        <p:nvSpPr>
          <p:cNvPr id="435" name="Google Shape;435;p38"/>
          <p:cNvSpPr txBox="1"/>
          <p:nvPr/>
        </p:nvSpPr>
        <p:spPr>
          <a:xfrm>
            <a:off x="86825" y="82675"/>
            <a:ext cx="13227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dirty="0">
                <a:latin typeface="Vibur"/>
                <a:ea typeface="Vibur"/>
                <a:cs typeface="Vibur"/>
                <a:sym typeface="Vibur"/>
              </a:rPr>
              <a:t>Situation 4</a:t>
            </a:r>
            <a:endParaRPr sz="2100" dirty="0">
              <a:latin typeface="Vibur"/>
              <a:ea typeface="Vibur"/>
              <a:cs typeface="Vibur"/>
              <a:sym typeface="Vibur"/>
            </a:endParaRPr>
          </a:p>
        </p:txBody>
      </p:sp>
      <p:grpSp>
        <p:nvGrpSpPr>
          <p:cNvPr id="436" name="Google Shape;436;p38"/>
          <p:cNvGrpSpPr/>
          <p:nvPr/>
        </p:nvGrpSpPr>
        <p:grpSpPr>
          <a:xfrm>
            <a:off x="5848200" y="-195314"/>
            <a:ext cx="3447750" cy="1919850"/>
            <a:chOff x="5696250" y="-268326"/>
            <a:chExt cx="3447750" cy="1919850"/>
          </a:xfrm>
        </p:grpSpPr>
        <p:pic>
          <p:nvPicPr>
            <p:cNvPr id="437" name="Google Shape;437;p38"/>
            <p:cNvPicPr preferRelativeResize="0"/>
            <p:nvPr/>
          </p:nvPicPr>
          <p:blipFill>
            <a:blip r:embed="rId4">
              <a:alphaModFix/>
            </a:blip>
            <a:stretch>
              <a:fillRect/>
            </a:stretch>
          </p:blipFill>
          <p:spPr>
            <a:xfrm>
              <a:off x="5696250" y="-268326"/>
              <a:ext cx="3447750" cy="1919850"/>
            </a:xfrm>
            <a:prstGeom prst="rect">
              <a:avLst/>
            </a:prstGeom>
            <a:noFill/>
            <a:ln>
              <a:noFill/>
            </a:ln>
          </p:spPr>
        </p:pic>
        <p:sp>
          <p:nvSpPr>
            <p:cNvPr id="438" name="Google Shape;438;p38"/>
            <p:cNvSpPr txBox="1"/>
            <p:nvPr/>
          </p:nvSpPr>
          <p:spPr>
            <a:xfrm>
              <a:off x="6137300" y="283325"/>
              <a:ext cx="2517900" cy="708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400">
                  <a:solidFill>
                    <a:srgbClr val="FFFFFF"/>
                  </a:solidFill>
                  <a:latin typeface="Vibur"/>
                  <a:ea typeface="Vibur"/>
                  <a:cs typeface="Vibur"/>
                  <a:sym typeface="Vibur"/>
                </a:rPr>
                <a:t>475 365</a:t>
              </a:r>
              <a:endParaRPr sz="3400">
                <a:latin typeface="Vibur"/>
                <a:ea typeface="Vibur"/>
                <a:cs typeface="Vibur"/>
                <a:sym typeface="Vibur"/>
              </a:endParaRPr>
            </a:p>
          </p:txBody>
        </p:sp>
      </p:grpSp>
      <p:pic>
        <p:nvPicPr>
          <p:cNvPr id="439" name="Google Shape;439;p38"/>
          <p:cNvPicPr preferRelativeResize="0"/>
          <p:nvPr/>
        </p:nvPicPr>
        <p:blipFill>
          <a:blip r:embed="rId5">
            <a:alphaModFix/>
          </a:blip>
          <a:stretch>
            <a:fillRect/>
          </a:stretch>
        </p:blipFill>
        <p:spPr>
          <a:xfrm>
            <a:off x="1409525" y="135213"/>
            <a:ext cx="4628826" cy="1172275"/>
          </a:xfrm>
          <a:prstGeom prst="rect">
            <a:avLst/>
          </a:prstGeom>
          <a:noFill/>
          <a:ln>
            <a:noFill/>
          </a:ln>
        </p:spPr>
      </p:pic>
      <p:sp>
        <p:nvSpPr>
          <p:cNvPr id="440" name="Google Shape;440;p38"/>
          <p:cNvSpPr txBox="1"/>
          <p:nvPr/>
        </p:nvSpPr>
        <p:spPr>
          <a:xfrm>
            <a:off x="108450" y="1469050"/>
            <a:ext cx="8927100" cy="1185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Ecris en lettres:</a:t>
            </a:r>
            <a:r>
              <a:rPr lang="fr" sz="3100">
                <a:solidFill>
                  <a:srgbClr val="FF0000"/>
                </a:solidFill>
                <a:latin typeface="Caveat"/>
                <a:ea typeface="Caveat"/>
                <a:cs typeface="Caveat"/>
                <a:sym typeface="Caveat"/>
              </a:rPr>
              <a:t> quatre cent soixante quinze mille trois cent soixante cinc</a:t>
            </a:r>
            <a:endParaRPr sz="3100">
              <a:solidFill>
                <a:srgbClr val="FF0000"/>
              </a:solidFill>
              <a:latin typeface="Caveat"/>
              <a:ea typeface="Caveat"/>
              <a:cs typeface="Caveat"/>
              <a:sym typeface="Caveat"/>
            </a:endParaRPr>
          </a:p>
        </p:txBody>
      </p:sp>
      <p:sp>
        <p:nvSpPr>
          <p:cNvPr id="441" name="Google Shape;441;p38"/>
          <p:cNvSpPr txBox="1"/>
          <p:nvPr/>
        </p:nvSpPr>
        <p:spPr>
          <a:xfrm>
            <a:off x="108450" y="2180875"/>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Décompose-le:</a:t>
            </a:r>
            <a:r>
              <a:rPr lang="fr" sz="3400">
                <a:solidFill>
                  <a:srgbClr val="FF0000"/>
                </a:solidFill>
                <a:latin typeface="Caveat"/>
                <a:ea typeface="Caveat"/>
                <a:cs typeface="Caveat"/>
                <a:sym typeface="Caveat"/>
              </a:rPr>
              <a:t> 400000+70000+5000+300+60+5</a:t>
            </a:r>
            <a:endParaRPr sz="3300">
              <a:solidFill>
                <a:srgbClr val="FF0000"/>
              </a:solidFill>
              <a:latin typeface="Caveat"/>
              <a:ea typeface="Caveat"/>
              <a:cs typeface="Caveat"/>
              <a:sym typeface="Caveat"/>
            </a:endParaRPr>
          </a:p>
        </p:txBody>
      </p:sp>
      <p:sp>
        <p:nvSpPr>
          <p:cNvPr id="442" name="Google Shape;442;p38"/>
          <p:cNvSpPr txBox="1"/>
          <p:nvPr/>
        </p:nvSpPr>
        <p:spPr>
          <a:xfrm>
            <a:off x="108450" y="2885050"/>
            <a:ext cx="44046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Complète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nombre précédent :</a:t>
            </a:r>
            <a:r>
              <a:rPr lang="fr" sz="2700">
                <a:solidFill>
                  <a:srgbClr val="FF0000"/>
                </a:solidFill>
                <a:latin typeface="Caveat"/>
                <a:ea typeface="Caveat"/>
                <a:cs typeface="Caveat"/>
                <a:sym typeface="Caveat"/>
              </a:rPr>
              <a:t>475 364</a:t>
            </a:r>
            <a:endParaRPr sz="2700">
              <a:solidFill>
                <a:srgbClr val="FF0000"/>
              </a:solidFill>
              <a:latin typeface="Caveat"/>
              <a:ea typeface="Caveat"/>
              <a:cs typeface="Caveat"/>
              <a:sym typeface="Caveat"/>
            </a:endParaRPr>
          </a:p>
          <a:p>
            <a:pPr marL="0" lvl="0" indent="0" algn="l" rtl="0">
              <a:spcBef>
                <a:spcPts val="0"/>
              </a:spcBef>
              <a:spcAft>
                <a:spcPts val="0"/>
              </a:spcAft>
              <a:buNone/>
            </a:pPr>
            <a:r>
              <a:rPr lang="fr" sz="2700">
                <a:latin typeface="Vibur"/>
                <a:ea typeface="Vibur"/>
                <a:cs typeface="Vibur"/>
                <a:sym typeface="Vibur"/>
              </a:rPr>
              <a:t>nombre suivant : </a:t>
            </a:r>
            <a:r>
              <a:rPr lang="fr" sz="2700">
                <a:solidFill>
                  <a:srgbClr val="FF0000"/>
                </a:solidFill>
                <a:latin typeface="Caveat"/>
                <a:ea typeface="Caveat"/>
                <a:cs typeface="Caveat"/>
                <a:sym typeface="Caveat"/>
              </a:rPr>
              <a:t>475 366</a:t>
            </a:r>
            <a:endParaRPr sz="2700">
              <a:latin typeface="Vibur"/>
              <a:ea typeface="Vibur"/>
              <a:cs typeface="Vibur"/>
              <a:sym typeface="Vibur"/>
            </a:endParaRPr>
          </a:p>
        </p:txBody>
      </p:sp>
      <p:sp>
        <p:nvSpPr>
          <p:cNvPr id="443" name="Google Shape;443;p38"/>
          <p:cNvSpPr txBox="1"/>
          <p:nvPr/>
        </p:nvSpPr>
        <p:spPr>
          <a:xfrm>
            <a:off x="4512925" y="2885050"/>
            <a:ext cx="45225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Arrondis-le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la dizaine près :</a:t>
            </a:r>
            <a:r>
              <a:rPr lang="fr" sz="2700">
                <a:solidFill>
                  <a:srgbClr val="FF0000"/>
                </a:solidFill>
                <a:latin typeface="Caveat"/>
                <a:ea typeface="Caveat"/>
                <a:cs typeface="Caveat"/>
                <a:sym typeface="Caveat"/>
              </a:rPr>
              <a:t> 475 370</a:t>
            </a:r>
            <a:endParaRPr sz="27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la centaine près: </a:t>
            </a:r>
            <a:r>
              <a:rPr lang="fr" sz="2700">
                <a:solidFill>
                  <a:srgbClr val="FF0000"/>
                </a:solidFill>
                <a:latin typeface="Caveat"/>
                <a:ea typeface="Caveat"/>
                <a:cs typeface="Caveat"/>
                <a:sym typeface="Caveat"/>
              </a:rPr>
              <a:t>475 400</a:t>
            </a:r>
            <a:endParaRPr sz="2700">
              <a:latin typeface="Vibur"/>
              <a:ea typeface="Vibur"/>
              <a:cs typeface="Vibur"/>
              <a:sym typeface="Vibur"/>
            </a:endParaRPr>
          </a:p>
        </p:txBody>
      </p:sp>
      <p:sp>
        <p:nvSpPr>
          <p:cNvPr id="444" name="Google Shape;444;p38"/>
          <p:cNvSpPr txBox="1"/>
          <p:nvPr/>
        </p:nvSpPr>
        <p:spPr>
          <a:xfrm>
            <a:off x="108450" y="4424350"/>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Compare avec &lt; ou &gt; : </a:t>
            </a:r>
            <a:r>
              <a:rPr lang="fr" sz="3400">
                <a:solidFill>
                  <a:srgbClr val="00FF00"/>
                </a:solidFill>
                <a:latin typeface="Vibur"/>
                <a:ea typeface="Vibur"/>
                <a:cs typeface="Vibur"/>
                <a:sym typeface="Vibur"/>
              </a:rPr>
              <a:t>475 364</a:t>
            </a:r>
            <a:r>
              <a:rPr lang="fr" sz="3400">
                <a:latin typeface="Vibur"/>
                <a:ea typeface="Vibur"/>
                <a:cs typeface="Vibur"/>
                <a:sym typeface="Vibur"/>
              </a:rPr>
              <a:t>       </a:t>
            </a:r>
            <a:r>
              <a:rPr lang="fr" sz="3400">
                <a:solidFill>
                  <a:srgbClr val="00FF00"/>
                </a:solidFill>
                <a:latin typeface="Vibur"/>
                <a:ea typeface="Vibur"/>
                <a:cs typeface="Vibur"/>
                <a:sym typeface="Vibur"/>
              </a:rPr>
              <a:t>475 365</a:t>
            </a:r>
            <a:endParaRPr sz="3400">
              <a:solidFill>
                <a:srgbClr val="00FF00"/>
              </a:solidFill>
              <a:latin typeface="Vibur"/>
              <a:ea typeface="Vibur"/>
              <a:cs typeface="Vibur"/>
              <a:sym typeface="Vibur"/>
            </a:endParaRPr>
          </a:p>
        </p:txBody>
      </p:sp>
      <p:sp>
        <p:nvSpPr>
          <p:cNvPr id="445" name="Google Shape;445;p38"/>
          <p:cNvSpPr/>
          <p:nvPr/>
        </p:nvSpPr>
        <p:spPr>
          <a:xfrm>
            <a:off x="5901950" y="4604000"/>
            <a:ext cx="759600" cy="507900"/>
          </a:xfrm>
          <a:prstGeom prst="ellipse">
            <a:avLst/>
          </a:prstGeom>
          <a:solidFill>
            <a:schemeClr val="lt2"/>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38"/>
          <p:cNvSpPr txBox="1"/>
          <p:nvPr/>
        </p:nvSpPr>
        <p:spPr>
          <a:xfrm>
            <a:off x="3114900" y="830475"/>
            <a:ext cx="2914200" cy="477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900"/>
              <a:t>nombre</a:t>
            </a:r>
            <a:endParaRPr sz="2200"/>
          </a:p>
        </p:txBody>
      </p:sp>
      <p:sp>
        <p:nvSpPr>
          <p:cNvPr id="447" name="Google Shape;447;p38"/>
          <p:cNvSpPr txBox="1"/>
          <p:nvPr/>
        </p:nvSpPr>
        <p:spPr>
          <a:xfrm>
            <a:off x="6010400" y="4479175"/>
            <a:ext cx="542700" cy="769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800">
                <a:solidFill>
                  <a:srgbClr val="FF0000"/>
                </a:solidFill>
              </a:rPr>
              <a:t>&lt;</a:t>
            </a:r>
            <a:endParaRPr sz="3800">
              <a:solidFill>
                <a:srgbClr val="FF0000"/>
              </a:solidFill>
            </a:endParaRPr>
          </a:p>
        </p:txBody>
      </p:sp>
      <p:sp>
        <p:nvSpPr>
          <p:cNvPr id="448" name="Google Shape;448;p38"/>
          <p:cNvSpPr txBox="1"/>
          <p:nvPr/>
        </p:nvSpPr>
        <p:spPr>
          <a:xfrm rot="-1137101">
            <a:off x="-54584" y="778130"/>
            <a:ext cx="1872398" cy="446368"/>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700">
                <a:solidFill>
                  <a:srgbClr val="FF0000"/>
                </a:solidFill>
                <a:latin typeface="Finger Paint"/>
                <a:ea typeface="Finger Paint"/>
                <a:cs typeface="Finger Paint"/>
                <a:sym typeface="Finger Paint"/>
              </a:rPr>
              <a:t>CORRECTION</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907"/>
        <p:cNvGrpSpPr/>
        <p:nvPr/>
      </p:nvGrpSpPr>
      <p:grpSpPr>
        <a:xfrm>
          <a:off x="0" y="0"/>
          <a:ext cx="0" cy="0"/>
          <a:chOff x="0" y="0"/>
          <a:chExt cx="0" cy="0"/>
        </a:xfrm>
      </p:grpSpPr>
      <p:pic>
        <p:nvPicPr>
          <p:cNvPr id="908" name="Google Shape;908;p65"/>
          <p:cNvPicPr preferRelativeResize="0"/>
          <p:nvPr/>
        </p:nvPicPr>
        <p:blipFill>
          <a:blip r:embed="rId3">
            <a:alphaModFix/>
          </a:blip>
          <a:stretch>
            <a:fillRect/>
          </a:stretch>
        </p:blipFill>
        <p:spPr>
          <a:xfrm rot="2156936">
            <a:off x="406186" y="446972"/>
            <a:ext cx="944206" cy="950927"/>
          </a:xfrm>
          <a:prstGeom prst="rect">
            <a:avLst/>
          </a:prstGeom>
          <a:noFill/>
          <a:ln>
            <a:noFill/>
          </a:ln>
        </p:spPr>
      </p:pic>
      <p:sp>
        <p:nvSpPr>
          <p:cNvPr id="909" name="Google Shape;909;p65"/>
          <p:cNvSpPr txBox="1"/>
          <p:nvPr/>
        </p:nvSpPr>
        <p:spPr>
          <a:xfrm>
            <a:off x="86825" y="82675"/>
            <a:ext cx="13878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dirty="0">
                <a:latin typeface="Vibur"/>
                <a:ea typeface="Vibur"/>
                <a:cs typeface="Vibur"/>
                <a:sym typeface="Vibur"/>
              </a:rPr>
              <a:t>Situation …</a:t>
            </a:r>
            <a:endParaRPr sz="2100" dirty="0">
              <a:latin typeface="Vibur"/>
              <a:ea typeface="Vibur"/>
              <a:cs typeface="Vibur"/>
              <a:sym typeface="Vibur"/>
            </a:endParaRPr>
          </a:p>
        </p:txBody>
      </p:sp>
      <p:grpSp>
        <p:nvGrpSpPr>
          <p:cNvPr id="910" name="Google Shape;910;p65"/>
          <p:cNvGrpSpPr/>
          <p:nvPr/>
        </p:nvGrpSpPr>
        <p:grpSpPr>
          <a:xfrm>
            <a:off x="5848200" y="-195314"/>
            <a:ext cx="3447750" cy="1919850"/>
            <a:chOff x="5696250" y="-268326"/>
            <a:chExt cx="3447750" cy="1919850"/>
          </a:xfrm>
        </p:grpSpPr>
        <p:pic>
          <p:nvPicPr>
            <p:cNvPr id="911" name="Google Shape;911;p65"/>
            <p:cNvPicPr preferRelativeResize="0"/>
            <p:nvPr/>
          </p:nvPicPr>
          <p:blipFill>
            <a:blip r:embed="rId4">
              <a:alphaModFix/>
            </a:blip>
            <a:stretch>
              <a:fillRect/>
            </a:stretch>
          </p:blipFill>
          <p:spPr>
            <a:xfrm>
              <a:off x="5696250" y="-268326"/>
              <a:ext cx="3447750" cy="1919850"/>
            </a:xfrm>
            <a:prstGeom prst="rect">
              <a:avLst/>
            </a:prstGeom>
            <a:noFill/>
            <a:ln>
              <a:noFill/>
            </a:ln>
          </p:spPr>
        </p:pic>
        <p:sp>
          <p:nvSpPr>
            <p:cNvPr id="912" name="Google Shape;912;p65"/>
            <p:cNvSpPr txBox="1"/>
            <p:nvPr/>
          </p:nvSpPr>
          <p:spPr>
            <a:xfrm>
              <a:off x="6137300" y="283325"/>
              <a:ext cx="2517900" cy="7080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400">
                  <a:solidFill>
                    <a:srgbClr val="FFFFFF"/>
                  </a:solidFill>
                  <a:latin typeface="Vibur"/>
                  <a:ea typeface="Vibur"/>
                  <a:cs typeface="Vibur"/>
                  <a:sym typeface="Vibur"/>
                </a:rPr>
                <a:t>237.078</a:t>
              </a:r>
              <a:endParaRPr sz="3400">
                <a:latin typeface="Vibur"/>
                <a:ea typeface="Vibur"/>
                <a:cs typeface="Vibur"/>
                <a:sym typeface="Vibur"/>
              </a:endParaRPr>
            </a:p>
          </p:txBody>
        </p:sp>
      </p:grpSp>
      <p:pic>
        <p:nvPicPr>
          <p:cNvPr id="913" name="Google Shape;913;p65"/>
          <p:cNvPicPr preferRelativeResize="0"/>
          <p:nvPr/>
        </p:nvPicPr>
        <p:blipFill>
          <a:blip r:embed="rId5">
            <a:alphaModFix/>
          </a:blip>
          <a:stretch>
            <a:fillRect/>
          </a:stretch>
        </p:blipFill>
        <p:spPr>
          <a:xfrm>
            <a:off x="1409525" y="135213"/>
            <a:ext cx="4628826" cy="1172275"/>
          </a:xfrm>
          <a:prstGeom prst="rect">
            <a:avLst/>
          </a:prstGeom>
          <a:noFill/>
          <a:ln>
            <a:noFill/>
          </a:ln>
        </p:spPr>
      </p:pic>
      <p:sp>
        <p:nvSpPr>
          <p:cNvPr id="914" name="Google Shape;914;p65"/>
          <p:cNvSpPr txBox="1"/>
          <p:nvPr/>
        </p:nvSpPr>
        <p:spPr>
          <a:xfrm>
            <a:off x="108450" y="1469038"/>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Ecris en lettres : ________________________</a:t>
            </a:r>
            <a:endParaRPr sz="3400">
              <a:latin typeface="Vibur"/>
              <a:ea typeface="Vibur"/>
              <a:cs typeface="Vibur"/>
              <a:sym typeface="Vibur"/>
            </a:endParaRPr>
          </a:p>
        </p:txBody>
      </p:sp>
      <p:sp>
        <p:nvSpPr>
          <p:cNvPr id="915" name="Google Shape;915;p65"/>
          <p:cNvSpPr txBox="1"/>
          <p:nvPr/>
        </p:nvSpPr>
        <p:spPr>
          <a:xfrm>
            <a:off x="108450" y="2177050"/>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Décompose-le : ________________________</a:t>
            </a:r>
            <a:endParaRPr sz="3400">
              <a:latin typeface="Vibur"/>
              <a:ea typeface="Vibur"/>
              <a:cs typeface="Vibur"/>
              <a:sym typeface="Vibur"/>
            </a:endParaRPr>
          </a:p>
        </p:txBody>
      </p:sp>
      <p:sp>
        <p:nvSpPr>
          <p:cNvPr id="916" name="Google Shape;916;p65"/>
          <p:cNvSpPr txBox="1"/>
          <p:nvPr/>
        </p:nvSpPr>
        <p:spPr>
          <a:xfrm>
            <a:off x="108450" y="2885050"/>
            <a:ext cx="44046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Complète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nombre précédent :_________</a:t>
            </a:r>
            <a:endParaRPr sz="27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nombre suivant : __________</a:t>
            </a:r>
            <a:endParaRPr sz="2700">
              <a:latin typeface="Vibur"/>
              <a:ea typeface="Vibur"/>
              <a:cs typeface="Vibur"/>
              <a:sym typeface="Vibur"/>
            </a:endParaRPr>
          </a:p>
        </p:txBody>
      </p:sp>
      <p:sp>
        <p:nvSpPr>
          <p:cNvPr id="917" name="Google Shape;917;p65"/>
          <p:cNvSpPr txBox="1"/>
          <p:nvPr/>
        </p:nvSpPr>
        <p:spPr>
          <a:xfrm>
            <a:off x="4512925" y="2885050"/>
            <a:ext cx="45225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Arrondis-le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la dizaine près :_________</a:t>
            </a:r>
            <a:endParaRPr sz="27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la centaine près: _________</a:t>
            </a:r>
            <a:endParaRPr sz="2700">
              <a:latin typeface="Vibur"/>
              <a:ea typeface="Vibur"/>
              <a:cs typeface="Vibur"/>
              <a:sym typeface="Vibur"/>
            </a:endParaRPr>
          </a:p>
        </p:txBody>
      </p:sp>
      <p:sp>
        <p:nvSpPr>
          <p:cNvPr id="918" name="Google Shape;918;p65"/>
          <p:cNvSpPr txBox="1"/>
          <p:nvPr/>
        </p:nvSpPr>
        <p:spPr>
          <a:xfrm>
            <a:off x="108450" y="4471525"/>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Compare avec &lt; ou &gt; : </a:t>
            </a:r>
            <a:r>
              <a:rPr lang="fr" sz="2600">
                <a:solidFill>
                  <a:srgbClr val="00FF00"/>
                </a:solidFill>
                <a:latin typeface="Vibur"/>
                <a:ea typeface="Vibur"/>
                <a:cs typeface="Vibur"/>
                <a:sym typeface="Vibur"/>
              </a:rPr>
              <a:t>nombre du jo</a:t>
            </a:r>
            <a:r>
              <a:rPr lang="fr" sz="2000">
                <a:solidFill>
                  <a:srgbClr val="00FF00"/>
                </a:solidFill>
                <a:latin typeface="Vibur"/>
                <a:ea typeface="Vibur"/>
                <a:cs typeface="Vibur"/>
                <a:sym typeface="Vibur"/>
              </a:rPr>
              <a:t>u</a:t>
            </a:r>
            <a:r>
              <a:rPr lang="fr" sz="2800">
                <a:solidFill>
                  <a:srgbClr val="00FF00"/>
                </a:solidFill>
                <a:latin typeface="Vibur"/>
                <a:ea typeface="Vibur"/>
                <a:cs typeface="Vibur"/>
                <a:sym typeface="Vibur"/>
              </a:rPr>
              <a:t>r</a:t>
            </a:r>
            <a:r>
              <a:rPr lang="fr" sz="3400">
                <a:latin typeface="Vibur"/>
                <a:ea typeface="Vibur"/>
                <a:cs typeface="Vibur"/>
                <a:sym typeface="Vibur"/>
              </a:rPr>
              <a:t>       </a:t>
            </a:r>
            <a:r>
              <a:rPr lang="fr" sz="1800">
                <a:solidFill>
                  <a:srgbClr val="00FF00"/>
                </a:solidFill>
                <a:latin typeface="Vibur"/>
                <a:ea typeface="Vibur"/>
                <a:cs typeface="Vibur"/>
                <a:sym typeface="Vibur"/>
              </a:rPr>
              <a:t>nombre de votre choix</a:t>
            </a:r>
            <a:endParaRPr sz="1800">
              <a:solidFill>
                <a:srgbClr val="00FF00"/>
              </a:solidFill>
              <a:latin typeface="Vibur"/>
              <a:ea typeface="Vibur"/>
              <a:cs typeface="Vibur"/>
              <a:sym typeface="Vibur"/>
            </a:endParaRPr>
          </a:p>
        </p:txBody>
      </p:sp>
      <p:sp>
        <p:nvSpPr>
          <p:cNvPr id="919" name="Google Shape;919;p65"/>
          <p:cNvSpPr/>
          <p:nvPr/>
        </p:nvSpPr>
        <p:spPr>
          <a:xfrm>
            <a:off x="5901950" y="4604000"/>
            <a:ext cx="759600" cy="507900"/>
          </a:xfrm>
          <a:prstGeom prst="ellipse">
            <a:avLst/>
          </a:prstGeom>
          <a:solidFill>
            <a:schemeClr val="lt2"/>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923"/>
        <p:cNvGrpSpPr/>
        <p:nvPr/>
      </p:nvGrpSpPr>
      <p:grpSpPr>
        <a:xfrm>
          <a:off x="0" y="0"/>
          <a:ext cx="0" cy="0"/>
          <a:chOff x="0" y="0"/>
          <a:chExt cx="0" cy="0"/>
        </a:xfrm>
      </p:grpSpPr>
      <p:pic>
        <p:nvPicPr>
          <p:cNvPr id="924" name="Google Shape;924;p66"/>
          <p:cNvPicPr preferRelativeResize="0"/>
          <p:nvPr/>
        </p:nvPicPr>
        <p:blipFill>
          <a:blip r:embed="rId3">
            <a:alphaModFix/>
          </a:blip>
          <a:stretch>
            <a:fillRect/>
          </a:stretch>
        </p:blipFill>
        <p:spPr>
          <a:xfrm rot="2156932">
            <a:off x="6277" y="407066"/>
            <a:ext cx="710014" cy="715068"/>
          </a:xfrm>
          <a:prstGeom prst="rect">
            <a:avLst/>
          </a:prstGeom>
          <a:noFill/>
          <a:ln>
            <a:noFill/>
          </a:ln>
        </p:spPr>
      </p:pic>
      <p:sp>
        <p:nvSpPr>
          <p:cNvPr id="925" name="Google Shape;925;p66"/>
          <p:cNvSpPr txBox="1"/>
          <p:nvPr/>
        </p:nvSpPr>
        <p:spPr>
          <a:xfrm>
            <a:off x="86825" y="82675"/>
            <a:ext cx="13986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dirty="0">
                <a:latin typeface="Vibur"/>
                <a:ea typeface="Vibur"/>
                <a:cs typeface="Vibur"/>
                <a:sym typeface="Vibur"/>
              </a:rPr>
              <a:t>Situation …</a:t>
            </a:r>
            <a:endParaRPr sz="2100" dirty="0">
              <a:latin typeface="Vibur"/>
              <a:ea typeface="Vibur"/>
              <a:cs typeface="Vibur"/>
              <a:sym typeface="Vibur"/>
            </a:endParaRPr>
          </a:p>
        </p:txBody>
      </p:sp>
      <p:grpSp>
        <p:nvGrpSpPr>
          <p:cNvPr id="926" name="Google Shape;926;p66"/>
          <p:cNvGrpSpPr/>
          <p:nvPr/>
        </p:nvGrpSpPr>
        <p:grpSpPr>
          <a:xfrm>
            <a:off x="5848200" y="-195314"/>
            <a:ext cx="3447750" cy="1919850"/>
            <a:chOff x="5696250" y="-268326"/>
            <a:chExt cx="3447750" cy="1919850"/>
          </a:xfrm>
        </p:grpSpPr>
        <p:pic>
          <p:nvPicPr>
            <p:cNvPr id="927" name="Google Shape;927;p66"/>
            <p:cNvPicPr preferRelativeResize="0"/>
            <p:nvPr/>
          </p:nvPicPr>
          <p:blipFill>
            <a:blip r:embed="rId4">
              <a:alphaModFix/>
            </a:blip>
            <a:stretch>
              <a:fillRect/>
            </a:stretch>
          </p:blipFill>
          <p:spPr>
            <a:xfrm>
              <a:off x="5696250" y="-268326"/>
              <a:ext cx="3447750" cy="1919850"/>
            </a:xfrm>
            <a:prstGeom prst="rect">
              <a:avLst/>
            </a:prstGeom>
            <a:noFill/>
            <a:ln>
              <a:noFill/>
            </a:ln>
          </p:spPr>
        </p:pic>
        <p:sp>
          <p:nvSpPr>
            <p:cNvPr id="928" name="Google Shape;928;p66"/>
            <p:cNvSpPr txBox="1"/>
            <p:nvPr/>
          </p:nvSpPr>
          <p:spPr>
            <a:xfrm>
              <a:off x="6137300" y="283325"/>
              <a:ext cx="2517900" cy="7080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400">
                  <a:solidFill>
                    <a:srgbClr val="FFFFFF"/>
                  </a:solidFill>
                  <a:latin typeface="Vibur"/>
                  <a:ea typeface="Vibur"/>
                  <a:cs typeface="Vibur"/>
                  <a:sym typeface="Vibur"/>
                </a:rPr>
                <a:t>237.078</a:t>
              </a:r>
              <a:endParaRPr sz="3400">
                <a:latin typeface="Vibur"/>
                <a:ea typeface="Vibur"/>
                <a:cs typeface="Vibur"/>
                <a:sym typeface="Vibur"/>
              </a:endParaRPr>
            </a:p>
          </p:txBody>
        </p:sp>
      </p:grpSp>
      <p:pic>
        <p:nvPicPr>
          <p:cNvPr id="929" name="Google Shape;929;p66"/>
          <p:cNvPicPr preferRelativeResize="0"/>
          <p:nvPr/>
        </p:nvPicPr>
        <p:blipFill>
          <a:blip r:embed="rId5">
            <a:alphaModFix/>
          </a:blip>
          <a:stretch>
            <a:fillRect/>
          </a:stretch>
        </p:blipFill>
        <p:spPr>
          <a:xfrm>
            <a:off x="1409525" y="135213"/>
            <a:ext cx="4628826" cy="1172275"/>
          </a:xfrm>
          <a:prstGeom prst="rect">
            <a:avLst/>
          </a:prstGeom>
          <a:noFill/>
          <a:ln>
            <a:noFill/>
          </a:ln>
        </p:spPr>
      </p:pic>
      <p:sp>
        <p:nvSpPr>
          <p:cNvPr id="930" name="Google Shape;930;p66"/>
          <p:cNvSpPr txBox="1"/>
          <p:nvPr/>
        </p:nvSpPr>
        <p:spPr>
          <a:xfrm>
            <a:off x="108450" y="1358825"/>
            <a:ext cx="8927100" cy="17547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Ecris en lettres:deux cent trente-sept mille soixante dix huit</a:t>
            </a:r>
            <a:endParaRPr sz="3400">
              <a:latin typeface="Vibur"/>
              <a:ea typeface="Vibur"/>
              <a:cs typeface="Vibur"/>
              <a:sym typeface="Vibur"/>
            </a:endParaRPr>
          </a:p>
          <a:p>
            <a:pPr marL="0" lvl="0" indent="0" algn="l" rtl="0">
              <a:spcBef>
                <a:spcPts val="0"/>
              </a:spcBef>
              <a:spcAft>
                <a:spcPts val="0"/>
              </a:spcAft>
              <a:buNone/>
            </a:pPr>
            <a:r>
              <a:rPr lang="fr" sz="3400">
                <a:latin typeface="Vibur"/>
                <a:ea typeface="Vibur"/>
                <a:cs typeface="Vibur"/>
                <a:sym typeface="Vibur"/>
              </a:rPr>
              <a:t>Décompose-le:</a:t>
            </a:r>
            <a:r>
              <a:rPr lang="fr" sz="3400">
                <a:solidFill>
                  <a:srgbClr val="FF0000"/>
                </a:solidFill>
                <a:latin typeface="Caveat"/>
                <a:ea typeface="Caveat"/>
                <a:cs typeface="Caveat"/>
                <a:sym typeface="Caveat"/>
              </a:rPr>
              <a:t> 200.000+ 30.000+7.000+70+8</a:t>
            </a:r>
            <a:r>
              <a:rPr lang="fr" sz="3300">
                <a:solidFill>
                  <a:srgbClr val="FF0000"/>
                </a:solidFill>
                <a:latin typeface="Caveat"/>
                <a:ea typeface="Caveat"/>
                <a:cs typeface="Caveat"/>
                <a:sym typeface="Caveat"/>
              </a:rPr>
              <a:t> </a:t>
            </a:r>
            <a:endParaRPr sz="3300">
              <a:solidFill>
                <a:srgbClr val="FF0000"/>
              </a:solidFill>
              <a:latin typeface="Caveat"/>
              <a:ea typeface="Caveat"/>
              <a:cs typeface="Caveat"/>
              <a:sym typeface="Caveat"/>
            </a:endParaRPr>
          </a:p>
        </p:txBody>
      </p:sp>
      <p:sp>
        <p:nvSpPr>
          <p:cNvPr id="931" name="Google Shape;931;p66"/>
          <p:cNvSpPr txBox="1"/>
          <p:nvPr/>
        </p:nvSpPr>
        <p:spPr>
          <a:xfrm>
            <a:off x="108450" y="2885050"/>
            <a:ext cx="44046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Complète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nombre précédent :</a:t>
            </a:r>
            <a:r>
              <a:rPr lang="fr" sz="2700">
                <a:solidFill>
                  <a:srgbClr val="FF0000"/>
                </a:solidFill>
                <a:latin typeface="Caveat"/>
                <a:ea typeface="Caveat"/>
                <a:cs typeface="Caveat"/>
                <a:sym typeface="Caveat"/>
              </a:rPr>
              <a:t>correction</a:t>
            </a:r>
            <a:endParaRPr sz="2700">
              <a:solidFill>
                <a:srgbClr val="FF0000"/>
              </a:solidFill>
              <a:latin typeface="Caveat"/>
              <a:ea typeface="Caveat"/>
              <a:cs typeface="Caveat"/>
              <a:sym typeface="Caveat"/>
            </a:endParaRPr>
          </a:p>
          <a:p>
            <a:pPr marL="0" lvl="0" indent="0" algn="l" rtl="0">
              <a:spcBef>
                <a:spcPts val="0"/>
              </a:spcBef>
              <a:spcAft>
                <a:spcPts val="0"/>
              </a:spcAft>
              <a:buNone/>
            </a:pPr>
            <a:r>
              <a:rPr lang="fr" sz="2700">
                <a:latin typeface="Vibur"/>
                <a:ea typeface="Vibur"/>
                <a:cs typeface="Vibur"/>
                <a:sym typeface="Vibur"/>
              </a:rPr>
              <a:t>nombre suivant : </a:t>
            </a:r>
            <a:r>
              <a:rPr lang="fr" sz="2700">
                <a:solidFill>
                  <a:srgbClr val="FF0000"/>
                </a:solidFill>
                <a:latin typeface="Caveat"/>
                <a:ea typeface="Caveat"/>
                <a:cs typeface="Caveat"/>
                <a:sym typeface="Caveat"/>
              </a:rPr>
              <a:t>correction</a:t>
            </a:r>
            <a:endParaRPr sz="2700">
              <a:latin typeface="Vibur"/>
              <a:ea typeface="Vibur"/>
              <a:cs typeface="Vibur"/>
              <a:sym typeface="Vibur"/>
            </a:endParaRPr>
          </a:p>
        </p:txBody>
      </p:sp>
      <p:sp>
        <p:nvSpPr>
          <p:cNvPr id="932" name="Google Shape;932;p66"/>
          <p:cNvSpPr txBox="1"/>
          <p:nvPr/>
        </p:nvSpPr>
        <p:spPr>
          <a:xfrm>
            <a:off x="4512925" y="2885050"/>
            <a:ext cx="45225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Arrondis-le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la dizaine près :</a:t>
            </a:r>
            <a:r>
              <a:rPr lang="fr" sz="2700">
                <a:solidFill>
                  <a:srgbClr val="FF0000"/>
                </a:solidFill>
                <a:latin typeface="Caveat"/>
                <a:ea typeface="Caveat"/>
                <a:cs typeface="Caveat"/>
                <a:sym typeface="Caveat"/>
              </a:rPr>
              <a:t> correction</a:t>
            </a:r>
            <a:endParaRPr sz="27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la centaine près: </a:t>
            </a:r>
            <a:r>
              <a:rPr lang="fr" sz="2700">
                <a:solidFill>
                  <a:srgbClr val="FF0000"/>
                </a:solidFill>
                <a:latin typeface="Caveat"/>
                <a:ea typeface="Caveat"/>
                <a:cs typeface="Caveat"/>
                <a:sym typeface="Caveat"/>
              </a:rPr>
              <a:t>correction</a:t>
            </a:r>
            <a:endParaRPr sz="2700">
              <a:latin typeface="Vibur"/>
              <a:ea typeface="Vibur"/>
              <a:cs typeface="Vibur"/>
              <a:sym typeface="Vibur"/>
            </a:endParaRPr>
          </a:p>
        </p:txBody>
      </p:sp>
      <p:sp>
        <p:nvSpPr>
          <p:cNvPr id="933" name="Google Shape;933;p66"/>
          <p:cNvSpPr txBox="1"/>
          <p:nvPr/>
        </p:nvSpPr>
        <p:spPr>
          <a:xfrm>
            <a:off x="108450" y="4424350"/>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Compare avec &lt; ou &gt; : </a:t>
            </a:r>
            <a:r>
              <a:rPr lang="fr" sz="3400">
                <a:solidFill>
                  <a:srgbClr val="00FF00"/>
                </a:solidFill>
                <a:latin typeface="Vibur"/>
                <a:ea typeface="Vibur"/>
                <a:cs typeface="Vibur"/>
                <a:sym typeface="Vibur"/>
              </a:rPr>
              <a:t>nombre    </a:t>
            </a:r>
            <a:r>
              <a:rPr lang="fr" sz="3400">
                <a:latin typeface="Vibur"/>
                <a:ea typeface="Vibur"/>
                <a:cs typeface="Vibur"/>
                <a:sym typeface="Vibur"/>
              </a:rPr>
              <a:t>       </a:t>
            </a:r>
            <a:r>
              <a:rPr lang="fr" sz="3400">
                <a:solidFill>
                  <a:srgbClr val="00FF00"/>
                </a:solidFill>
                <a:latin typeface="Vibur"/>
                <a:ea typeface="Vibur"/>
                <a:cs typeface="Vibur"/>
                <a:sym typeface="Vibur"/>
              </a:rPr>
              <a:t>nombre</a:t>
            </a:r>
            <a:endParaRPr sz="3400">
              <a:solidFill>
                <a:srgbClr val="00FF00"/>
              </a:solidFill>
              <a:latin typeface="Vibur"/>
              <a:ea typeface="Vibur"/>
              <a:cs typeface="Vibur"/>
              <a:sym typeface="Vibur"/>
            </a:endParaRPr>
          </a:p>
        </p:txBody>
      </p:sp>
      <p:sp>
        <p:nvSpPr>
          <p:cNvPr id="934" name="Google Shape;934;p66"/>
          <p:cNvSpPr/>
          <p:nvPr/>
        </p:nvSpPr>
        <p:spPr>
          <a:xfrm>
            <a:off x="5901950" y="4604000"/>
            <a:ext cx="759600" cy="507900"/>
          </a:xfrm>
          <a:prstGeom prst="ellipse">
            <a:avLst/>
          </a:prstGeom>
          <a:solidFill>
            <a:schemeClr val="lt2"/>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66"/>
          <p:cNvSpPr txBox="1"/>
          <p:nvPr/>
        </p:nvSpPr>
        <p:spPr>
          <a:xfrm>
            <a:off x="3114900" y="830475"/>
            <a:ext cx="2914200" cy="477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900"/>
              <a:t>nombre</a:t>
            </a:r>
            <a:endParaRPr sz="2200"/>
          </a:p>
        </p:txBody>
      </p:sp>
      <p:sp>
        <p:nvSpPr>
          <p:cNvPr id="936" name="Google Shape;936;p66"/>
          <p:cNvSpPr txBox="1"/>
          <p:nvPr/>
        </p:nvSpPr>
        <p:spPr>
          <a:xfrm>
            <a:off x="6010400" y="4479175"/>
            <a:ext cx="542700" cy="769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800">
                <a:solidFill>
                  <a:srgbClr val="FF0000"/>
                </a:solidFill>
              </a:rPr>
              <a:t>&lt;</a:t>
            </a:r>
            <a:endParaRPr sz="3800">
              <a:solidFill>
                <a:srgbClr val="FF0000"/>
              </a:solidFill>
            </a:endParaRPr>
          </a:p>
        </p:txBody>
      </p:sp>
      <p:sp>
        <p:nvSpPr>
          <p:cNvPr id="937" name="Google Shape;937;p66"/>
          <p:cNvSpPr txBox="1"/>
          <p:nvPr/>
        </p:nvSpPr>
        <p:spPr>
          <a:xfrm rot="-1137101">
            <a:off x="-54584" y="778130"/>
            <a:ext cx="1872398" cy="446368"/>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700">
                <a:solidFill>
                  <a:srgbClr val="FF0000"/>
                </a:solidFill>
                <a:latin typeface="Finger Paint"/>
                <a:ea typeface="Finger Paint"/>
                <a:cs typeface="Finger Paint"/>
                <a:sym typeface="Finger Paint"/>
              </a:rPr>
              <a:t>CORRECTION</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976"/>
        <p:cNvGrpSpPr/>
        <p:nvPr/>
      </p:nvGrpSpPr>
      <p:grpSpPr>
        <a:xfrm>
          <a:off x="0" y="0"/>
          <a:ext cx="0" cy="0"/>
          <a:chOff x="0" y="0"/>
          <a:chExt cx="0" cy="0"/>
        </a:xfrm>
      </p:grpSpPr>
      <p:pic>
        <p:nvPicPr>
          <p:cNvPr id="977" name="Google Shape;977;p69"/>
          <p:cNvPicPr preferRelativeResize="0"/>
          <p:nvPr/>
        </p:nvPicPr>
        <p:blipFill>
          <a:blip r:embed="rId3">
            <a:alphaModFix/>
          </a:blip>
          <a:stretch>
            <a:fillRect/>
          </a:stretch>
        </p:blipFill>
        <p:spPr>
          <a:xfrm rot="2156936">
            <a:off x="406186" y="446972"/>
            <a:ext cx="944206" cy="950927"/>
          </a:xfrm>
          <a:prstGeom prst="rect">
            <a:avLst/>
          </a:prstGeom>
          <a:noFill/>
          <a:ln>
            <a:noFill/>
          </a:ln>
        </p:spPr>
      </p:pic>
      <p:sp>
        <p:nvSpPr>
          <p:cNvPr id="978" name="Google Shape;978;p69"/>
          <p:cNvSpPr txBox="1"/>
          <p:nvPr/>
        </p:nvSpPr>
        <p:spPr>
          <a:xfrm>
            <a:off x="86825" y="82675"/>
            <a:ext cx="13986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dirty="0">
                <a:latin typeface="Vibur"/>
                <a:ea typeface="Vibur"/>
                <a:cs typeface="Vibur"/>
                <a:sym typeface="Vibur"/>
              </a:rPr>
              <a:t>Situation …</a:t>
            </a:r>
            <a:endParaRPr sz="2100" dirty="0">
              <a:latin typeface="Vibur"/>
              <a:ea typeface="Vibur"/>
              <a:cs typeface="Vibur"/>
              <a:sym typeface="Vibur"/>
            </a:endParaRPr>
          </a:p>
        </p:txBody>
      </p:sp>
      <p:grpSp>
        <p:nvGrpSpPr>
          <p:cNvPr id="979" name="Google Shape;979;p69"/>
          <p:cNvGrpSpPr/>
          <p:nvPr/>
        </p:nvGrpSpPr>
        <p:grpSpPr>
          <a:xfrm>
            <a:off x="5848200" y="-195314"/>
            <a:ext cx="3447750" cy="1919850"/>
            <a:chOff x="5696250" y="-268326"/>
            <a:chExt cx="3447750" cy="1919850"/>
          </a:xfrm>
        </p:grpSpPr>
        <p:pic>
          <p:nvPicPr>
            <p:cNvPr id="980" name="Google Shape;980;p69"/>
            <p:cNvPicPr preferRelativeResize="0"/>
            <p:nvPr/>
          </p:nvPicPr>
          <p:blipFill>
            <a:blip r:embed="rId4">
              <a:alphaModFix/>
            </a:blip>
            <a:stretch>
              <a:fillRect/>
            </a:stretch>
          </p:blipFill>
          <p:spPr>
            <a:xfrm>
              <a:off x="5696250" y="-268326"/>
              <a:ext cx="3447750" cy="1919850"/>
            </a:xfrm>
            <a:prstGeom prst="rect">
              <a:avLst/>
            </a:prstGeom>
            <a:noFill/>
            <a:ln>
              <a:noFill/>
            </a:ln>
          </p:spPr>
        </p:pic>
        <p:sp>
          <p:nvSpPr>
            <p:cNvPr id="981" name="Google Shape;981;p69"/>
            <p:cNvSpPr txBox="1"/>
            <p:nvPr/>
          </p:nvSpPr>
          <p:spPr>
            <a:xfrm>
              <a:off x="6137300" y="283325"/>
              <a:ext cx="2517900" cy="7080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400">
                  <a:solidFill>
                    <a:srgbClr val="FFFFFF"/>
                  </a:solidFill>
                  <a:latin typeface="Vibur"/>
                  <a:ea typeface="Vibur"/>
                  <a:cs typeface="Vibur"/>
                  <a:sym typeface="Vibur"/>
                </a:rPr>
                <a:t>nombre</a:t>
              </a:r>
              <a:r>
                <a:rPr lang="fr" sz="3400">
                  <a:latin typeface="Vibur"/>
                  <a:ea typeface="Vibur"/>
                  <a:cs typeface="Vibur"/>
                  <a:sym typeface="Vibur"/>
                </a:rPr>
                <a:t> </a:t>
              </a:r>
              <a:endParaRPr sz="3400">
                <a:latin typeface="Vibur"/>
                <a:ea typeface="Vibur"/>
                <a:cs typeface="Vibur"/>
                <a:sym typeface="Vibur"/>
              </a:endParaRPr>
            </a:p>
          </p:txBody>
        </p:sp>
      </p:grpSp>
      <p:pic>
        <p:nvPicPr>
          <p:cNvPr id="982" name="Google Shape;982;p69"/>
          <p:cNvPicPr preferRelativeResize="0"/>
          <p:nvPr/>
        </p:nvPicPr>
        <p:blipFill>
          <a:blip r:embed="rId5">
            <a:alphaModFix/>
          </a:blip>
          <a:stretch>
            <a:fillRect/>
          </a:stretch>
        </p:blipFill>
        <p:spPr>
          <a:xfrm>
            <a:off x="1409525" y="135213"/>
            <a:ext cx="4628826" cy="1172275"/>
          </a:xfrm>
          <a:prstGeom prst="rect">
            <a:avLst/>
          </a:prstGeom>
          <a:noFill/>
          <a:ln>
            <a:noFill/>
          </a:ln>
        </p:spPr>
      </p:pic>
      <p:sp>
        <p:nvSpPr>
          <p:cNvPr id="983" name="Google Shape;983;p69"/>
          <p:cNvSpPr txBox="1"/>
          <p:nvPr/>
        </p:nvSpPr>
        <p:spPr>
          <a:xfrm>
            <a:off x="108450" y="1469038"/>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Ecris en lettres : ________________________</a:t>
            </a:r>
            <a:endParaRPr sz="3400">
              <a:latin typeface="Vibur"/>
              <a:ea typeface="Vibur"/>
              <a:cs typeface="Vibur"/>
              <a:sym typeface="Vibur"/>
            </a:endParaRPr>
          </a:p>
        </p:txBody>
      </p:sp>
      <p:sp>
        <p:nvSpPr>
          <p:cNvPr id="984" name="Google Shape;984;p69"/>
          <p:cNvSpPr txBox="1"/>
          <p:nvPr/>
        </p:nvSpPr>
        <p:spPr>
          <a:xfrm>
            <a:off x="108450" y="2177050"/>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Décompose-le : ________________________</a:t>
            </a:r>
            <a:endParaRPr sz="3400">
              <a:latin typeface="Vibur"/>
              <a:ea typeface="Vibur"/>
              <a:cs typeface="Vibur"/>
              <a:sym typeface="Vibur"/>
            </a:endParaRPr>
          </a:p>
        </p:txBody>
      </p:sp>
      <p:sp>
        <p:nvSpPr>
          <p:cNvPr id="985" name="Google Shape;985;p69"/>
          <p:cNvSpPr txBox="1"/>
          <p:nvPr/>
        </p:nvSpPr>
        <p:spPr>
          <a:xfrm>
            <a:off x="108450" y="2885050"/>
            <a:ext cx="44046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Complète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nombre précédent :_________</a:t>
            </a:r>
            <a:endParaRPr sz="27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nombre suivant : __________</a:t>
            </a:r>
            <a:endParaRPr sz="2700">
              <a:latin typeface="Vibur"/>
              <a:ea typeface="Vibur"/>
              <a:cs typeface="Vibur"/>
              <a:sym typeface="Vibur"/>
            </a:endParaRPr>
          </a:p>
        </p:txBody>
      </p:sp>
      <p:sp>
        <p:nvSpPr>
          <p:cNvPr id="986" name="Google Shape;986;p69"/>
          <p:cNvSpPr txBox="1"/>
          <p:nvPr/>
        </p:nvSpPr>
        <p:spPr>
          <a:xfrm>
            <a:off x="4512925" y="2885050"/>
            <a:ext cx="45225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Arrondis-le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la dizaine près :_________</a:t>
            </a:r>
            <a:endParaRPr sz="27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la centaine près: _________</a:t>
            </a:r>
            <a:endParaRPr sz="2700">
              <a:latin typeface="Vibur"/>
              <a:ea typeface="Vibur"/>
              <a:cs typeface="Vibur"/>
              <a:sym typeface="Vibur"/>
            </a:endParaRPr>
          </a:p>
        </p:txBody>
      </p:sp>
      <p:sp>
        <p:nvSpPr>
          <p:cNvPr id="987" name="Google Shape;987;p69"/>
          <p:cNvSpPr txBox="1"/>
          <p:nvPr/>
        </p:nvSpPr>
        <p:spPr>
          <a:xfrm>
            <a:off x="108450" y="4471525"/>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Compare avec &lt; ou &gt; : </a:t>
            </a:r>
            <a:r>
              <a:rPr lang="fr" sz="2600">
                <a:solidFill>
                  <a:srgbClr val="00FF00"/>
                </a:solidFill>
                <a:latin typeface="Vibur"/>
                <a:ea typeface="Vibur"/>
                <a:cs typeface="Vibur"/>
                <a:sym typeface="Vibur"/>
              </a:rPr>
              <a:t>nombre du jo</a:t>
            </a:r>
            <a:r>
              <a:rPr lang="fr" sz="2000">
                <a:solidFill>
                  <a:srgbClr val="00FF00"/>
                </a:solidFill>
                <a:latin typeface="Vibur"/>
                <a:ea typeface="Vibur"/>
                <a:cs typeface="Vibur"/>
                <a:sym typeface="Vibur"/>
              </a:rPr>
              <a:t>u</a:t>
            </a:r>
            <a:r>
              <a:rPr lang="fr" sz="2800">
                <a:solidFill>
                  <a:srgbClr val="00FF00"/>
                </a:solidFill>
                <a:latin typeface="Vibur"/>
                <a:ea typeface="Vibur"/>
                <a:cs typeface="Vibur"/>
                <a:sym typeface="Vibur"/>
              </a:rPr>
              <a:t>r</a:t>
            </a:r>
            <a:r>
              <a:rPr lang="fr" sz="3400">
                <a:latin typeface="Vibur"/>
                <a:ea typeface="Vibur"/>
                <a:cs typeface="Vibur"/>
                <a:sym typeface="Vibur"/>
              </a:rPr>
              <a:t>       </a:t>
            </a:r>
            <a:r>
              <a:rPr lang="fr" sz="1800">
                <a:solidFill>
                  <a:srgbClr val="00FF00"/>
                </a:solidFill>
                <a:latin typeface="Vibur"/>
                <a:ea typeface="Vibur"/>
                <a:cs typeface="Vibur"/>
                <a:sym typeface="Vibur"/>
              </a:rPr>
              <a:t>nombre de votre choix</a:t>
            </a:r>
            <a:endParaRPr sz="1800">
              <a:solidFill>
                <a:srgbClr val="00FF00"/>
              </a:solidFill>
              <a:latin typeface="Vibur"/>
              <a:ea typeface="Vibur"/>
              <a:cs typeface="Vibur"/>
              <a:sym typeface="Vibur"/>
            </a:endParaRPr>
          </a:p>
        </p:txBody>
      </p:sp>
      <p:sp>
        <p:nvSpPr>
          <p:cNvPr id="988" name="Google Shape;988;p69"/>
          <p:cNvSpPr/>
          <p:nvPr/>
        </p:nvSpPr>
        <p:spPr>
          <a:xfrm>
            <a:off x="5901950" y="4604000"/>
            <a:ext cx="759600" cy="507900"/>
          </a:xfrm>
          <a:prstGeom prst="ellipse">
            <a:avLst/>
          </a:prstGeom>
          <a:solidFill>
            <a:schemeClr val="lt2"/>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1027"/>
        <p:cNvGrpSpPr/>
        <p:nvPr/>
      </p:nvGrpSpPr>
      <p:grpSpPr>
        <a:xfrm>
          <a:off x="0" y="0"/>
          <a:ext cx="0" cy="0"/>
          <a:chOff x="0" y="0"/>
          <a:chExt cx="0" cy="0"/>
        </a:xfrm>
      </p:grpSpPr>
      <p:pic>
        <p:nvPicPr>
          <p:cNvPr id="1028" name="Google Shape;1028;p72"/>
          <p:cNvPicPr preferRelativeResize="0"/>
          <p:nvPr/>
        </p:nvPicPr>
        <p:blipFill>
          <a:blip r:embed="rId3">
            <a:alphaModFix/>
          </a:blip>
          <a:stretch>
            <a:fillRect/>
          </a:stretch>
        </p:blipFill>
        <p:spPr>
          <a:xfrm rot="2156932">
            <a:off x="6277" y="407066"/>
            <a:ext cx="710014" cy="715068"/>
          </a:xfrm>
          <a:prstGeom prst="rect">
            <a:avLst/>
          </a:prstGeom>
          <a:noFill/>
          <a:ln>
            <a:noFill/>
          </a:ln>
        </p:spPr>
      </p:pic>
      <p:sp>
        <p:nvSpPr>
          <p:cNvPr id="1029" name="Google Shape;1029;p72"/>
          <p:cNvSpPr txBox="1"/>
          <p:nvPr/>
        </p:nvSpPr>
        <p:spPr>
          <a:xfrm>
            <a:off x="86825" y="82675"/>
            <a:ext cx="14745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dirty="0">
                <a:latin typeface="Vibur"/>
                <a:ea typeface="Vibur"/>
                <a:cs typeface="Vibur"/>
                <a:sym typeface="Vibur"/>
              </a:rPr>
              <a:t>Situation …</a:t>
            </a:r>
            <a:endParaRPr sz="2100" dirty="0">
              <a:latin typeface="Vibur"/>
              <a:ea typeface="Vibur"/>
              <a:cs typeface="Vibur"/>
              <a:sym typeface="Vibur"/>
            </a:endParaRPr>
          </a:p>
        </p:txBody>
      </p:sp>
      <p:grpSp>
        <p:nvGrpSpPr>
          <p:cNvPr id="1030" name="Google Shape;1030;p72"/>
          <p:cNvGrpSpPr/>
          <p:nvPr/>
        </p:nvGrpSpPr>
        <p:grpSpPr>
          <a:xfrm>
            <a:off x="5848200" y="-195314"/>
            <a:ext cx="3447750" cy="1919850"/>
            <a:chOff x="5696250" y="-268326"/>
            <a:chExt cx="3447750" cy="1919850"/>
          </a:xfrm>
        </p:grpSpPr>
        <p:pic>
          <p:nvPicPr>
            <p:cNvPr id="1031" name="Google Shape;1031;p72"/>
            <p:cNvPicPr preferRelativeResize="0"/>
            <p:nvPr/>
          </p:nvPicPr>
          <p:blipFill>
            <a:blip r:embed="rId4">
              <a:alphaModFix/>
            </a:blip>
            <a:stretch>
              <a:fillRect/>
            </a:stretch>
          </p:blipFill>
          <p:spPr>
            <a:xfrm>
              <a:off x="5696250" y="-268326"/>
              <a:ext cx="3447750" cy="1919850"/>
            </a:xfrm>
            <a:prstGeom prst="rect">
              <a:avLst/>
            </a:prstGeom>
            <a:noFill/>
            <a:ln>
              <a:noFill/>
            </a:ln>
          </p:spPr>
        </p:pic>
        <p:sp>
          <p:nvSpPr>
            <p:cNvPr id="1032" name="Google Shape;1032;p72"/>
            <p:cNvSpPr txBox="1"/>
            <p:nvPr/>
          </p:nvSpPr>
          <p:spPr>
            <a:xfrm>
              <a:off x="6137300" y="283325"/>
              <a:ext cx="2517900" cy="7080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400">
                  <a:solidFill>
                    <a:srgbClr val="FFFFFF"/>
                  </a:solidFill>
                  <a:latin typeface="Vibur"/>
                  <a:ea typeface="Vibur"/>
                  <a:cs typeface="Vibur"/>
                  <a:sym typeface="Vibur"/>
                </a:rPr>
                <a:t>nombre</a:t>
              </a:r>
              <a:r>
                <a:rPr lang="fr" sz="3400">
                  <a:latin typeface="Vibur"/>
                  <a:ea typeface="Vibur"/>
                  <a:cs typeface="Vibur"/>
                  <a:sym typeface="Vibur"/>
                </a:rPr>
                <a:t> </a:t>
              </a:r>
              <a:endParaRPr sz="3400">
                <a:latin typeface="Vibur"/>
                <a:ea typeface="Vibur"/>
                <a:cs typeface="Vibur"/>
                <a:sym typeface="Vibur"/>
              </a:endParaRPr>
            </a:p>
          </p:txBody>
        </p:sp>
      </p:grpSp>
      <p:pic>
        <p:nvPicPr>
          <p:cNvPr id="1033" name="Google Shape;1033;p72"/>
          <p:cNvPicPr preferRelativeResize="0"/>
          <p:nvPr/>
        </p:nvPicPr>
        <p:blipFill>
          <a:blip r:embed="rId5">
            <a:alphaModFix/>
          </a:blip>
          <a:stretch>
            <a:fillRect/>
          </a:stretch>
        </p:blipFill>
        <p:spPr>
          <a:xfrm>
            <a:off x="1409525" y="135213"/>
            <a:ext cx="4628826" cy="1172275"/>
          </a:xfrm>
          <a:prstGeom prst="rect">
            <a:avLst/>
          </a:prstGeom>
          <a:noFill/>
          <a:ln>
            <a:noFill/>
          </a:ln>
        </p:spPr>
      </p:pic>
      <p:sp>
        <p:nvSpPr>
          <p:cNvPr id="1034" name="Google Shape;1034;p72"/>
          <p:cNvSpPr txBox="1"/>
          <p:nvPr/>
        </p:nvSpPr>
        <p:spPr>
          <a:xfrm>
            <a:off x="108450" y="1469050"/>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Ecris en lettres:</a:t>
            </a:r>
            <a:r>
              <a:rPr lang="fr" sz="3100">
                <a:solidFill>
                  <a:srgbClr val="FF0000"/>
                </a:solidFill>
                <a:latin typeface="Caveat"/>
                <a:ea typeface="Caveat"/>
                <a:cs typeface="Caveat"/>
                <a:sym typeface="Caveat"/>
              </a:rPr>
              <a:t> correction</a:t>
            </a:r>
            <a:endParaRPr sz="3100">
              <a:solidFill>
                <a:srgbClr val="FF0000"/>
              </a:solidFill>
              <a:latin typeface="Caveat"/>
              <a:ea typeface="Caveat"/>
              <a:cs typeface="Caveat"/>
              <a:sym typeface="Caveat"/>
            </a:endParaRPr>
          </a:p>
        </p:txBody>
      </p:sp>
      <p:sp>
        <p:nvSpPr>
          <p:cNvPr id="1035" name="Google Shape;1035;p72"/>
          <p:cNvSpPr txBox="1"/>
          <p:nvPr/>
        </p:nvSpPr>
        <p:spPr>
          <a:xfrm>
            <a:off x="108450" y="2180875"/>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Décompose-le:</a:t>
            </a:r>
            <a:r>
              <a:rPr lang="fr" sz="3400">
                <a:solidFill>
                  <a:srgbClr val="FF0000"/>
                </a:solidFill>
                <a:latin typeface="Caveat"/>
                <a:ea typeface="Caveat"/>
                <a:cs typeface="Caveat"/>
                <a:sym typeface="Caveat"/>
              </a:rPr>
              <a:t> correction</a:t>
            </a:r>
            <a:r>
              <a:rPr lang="fr" sz="3300">
                <a:solidFill>
                  <a:srgbClr val="FF0000"/>
                </a:solidFill>
                <a:latin typeface="Caveat"/>
                <a:ea typeface="Caveat"/>
                <a:cs typeface="Caveat"/>
                <a:sym typeface="Caveat"/>
              </a:rPr>
              <a:t> </a:t>
            </a:r>
            <a:endParaRPr sz="3300">
              <a:solidFill>
                <a:srgbClr val="FF0000"/>
              </a:solidFill>
              <a:latin typeface="Caveat"/>
              <a:ea typeface="Caveat"/>
              <a:cs typeface="Caveat"/>
              <a:sym typeface="Caveat"/>
            </a:endParaRPr>
          </a:p>
        </p:txBody>
      </p:sp>
      <p:sp>
        <p:nvSpPr>
          <p:cNvPr id="1036" name="Google Shape;1036;p72"/>
          <p:cNvSpPr txBox="1"/>
          <p:nvPr/>
        </p:nvSpPr>
        <p:spPr>
          <a:xfrm>
            <a:off x="108450" y="2885050"/>
            <a:ext cx="44046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Complète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nombre précédent :</a:t>
            </a:r>
            <a:r>
              <a:rPr lang="fr" sz="2700">
                <a:solidFill>
                  <a:srgbClr val="FF0000"/>
                </a:solidFill>
                <a:latin typeface="Caveat"/>
                <a:ea typeface="Caveat"/>
                <a:cs typeface="Caveat"/>
                <a:sym typeface="Caveat"/>
              </a:rPr>
              <a:t>correction</a:t>
            </a:r>
            <a:endParaRPr sz="2700">
              <a:solidFill>
                <a:srgbClr val="FF0000"/>
              </a:solidFill>
              <a:latin typeface="Caveat"/>
              <a:ea typeface="Caveat"/>
              <a:cs typeface="Caveat"/>
              <a:sym typeface="Caveat"/>
            </a:endParaRPr>
          </a:p>
          <a:p>
            <a:pPr marL="0" lvl="0" indent="0" algn="l" rtl="0">
              <a:spcBef>
                <a:spcPts val="0"/>
              </a:spcBef>
              <a:spcAft>
                <a:spcPts val="0"/>
              </a:spcAft>
              <a:buNone/>
            </a:pPr>
            <a:r>
              <a:rPr lang="fr" sz="2700">
                <a:latin typeface="Vibur"/>
                <a:ea typeface="Vibur"/>
                <a:cs typeface="Vibur"/>
                <a:sym typeface="Vibur"/>
              </a:rPr>
              <a:t>nombre suivant : </a:t>
            </a:r>
            <a:r>
              <a:rPr lang="fr" sz="2700">
                <a:solidFill>
                  <a:srgbClr val="FF0000"/>
                </a:solidFill>
                <a:latin typeface="Caveat"/>
                <a:ea typeface="Caveat"/>
                <a:cs typeface="Caveat"/>
                <a:sym typeface="Caveat"/>
              </a:rPr>
              <a:t>correction</a:t>
            </a:r>
            <a:endParaRPr sz="2700">
              <a:latin typeface="Vibur"/>
              <a:ea typeface="Vibur"/>
              <a:cs typeface="Vibur"/>
              <a:sym typeface="Vibur"/>
            </a:endParaRPr>
          </a:p>
        </p:txBody>
      </p:sp>
      <p:sp>
        <p:nvSpPr>
          <p:cNvPr id="1037" name="Google Shape;1037;p72"/>
          <p:cNvSpPr txBox="1"/>
          <p:nvPr/>
        </p:nvSpPr>
        <p:spPr>
          <a:xfrm>
            <a:off x="4512925" y="2885050"/>
            <a:ext cx="45225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Arrondis-le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la dizaine près :</a:t>
            </a:r>
            <a:r>
              <a:rPr lang="fr" sz="2700">
                <a:solidFill>
                  <a:srgbClr val="FF0000"/>
                </a:solidFill>
                <a:latin typeface="Caveat"/>
                <a:ea typeface="Caveat"/>
                <a:cs typeface="Caveat"/>
                <a:sym typeface="Caveat"/>
              </a:rPr>
              <a:t> correction</a:t>
            </a:r>
            <a:endParaRPr sz="27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la centaine près: </a:t>
            </a:r>
            <a:r>
              <a:rPr lang="fr" sz="2700">
                <a:solidFill>
                  <a:srgbClr val="FF0000"/>
                </a:solidFill>
                <a:latin typeface="Caveat"/>
                <a:ea typeface="Caveat"/>
                <a:cs typeface="Caveat"/>
                <a:sym typeface="Caveat"/>
              </a:rPr>
              <a:t>correction</a:t>
            </a:r>
            <a:endParaRPr sz="2700">
              <a:latin typeface="Vibur"/>
              <a:ea typeface="Vibur"/>
              <a:cs typeface="Vibur"/>
              <a:sym typeface="Vibur"/>
            </a:endParaRPr>
          </a:p>
        </p:txBody>
      </p:sp>
      <p:sp>
        <p:nvSpPr>
          <p:cNvPr id="1038" name="Google Shape;1038;p72"/>
          <p:cNvSpPr txBox="1"/>
          <p:nvPr/>
        </p:nvSpPr>
        <p:spPr>
          <a:xfrm>
            <a:off x="108450" y="4424350"/>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Compare avec &lt; ou &gt; : </a:t>
            </a:r>
            <a:r>
              <a:rPr lang="fr" sz="3400">
                <a:solidFill>
                  <a:srgbClr val="00FF00"/>
                </a:solidFill>
                <a:latin typeface="Vibur"/>
                <a:ea typeface="Vibur"/>
                <a:cs typeface="Vibur"/>
                <a:sym typeface="Vibur"/>
              </a:rPr>
              <a:t>nombre    </a:t>
            </a:r>
            <a:r>
              <a:rPr lang="fr" sz="3400">
                <a:latin typeface="Vibur"/>
                <a:ea typeface="Vibur"/>
                <a:cs typeface="Vibur"/>
                <a:sym typeface="Vibur"/>
              </a:rPr>
              <a:t>       </a:t>
            </a:r>
            <a:r>
              <a:rPr lang="fr" sz="3400">
                <a:solidFill>
                  <a:srgbClr val="00FF00"/>
                </a:solidFill>
                <a:latin typeface="Vibur"/>
                <a:ea typeface="Vibur"/>
                <a:cs typeface="Vibur"/>
                <a:sym typeface="Vibur"/>
              </a:rPr>
              <a:t>nombre</a:t>
            </a:r>
            <a:endParaRPr sz="3400">
              <a:solidFill>
                <a:srgbClr val="00FF00"/>
              </a:solidFill>
              <a:latin typeface="Vibur"/>
              <a:ea typeface="Vibur"/>
              <a:cs typeface="Vibur"/>
              <a:sym typeface="Vibur"/>
            </a:endParaRPr>
          </a:p>
        </p:txBody>
      </p:sp>
      <p:sp>
        <p:nvSpPr>
          <p:cNvPr id="1039" name="Google Shape;1039;p72"/>
          <p:cNvSpPr/>
          <p:nvPr/>
        </p:nvSpPr>
        <p:spPr>
          <a:xfrm>
            <a:off x="5901950" y="4604000"/>
            <a:ext cx="759600" cy="507900"/>
          </a:xfrm>
          <a:prstGeom prst="ellipse">
            <a:avLst/>
          </a:prstGeom>
          <a:solidFill>
            <a:schemeClr val="lt2"/>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 name="Google Shape;1040;p72"/>
          <p:cNvSpPr txBox="1"/>
          <p:nvPr/>
        </p:nvSpPr>
        <p:spPr>
          <a:xfrm>
            <a:off x="3114900" y="830475"/>
            <a:ext cx="2914200" cy="477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900"/>
              <a:t>nombre</a:t>
            </a:r>
            <a:endParaRPr sz="2200"/>
          </a:p>
        </p:txBody>
      </p:sp>
      <p:sp>
        <p:nvSpPr>
          <p:cNvPr id="1041" name="Google Shape;1041;p72"/>
          <p:cNvSpPr txBox="1"/>
          <p:nvPr/>
        </p:nvSpPr>
        <p:spPr>
          <a:xfrm>
            <a:off x="6010400" y="4479175"/>
            <a:ext cx="542700" cy="769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800">
                <a:solidFill>
                  <a:srgbClr val="FF0000"/>
                </a:solidFill>
              </a:rPr>
              <a:t>&lt;</a:t>
            </a:r>
            <a:endParaRPr sz="3800">
              <a:solidFill>
                <a:srgbClr val="FF0000"/>
              </a:solidFill>
            </a:endParaRPr>
          </a:p>
        </p:txBody>
      </p:sp>
      <p:sp>
        <p:nvSpPr>
          <p:cNvPr id="1042" name="Google Shape;1042;p72"/>
          <p:cNvSpPr txBox="1"/>
          <p:nvPr/>
        </p:nvSpPr>
        <p:spPr>
          <a:xfrm rot="-1137101">
            <a:off x="-54584" y="778130"/>
            <a:ext cx="1872398" cy="446368"/>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700">
                <a:solidFill>
                  <a:srgbClr val="FF0000"/>
                </a:solidFill>
                <a:latin typeface="Finger Paint"/>
                <a:ea typeface="Finger Paint"/>
                <a:cs typeface="Finger Paint"/>
                <a:sym typeface="Finger Paint"/>
              </a:rPr>
              <a:t>CORRECTION</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1046"/>
        <p:cNvGrpSpPr/>
        <p:nvPr/>
      </p:nvGrpSpPr>
      <p:grpSpPr>
        <a:xfrm>
          <a:off x="0" y="0"/>
          <a:ext cx="0" cy="0"/>
          <a:chOff x="0" y="0"/>
          <a:chExt cx="0" cy="0"/>
        </a:xfrm>
      </p:grpSpPr>
      <p:pic>
        <p:nvPicPr>
          <p:cNvPr id="1047" name="Google Shape;1047;p73"/>
          <p:cNvPicPr preferRelativeResize="0"/>
          <p:nvPr/>
        </p:nvPicPr>
        <p:blipFill>
          <a:blip r:embed="rId3">
            <a:alphaModFix/>
          </a:blip>
          <a:stretch>
            <a:fillRect/>
          </a:stretch>
        </p:blipFill>
        <p:spPr>
          <a:xfrm>
            <a:off x="310375" y="300925"/>
            <a:ext cx="1586019" cy="1694400"/>
          </a:xfrm>
          <a:prstGeom prst="rect">
            <a:avLst/>
          </a:prstGeom>
          <a:noFill/>
          <a:ln>
            <a:noFill/>
          </a:ln>
        </p:spPr>
      </p:pic>
      <p:pic>
        <p:nvPicPr>
          <p:cNvPr id="1048" name="Google Shape;1048;p73"/>
          <p:cNvPicPr preferRelativeResize="0"/>
          <p:nvPr/>
        </p:nvPicPr>
        <p:blipFill>
          <a:blip r:embed="rId4">
            <a:alphaModFix/>
          </a:blip>
          <a:stretch>
            <a:fillRect/>
          </a:stretch>
        </p:blipFill>
        <p:spPr>
          <a:xfrm>
            <a:off x="2525650" y="3344650"/>
            <a:ext cx="2275250" cy="1868950"/>
          </a:xfrm>
          <a:prstGeom prst="rect">
            <a:avLst/>
          </a:prstGeom>
          <a:noFill/>
          <a:ln>
            <a:noFill/>
          </a:ln>
        </p:spPr>
      </p:pic>
      <p:pic>
        <p:nvPicPr>
          <p:cNvPr id="1049" name="Google Shape;1049;p73"/>
          <p:cNvPicPr preferRelativeResize="0"/>
          <p:nvPr/>
        </p:nvPicPr>
        <p:blipFill>
          <a:blip r:embed="rId5">
            <a:alphaModFix/>
          </a:blip>
          <a:stretch>
            <a:fillRect/>
          </a:stretch>
        </p:blipFill>
        <p:spPr>
          <a:xfrm rot="2156916">
            <a:off x="3059149" y="238780"/>
            <a:ext cx="1208250" cy="1216847"/>
          </a:xfrm>
          <a:prstGeom prst="rect">
            <a:avLst/>
          </a:prstGeom>
          <a:noFill/>
          <a:ln>
            <a:noFill/>
          </a:ln>
        </p:spPr>
      </p:pic>
      <p:pic>
        <p:nvPicPr>
          <p:cNvPr id="1050" name="Google Shape;1050;p73"/>
          <p:cNvPicPr preferRelativeResize="0"/>
          <p:nvPr/>
        </p:nvPicPr>
        <p:blipFill>
          <a:blip r:embed="rId6">
            <a:alphaModFix/>
          </a:blip>
          <a:stretch>
            <a:fillRect/>
          </a:stretch>
        </p:blipFill>
        <p:spPr>
          <a:xfrm rot="-2453648">
            <a:off x="1200266" y="1717343"/>
            <a:ext cx="2547092" cy="834061"/>
          </a:xfrm>
          <a:prstGeom prst="rect">
            <a:avLst/>
          </a:prstGeom>
          <a:noFill/>
          <a:ln>
            <a:noFill/>
          </a:ln>
        </p:spPr>
      </p:pic>
      <p:sp>
        <p:nvSpPr>
          <p:cNvPr id="1051" name="Google Shape;1051;p73"/>
          <p:cNvSpPr txBox="1"/>
          <p:nvPr/>
        </p:nvSpPr>
        <p:spPr>
          <a:xfrm>
            <a:off x="4202350" y="794125"/>
            <a:ext cx="3376200" cy="708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Le nombre du jour</a:t>
            </a:r>
            <a:endParaRPr sz="3400">
              <a:latin typeface="Vibur"/>
              <a:ea typeface="Vibur"/>
              <a:cs typeface="Vibur"/>
              <a:sym typeface="Vibur"/>
            </a:endParaRPr>
          </a:p>
        </p:txBody>
      </p:sp>
      <p:pic>
        <p:nvPicPr>
          <p:cNvPr id="1052" name="Google Shape;1052;p73"/>
          <p:cNvPicPr preferRelativeResize="0"/>
          <p:nvPr/>
        </p:nvPicPr>
        <p:blipFill>
          <a:blip r:embed="rId7">
            <a:alphaModFix/>
          </a:blip>
          <a:stretch>
            <a:fillRect/>
          </a:stretch>
        </p:blipFill>
        <p:spPr>
          <a:xfrm>
            <a:off x="5109825" y="1718400"/>
            <a:ext cx="3857625" cy="190500"/>
          </a:xfrm>
          <a:prstGeom prst="rect">
            <a:avLst/>
          </a:prstGeom>
          <a:noFill/>
          <a:ln>
            <a:noFill/>
          </a:ln>
        </p:spPr>
      </p:pic>
      <p:pic>
        <p:nvPicPr>
          <p:cNvPr id="1053" name="Google Shape;1053;p73"/>
          <p:cNvPicPr preferRelativeResize="0"/>
          <p:nvPr/>
        </p:nvPicPr>
        <p:blipFill>
          <a:blip r:embed="rId8">
            <a:alphaModFix/>
          </a:blip>
          <a:stretch>
            <a:fillRect/>
          </a:stretch>
        </p:blipFill>
        <p:spPr>
          <a:xfrm>
            <a:off x="5109825" y="2061300"/>
            <a:ext cx="3881775" cy="426373"/>
          </a:xfrm>
          <a:prstGeom prst="rect">
            <a:avLst/>
          </a:prstGeom>
          <a:noFill/>
          <a:ln>
            <a:noFill/>
          </a:ln>
        </p:spPr>
      </p:pic>
      <p:pic>
        <p:nvPicPr>
          <p:cNvPr id="1054" name="Google Shape;1054;p73"/>
          <p:cNvPicPr preferRelativeResize="0"/>
          <p:nvPr/>
        </p:nvPicPr>
        <p:blipFill>
          <a:blip r:embed="rId9">
            <a:alphaModFix/>
          </a:blip>
          <a:stretch>
            <a:fillRect/>
          </a:stretch>
        </p:blipFill>
        <p:spPr>
          <a:xfrm>
            <a:off x="7578413" y="-7"/>
            <a:ext cx="1586025" cy="1744628"/>
          </a:xfrm>
          <a:prstGeom prst="rect">
            <a:avLst/>
          </a:prstGeom>
          <a:noFill/>
          <a:ln>
            <a:noFill/>
          </a:ln>
        </p:spPr>
      </p:pic>
      <p:sp>
        <p:nvSpPr>
          <p:cNvPr id="1055" name="Google Shape;1055;p73"/>
          <p:cNvSpPr txBox="1"/>
          <p:nvPr/>
        </p:nvSpPr>
        <p:spPr>
          <a:xfrm>
            <a:off x="4957425" y="2487675"/>
            <a:ext cx="3881700" cy="708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Les fractions</a:t>
            </a:r>
            <a:endParaRPr sz="3400">
              <a:latin typeface="Vibur"/>
              <a:ea typeface="Vibur"/>
              <a:cs typeface="Vibur"/>
              <a:sym typeface="Vibu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1119"/>
        <p:cNvGrpSpPr/>
        <p:nvPr/>
      </p:nvGrpSpPr>
      <p:grpSpPr>
        <a:xfrm>
          <a:off x="0" y="0"/>
          <a:ext cx="0" cy="0"/>
          <a:chOff x="0" y="0"/>
          <a:chExt cx="0" cy="0"/>
        </a:xfrm>
      </p:grpSpPr>
      <p:pic>
        <p:nvPicPr>
          <p:cNvPr id="1120" name="Google Shape;1120;p79"/>
          <p:cNvPicPr preferRelativeResize="0"/>
          <p:nvPr/>
        </p:nvPicPr>
        <p:blipFill>
          <a:blip r:embed="rId3">
            <a:alphaModFix/>
          </a:blip>
          <a:stretch>
            <a:fillRect/>
          </a:stretch>
        </p:blipFill>
        <p:spPr>
          <a:xfrm rot="2156936">
            <a:off x="406186" y="446972"/>
            <a:ext cx="944206" cy="950927"/>
          </a:xfrm>
          <a:prstGeom prst="rect">
            <a:avLst/>
          </a:prstGeom>
          <a:noFill/>
          <a:ln>
            <a:noFill/>
          </a:ln>
        </p:spPr>
      </p:pic>
      <p:sp>
        <p:nvSpPr>
          <p:cNvPr id="1121" name="Google Shape;1121;p79"/>
          <p:cNvSpPr txBox="1"/>
          <p:nvPr/>
        </p:nvSpPr>
        <p:spPr>
          <a:xfrm>
            <a:off x="86825" y="82675"/>
            <a:ext cx="13227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latin typeface="Vibur"/>
                <a:ea typeface="Vibur"/>
                <a:cs typeface="Vibur"/>
                <a:sym typeface="Vibur"/>
              </a:rPr>
              <a:t>Situation 0</a:t>
            </a:r>
            <a:endParaRPr sz="2100">
              <a:latin typeface="Vibur"/>
              <a:ea typeface="Vibur"/>
              <a:cs typeface="Vibur"/>
              <a:sym typeface="Vibur"/>
            </a:endParaRPr>
          </a:p>
        </p:txBody>
      </p:sp>
      <p:sp>
        <p:nvSpPr>
          <p:cNvPr id="1122" name="Google Shape;1122;p79"/>
          <p:cNvSpPr txBox="1"/>
          <p:nvPr/>
        </p:nvSpPr>
        <p:spPr>
          <a:xfrm>
            <a:off x="108450" y="1469038"/>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700">
                <a:latin typeface="Vibur"/>
                <a:ea typeface="Vibur"/>
                <a:cs typeface="Vibur"/>
                <a:sym typeface="Vibur"/>
              </a:rPr>
              <a:t>Ecris en lettres</a:t>
            </a:r>
            <a:r>
              <a:rPr lang="fr" sz="3400">
                <a:latin typeface="Vibur"/>
                <a:ea typeface="Vibur"/>
                <a:cs typeface="Vibur"/>
                <a:sym typeface="Vibur"/>
              </a:rPr>
              <a:t> : ________________________</a:t>
            </a:r>
            <a:endParaRPr sz="3400">
              <a:latin typeface="Vibur"/>
              <a:ea typeface="Vibur"/>
              <a:cs typeface="Vibur"/>
              <a:sym typeface="Vibur"/>
            </a:endParaRPr>
          </a:p>
        </p:txBody>
      </p:sp>
      <p:sp>
        <p:nvSpPr>
          <p:cNvPr id="1123" name="Google Shape;1123;p79"/>
          <p:cNvSpPr txBox="1"/>
          <p:nvPr/>
        </p:nvSpPr>
        <p:spPr>
          <a:xfrm>
            <a:off x="108450" y="2216975"/>
            <a:ext cx="8927100" cy="1308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endParaRPr sz="2500">
              <a:latin typeface="Vibur"/>
              <a:ea typeface="Vibur"/>
              <a:cs typeface="Vibur"/>
              <a:sym typeface="Vibur"/>
            </a:endParaRPr>
          </a:p>
          <a:p>
            <a:pPr marL="0" lvl="0" indent="0" algn="l" rtl="0">
              <a:spcBef>
                <a:spcPts val="0"/>
              </a:spcBef>
              <a:spcAft>
                <a:spcPts val="0"/>
              </a:spcAft>
              <a:buNone/>
            </a:pPr>
            <a:r>
              <a:rPr lang="fr" sz="2500">
                <a:latin typeface="Vibur"/>
                <a:ea typeface="Vibur"/>
                <a:cs typeface="Vibur"/>
                <a:sym typeface="Vibur"/>
              </a:rPr>
              <a:t>Décompose-la sous la forme d’un entier et d’une fraction</a:t>
            </a:r>
            <a:r>
              <a:rPr lang="fr" sz="2300">
                <a:latin typeface="Vibur"/>
                <a:ea typeface="Vibur"/>
                <a:cs typeface="Vibur"/>
                <a:sym typeface="Vibur"/>
              </a:rPr>
              <a:t> : ____ +        </a:t>
            </a:r>
            <a:endParaRPr sz="2300">
              <a:latin typeface="Vibur"/>
              <a:ea typeface="Vibur"/>
              <a:cs typeface="Vibur"/>
              <a:sym typeface="Vibur"/>
            </a:endParaRPr>
          </a:p>
          <a:p>
            <a:pPr marL="0" lvl="0" indent="0" algn="l" rtl="0">
              <a:spcBef>
                <a:spcPts val="0"/>
              </a:spcBef>
              <a:spcAft>
                <a:spcPts val="0"/>
              </a:spcAft>
              <a:buNone/>
            </a:pPr>
            <a:r>
              <a:rPr lang="fr" sz="2300">
                <a:latin typeface="Vibur"/>
                <a:ea typeface="Vibur"/>
                <a:cs typeface="Vibur"/>
                <a:sym typeface="Vibur"/>
              </a:rPr>
              <a:t>           </a:t>
            </a:r>
            <a:endParaRPr sz="2300">
              <a:latin typeface="Vibur"/>
              <a:ea typeface="Vibur"/>
              <a:cs typeface="Vibur"/>
              <a:sym typeface="Vibur"/>
            </a:endParaRPr>
          </a:p>
        </p:txBody>
      </p:sp>
      <p:sp>
        <p:nvSpPr>
          <p:cNvPr id="1124" name="Google Shape;1124;p79"/>
          <p:cNvSpPr txBox="1"/>
          <p:nvPr/>
        </p:nvSpPr>
        <p:spPr>
          <a:xfrm>
            <a:off x="108450" y="3565200"/>
            <a:ext cx="4804800" cy="10158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700">
                <a:latin typeface="Vibur"/>
                <a:ea typeface="Vibur"/>
                <a:cs typeface="Vibur"/>
                <a:sym typeface="Vibur"/>
              </a:rPr>
              <a:t>nombre entier précédent : _______  nombre entier suivant : _______</a:t>
            </a:r>
            <a:endParaRPr sz="2700">
              <a:latin typeface="Vibur"/>
              <a:ea typeface="Vibur"/>
              <a:cs typeface="Vibur"/>
              <a:sym typeface="Vibur"/>
            </a:endParaRPr>
          </a:p>
        </p:txBody>
      </p:sp>
      <p:sp>
        <p:nvSpPr>
          <p:cNvPr id="1125" name="Google Shape;1125;p79"/>
          <p:cNvSpPr txBox="1"/>
          <p:nvPr/>
        </p:nvSpPr>
        <p:spPr>
          <a:xfrm>
            <a:off x="4913250" y="3565200"/>
            <a:ext cx="4122300" cy="14775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lnSpc>
                <a:spcPct val="100000"/>
              </a:lnSpc>
              <a:spcBef>
                <a:spcPts val="0"/>
              </a:spcBef>
              <a:spcAft>
                <a:spcPts val="0"/>
              </a:spcAft>
              <a:buNone/>
            </a:pPr>
            <a:r>
              <a:rPr lang="fr" sz="2700">
                <a:latin typeface="Vibur"/>
                <a:ea typeface="Vibur"/>
                <a:cs typeface="Vibur"/>
                <a:sym typeface="Vibur"/>
              </a:rPr>
              <a:t>Compare-la &lt; ou &gt;</a:t>
            </a:r>
            <a:r>
              <a:rPr lang="fr" sz="3400">
                <a:latin typeface="Vibur"/>
                <a:ea typeface="Vibur"/>
                <a:cs typeface="Vibur"/>
                <a:sym typeface="Vibur"/>
              </a:rPr>
              <a:t> :                 </a:t>
            </a:r>
            <a:endParaRPr sz="3400">
              <a:latin typeface="Vibur"/>
              <a:ea typeface="Vibur"/>
              <a:cs typeface="Vibur"/>
              <a:sym typeface="Vibur"/>
            </a:endParaRPr>
          </a:p>
          <a:p>
            <a:pPr marL="0" lvl="0" indent="0" algn="l" rtl="0">
              <a:lnSpc>
                <a:spcPct val="100000"/>
              </a:lnSpc>
              <a:spcBef>
                <a:spcPts val="0"/>
              </a:spcBef>
              <a:spcAft>
                <a:spcPts val="0"/>
              </a:spcAft>
              <a:buNone/>
            </a:pPr>
            <a:r>
              <a:rPr lang="fr" sz="3400">
                <a:latin typeface="Vibur"/>
                <a:ea typeface="Vibur"/>
                <a:cs typeface="Vibur"/>
                <a:sym typeface="Vibur"/>
              </a:rPr>
              <a:t>                1</a:t>
            </a:r>
            <a:endParaRPr sz="3400">
              <a:latin typeface="Vibur"/>
              <a:ea typeface="Vibur"/>
              <a:cs typeface="Vibur"/>
              <a:sym typeface="Vibur"/>
            </a:endParaRPr>
          </a:p>
          <a:p>
            <a:pPr marL="0" lvl="0" indent="0" algn="l" rtl="0">
              <a:lnSpc>
                <a:spcPct val="100000"/>
              </a:lnSpc>
              <a:spcBef>
                <a:spcPts val="0"/>
              </a:spcBef>
              <a:spcAft>
                <a:spcPts val="0"/>
              </a:spcAft>
              <a:buNone/>
            </a:pPr>
            <a:endParaRPr sz="1600">
              <a:latin typeface="Vibur"/>
              <a:ea typeface="Vibur"/>
              <a:cs typeface="Vibur"/>
              <a:sym typeface="Vibur"/>
            </a:endParaRPr>
          </a:p>
        </p:txBody>
      </p:sp>
      <p:sp>
        <p:nvSpPr>
          <p:cNvPr id="1126" name="Google Shape;1126;p79"/>
          <p:cNvSpPr/>
          <p:nvPr/>
        </p:nvSpPr>
        <p:spPr>
          <a:xfrm>
            <a:off x="6694125" y="4247225"/>
            <a:ext cx="759600" cy="507900"/>
          </a:xfrm>
          <a:prstGeom prst="ellipse">
            <a:avLst/>
          </a:prstGeom>
          <a:solidFill>
            <a:schemeClr val="lt2"/>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27" name="Google Shape;1127;p79"/>
          <p:cNvGrpSpPr/>
          <p:nvPr/>
        </p:nvGrpSpPr>
        <p:grpSpPr>
          <a:xfrm>
            <a:off x="5511850" y="-255464"/>
            <a:ext cx="3447750" cy="1919850"/>
            <a:chOff x="5446700" y="-450789"/>
            <a:chExt cx="3447750" cy="1919850"/>
          </a:xfrm>
        </p:grpSpPr>
        <p:grpSp>
          <p:nvGrpSpPr>
            <p:cNvPr id="1128" name="Google Shape;1128;p79"/>
            <p:cNvGrpSpPr/>
            <p:nvPr/>
          </p:nvGrpSpPr>
          <p:grpSpPr>
            <a:xfrm>
              <a:off x="5446700" y="-450789"/>
              <a:ext cx="3447750" cy="1919850"/>
              <a:chOff x="5696250" y="-268326"/>
              <a:chExt cx="3447750" cy="1919850"/>
            </a:xfrm>
          </p:grpSpPr>
          <p:pic>
            <p:nvPicPr>
              <p:cNvPr id="1129" name="Google Shape;1129;p79"/>
              <p:cNvPicPr preferRelativeResize="0"/>
              <p:nvPr/>
            </p:nvPicPr>
            <p:blipFill>
              <a:blip r:embed="rId4">
                <a:alphaModFix/>
              </a:blip>
              <a:stretch>
                <a:fillRect/>
              </a:stretch>
            </p:blipFill>
            <p:spPr>
              <a:xfrm>
                <a:off x="5696250" y="-268326"/>
                <a:ext cx="3447750" cy="1919850"/>
              </a:xfrm>
              <a:prstGeom prst="rect">
                <a:avLst/>
              </a:prstGeom>
              <a:noFill/>
              <a:ln>
                <a:noFill/>
              </a:ln>
            </p:spPr>
          </p:pic>
          <p:sp>
            <p:nvSpPr>
              <p:cNvPr id="1130" name="Google Shape;1130;p79"/>
              <p:cNvSpPr txBox="1"/>
              <p:nvPr/>
            </p:nvSpPr>
            <p:spPr>
              <a:xfrm>
                <a:off x="6161175" y="-19975"/>
                <a:ext cx="2517900" cy="1231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400">
                    <a:solidFill>
                      <a:srgbClr val="FFFFFF"/>
                    </a:solidFill>
                    <a:latin typeface="Vibur"/>
                    <a:ea typeface="Vibur"/>
                    <a:cs typeface="Vibur"/>
                    <a:sym typeface="Vibur"/>
                  </a:rPr>
                  <a:t>3</a:t>
                </a:r>
                <a:endParaRPr sz="3400">
                  <a:solidFill>
                    <a:srgbClr val="FFFFFF"/>
                  </a:solidFill>
                  <a:latin typeface="Vibur"/>
                  <a:ea typeface="Vibur"/>
                  <a:cs typeface="Vibur"/>
                  <a:sym typeface="Vibur"/>
                </a:endParaRPr>
              </a:p>
              <a:p>
                <a:pPr marL="0" lvl="0" indent="0" algn="ctr" rtl="0">
                  <a:spcBef>
                    <a:spcPts val="0"/>
                  </a:spcBef>
                  <a:spcAft>
                    <a:spcPts val="0"/>
                  </a:spcAft>
                  <a:buNone/>
                </a:pPr>
                <a:r>
                  <a:rPr lang="fr" sz="3400">
                    <a:solidFill>
                      <a:srgbClr val="FFFFFF"/>
                    </a:solidFill>
                    <a:latin typeface="Vibur"/>
                    <a:ea typeface="Vibur"/>
                    <a:cs typeface="Vibur"/>
                    <a:sym typeface="Vibur"/>
                  </a:rPr>
                  <a:t>12 </a:t>
                </a:r>
                <a:endParaRPr sz="3400">
                  <a:solidFill>
                    <a:srgbClr val="FFFFFF"/>
                  </a:solidFill>
                  <a:latin typeface="Vibur"/>
                  <a:ea typeface="Vibur"/>
                  <a:cs typeface="Vibur"/>
                  <a:sym typeface="Vibur"/>
                </a:endParaRPr>
              </a:p>
            </p:txBody>
          </p:sp>
        </p:grpSp>
        <p:cxnSp>
          <p:nvCxnSpPr>
            <p:cNvPr id="1131" name="Google Shape;1131;p79"/>
            <p:cNvCxnSpPr/>
            <p:nvPr/>
          </p:nvCxnSpPr>
          <p:spPr>
            <a:xfrm>
              <a:off x="6888425" y="399725"/>
              <a:ext cx="564300" cy="0"/>
            </a:xfrm>
            <a:prstGeom prst="straightConnector1">
              <a:avLst/>
            </a:prstGeom>
            <a:noFill/>
            <a:ln w="19050" cap="flat" cmpd="sng">
              <a:solidFill>
                <a:srgbClr val="FFFFFF"/>
              </a:solidFill>
              <a:prstDash val="solid"/>
              <a:round/>
              <a:headEnd type="none" w="med" len="med"/>
              <a:tailEnd type="none" w="med" len="med"/>
            </a:ln>
          </p:spPr>
        </p:cxnSp>
      </p:grpSp>
      <p:sp>
        <p:nvSpPr>
          <p:cNvPr id="1132" name="Google Shape;1132;p79"/>
          <p:cNvSpPr txBox="1"/>
          <p:nvPr/>
        </p:nvSpPr>
        <p:spPr>
          <a:xfrm>
            <a:off x="1745925" y="89925"/>
            <a:ext cx="4004100" cy="13392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500" b="1">
                <a:latin typeface="Vibur"/>
                <a:ea typeface="Vibur"/>
                <a:cs typeface="Vibur"/>
                <a:sym typeface="Vibur"/>
              </a:rPr>
              <a:t>Dessine-la</a:t>
            </a:r>
            <a:endParaRPr sz="2500" b="1">
              <a:latin typeface="Vibur"/>
              <a:ea typeface="Vibur"/>
              <a:cs typeface="Vibur"/>
              <a:sym typeface="Vibur"/>
            </a:endParaRPr>
          </a:p>
          <a:p>
            <a:pPr marL="0" lvl="0" indent="0" algn="l" rtl="0">
              <a:spcBef>
                <a:spcPts val="0"/>
              </a:spcBef>
              <a:spcAft>
                <a:spcPts val="0"/>
              </a:spcAft>
              <a:buNone/>
            </a:pPr>
            <a:endParaRPr sz="2500" b="1">
              <a:latin typeface="Vibur"/>
              <a:ea typeface="Vibur"/>
              <a:cs typeface="Vibur"/>
              <a:sym typeface="Vibur"/>
            </a:endParaRPr>
          </a:p>
          <a:p>
            <a:pPr marL="0" lvl="0" indent="0" algn="l" rtl="0">
              <a:spcBef>
                <a:spcPts val="0"/>
              </a:spcBef>
              <a:spcAft>
                <a:spcPts val="0"/>
              </a:spcAft>
              <a:buNone/>
            </a:pPr>
            <a:endParaRPr sz="2500" b="1">
              <a:latin typeface="Vibur"/>
              <a:ea typeface="Vibur"/>
              <a:cs typeface="Vibur"/>
              <a:sym typeface="Vibur"/>
            </a:endParaRPr>
          </a:p>
        </p:txBody>
      </p:sp>
      <p:grpSp>
        <p:nvGrpSpPr>
          <p:cNvPr id="1133" name="Google Shape;1133;p79"/>
          <p:cNvGrpSpPr/>
          <p:nvPr/>
        </p:nvGrpSpPr>
        <p:grpSpPr>
          <a:xfrm>
            <a:off x="7887750" y="2515000"/>
            <a:ext cx="651000" cy="831300"/>
            <a:chOff x="7486250" y="2384800"/>
            <a:chExt cx="651000" cy="831300"/>
          </a:xfrm>
        </p:grpSpPr>
        <p:sp>
          <p:nvSpPr>
            <p:cNvPr id="1134" name="Google Shape;1134;p79"/>
            <p:cNvSpPr txBox="1"/>
            <p:nvPr/>
          </p:nvSpPr>
          <p:spPr>
            <a:xfrm>
              <a:off x="7486250" y="2384800"/>
              <a:ext cx="6510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endParaRPr/>
            </a:p>
            <a:p>
              <a:pPr marL="0" lvl="0" indent="0" algn="l" rtl="0">
                <a:spcBef>
                  <a:spcPts val="0"/>
                </a:spcBef>
                <a:spcAft>
                  <a:spcPts val="0"/>
                </a:spcAft>
                <a:buNone/>
              </a:pPr>
              <a:endParaRPr/>
            </a:p>
            <a:p>
              <a:pPr marL="0" lvl="0" indent="0" algn="l" rtl="0">
                <a:spcBef>
                  <a:spcPts val="0"/>
                </a:spcBef>
                <a:spcAft>
                  <a:spcPts val="0"/>
                </a:spcAft>
                <a:buNone/>
              </a:pPr>
              <a:r>
                <a:rPr lang="fr"/>
                <a:t>…….</a:t>
              </a:r>
              <a:endParaRPr/>
            </a:p>
          </p:txBody>
        </p:sp>
        <p:cxnSp>
          <p:nvCxnSpPr>
            <p:cNvPr id="1135" name="Google Shape;1135;p79"/>
            <p:cNvCxnSpPr/>
            <p:nvPr/>
          </p:nvCxnSpPr>
          <p:spPr>
            <a:xfrm>
              <a:off x="7486250" y="2811925"/>
              <a:ext cx="651000" cy="0"/>
            </a:xfrm>
            <a:prstGeom prst="straightConnector1">
              <a:avLst/>
            </a:prstGeom>
            <a:noFill/>
            <a:ln w="28575" cap="flat" cmpd="sng">
              <a:solidFill>
                <a:srgbClr val="000000"/>
              </a:solidFill>
              <a:prstDash val="solid"/>
              <a:round/>
              <a:headEnd type="none" w="med" len="med"/>
              <a:tailEnd type="none" w="med" len="med"/>
            </a:ln>
          </p:spPr>
        </p:cxnSp>
      </p:grpSp>
      <p:sp>
        <p:nvSpPr>
          <p:cNvPr id="1136" name="Google Shape;1136;p79"/>
          <p:cNvSpPr txBox="1"/>
          <p:nvPr/>
        </p:nvSpPr>
        <p:spPr>
          <a:xfrm>
            <a:off x="5651788" y="4077875"/>
            <a:ext cx="651000" cy="1046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sz="2100">
                <a:latin typeface="Vibur"/>
                <a:ea typeface="Vibur"/>
                <a:cs typeface="Vibur"/>
                <a:sym typeface="Vibur"/>
              </a:rPr>
              <a:t>3</a:t>
            </a:r>
            <a:endParaRPr sz="2100">
              <a:latin typeface="Vibur"/>
              <a:ea typeface="Vibur"/>
              <a:cs typeface="Vibur"/>
              <a:sym typeface="Vibur"/>
            </a:endParaRPr>
          </a:p>
          <a:p>
            <a:pPr marL="0" lvl="0" indent="0" algn="l" rtl="0">
              <a:spcBef>
                <a:spcPts val="0"/>
              </a:spcBef>
              <a:spcAft>
                <a:spcPts val="0"/>
              </a:spcAft>
              <a:buNone/>
            </a:pPr>
            <a:endParaRPr/>
          </a:p>
          <a:p>
            <a:pPr marL="0" lvl="0" indent="0" algn="l" rtl="0">
              <a:spcBef>
                <a:spcPts val="0"/>
              </a:spcBef>
              <a:spcAft>
                <a:spcPts val="0"/>
              </a:spcAft>
              <a:buNone/>
            </a:pPr>
            <a:r>
              <a:rPr lang="fr" sz="2100">
                <a:latin typeface="Vibur"/>
                <a:ea typeface="Vibur"/>
                <a:cs typeface="Vibur"/>
                <a:sym typeface="Vibur"/>
              </a:rPr>
              <a:t>12</a:t>
            </a:r>
            <a:endParaRPr sz="2100">
              <a:latin typeface="Vibur"/>
              <a:ea typeface="Vibur"/>
              <a:cs typeface="Vibur"/>
              <a:sym typeface="Vibur"/>
            </a:endParaRPr>
          </a:p>
        </p:txBody>
      </p:sp>
      <p:cxnSp>
        <p:nvCxnSpPr>
          <p:cNvPr id="1137" name="Google Shape;1137;p79"/>
          <p:cNvCxnSpPr/>
          <p:nvPr/>
        </p:nvCxnSpPr>
        <p:spPr>
          <a:xfrm>
            <a:off x="5651788" y="4501175"/>
            <a:ext cx="651000" cy="0"/>
          </a:xfrm>
          <a:prstGeom prst="straightConnector1">
            <a:avLst/>
          </a:prstGeom>
          <a:noFill/>
          <a:ln w="19050" cap="flat" cmpd="sng">
            <a:solidFill>
              <a:srgbClr val="000000"/>
            </a:solidFill>
            <a:prstDash val="solid"/>
            <a:round/>
            <a:headEnd type="none" w="med" len="med"/>
            <a:tailEnd type="none" w="med" len="med"/>
          </a:ln>
        </p:spPr>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89;p16">
            <a:extLst>
              <a:ext uri="{FF2B5EF4-FFF2-40B4-BE49-F238E27FC236}">
                <a16:creationId xmlns:a16="http://schemas.microsoft.com/office/drawing/2014/main" id="{56F3582E-B911-4969-9D03-5976D1D7A593}"/>
              </a:ext>
            </a:extLst>
          </p:cNvPr>
          <p:cNvSpPr txBox="1"/>
          <p:nvPr/>
        </p:nvSpPr>
        <p:spPr>
          <a:xfrm>
            <a:off x="198474" y="475620"/>
            <a:ext cx="5582692" cy="2123628"/>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dirty="0"/>
              <a:t>Vous trouverez ici le travail réalisé par vos soins sur le rituel du nombre du jour.</a:t>
            </a:r>
          </a:p>
          <a:p>
            <a:pPr marL="0" lvl="0" indent="0" algn="l" rtl="0">
              <a:spcBef>
                <a:spcPts val="0"/>
              </a:spcBef>
              <a:spcAft>
                <a:spcPts val="0"/>
              </a:spcAft>
              <a:buNone/>
            </a:pPr>
            <a:endParaRPr lang="fr" sz="1800" b="1" dirty="0"/>
          </a:p>
          <a:p>
            <a:pPr marL="0" lvl="0" indent="0" algn="l" rtl="0">
              <a:spcBef>
                <a:spcPts val="0"/>
              </a:spcBef>
              <a:spcAft>
                <a:spcPts val="0"/>
              </a:spcAft>
              <a:buNone/>
            </a:pPr>
            <a:r>
              <a:rPr lang="fr" sz="1800" b="1" dirty="0"/>
              <a:t>Nous avons mis les diapos qui avaient été réalisées au cours de la visio ainsi qu’un modèle vierge pour chaque niveau si vous souhaitez le poursuivre ou le faire évoluer pour votre classe.</a:t>
            </a:r>
            <a:endParaRPr sz="1800" b="1" dirty="0"/>
          </a:p>
        </p:txBody>
      </p:sp>
    </p:spTree>
    <p:extLst>
      <p:ext uri="{BB962C8B-B14F-4D97-AF65-F5344CB8AC3E}">
        <p14:creationId xmlns:p14="http://schemas.microsoft.com/office/powerpoint/2010/main" val="15927950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1141"/>
        <p:cNvGrpSpPr/>
        <p:nvPr/>
      </p:nvGrpSpPr>
      <p:grpSpPr>
        <a:xfrm>
          <a:off x="0" y="0"/>
          <a:ext cx="0" cy="0"/>
          <a:chOff x="0" y="0"/>
          <a:chExt cx="0" cy="0"/>
        </a:xfrm>
      </p:grpSpPr>
      <p:pic>
        <p:nvPicPr>
          <p:cNvPr id="1142" name="Google Shape;1142;p80"/>
          <p:cNvPicPr preferRelativeResize="0"/>
          <p:nvPr/>
        </p:nvPicPr>
        <p:blipFill>
          <a:blip r:embed="rId3">
            <a:alphaModFix/>
          </a:blip>
          <a:stretch>
            <a:fillRect/>
          </a:stretch>
        </p:blipFill>
        <p:spPr>
          <a:xfrm rot="2156936">
            <a:off x="297661" y="465559"/>
            <a:ext cx="944206" cy="950927"/>
          </a:xfrm>
          <a:prstGeom prst="rect">
            <a:avLst/>
          </a:prstGeom>
          <a:noFill/>
          <a:ln>
            <a:noFill/>
          </a:ln>
        </p:spPr>
      </p:pic>
      <p:sp>
        <p:nvSpPr>
          <p:cNvPr id="1143" name="Google Shape;1143;p80"/>
          <p:cNvSpPr txBox="1"/>
          <p:nvPr/>
        </p:nvSpPr>
        <p:spPr>
          <a:xfrm>
            <a:off x="-86800" y="0"/>
            <a:ext cx="13227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latin typeface="Vibur"/>
                <a:ea typeface="Vibur"/>
                <a:cs typeface="Vibur"/>
                <a:sym typeface="Vibur"/>
              </a:rPr>
              <a:t>Situation 0</a:t>
            </a:r>
            <a:endParaRPr sz="2100">
              <a:latin typeface="Vibur"/>
              <a:ea typeface="Vibur"/>
              <a:cs typeface="Vibur"/>
              <a:sym typeface="Vibur"/>
            </a:endParaRPr>
          </a:p>
        </p:txBody>
      </p:sp>
      <p:sp>
        <p:nvSpPr>
          <p:cNvPr id="1144" name="Google Shape;1144;p80"/>
          <p:cNvSpPr txBox="1"/>
          <p:nvPr/>
        </p:nvSpPr>
        <p:spPr>
          <a:xfrm>
            <a:off x="108450" y="1469038"/>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700">
                <a:latin typeface="Vibur"/>
                <a:ea typeface="Vibur"/>
                <a:cs typeface="Vibur"/>
                <a:sym typeface="Vibur"/>
              </a:rPr>
              <a:t>Ecris en lettres</a:t>
            </a:r>
            <a:r>
              <a:rPr lang="fr" sz="3400">
                <a:latin typeface="Vibur"/>
                <a:ea typeface="Vibur"/>
                <a:cs typeface="Vibur"/>
                <a:sym typeface="Vibur"/>
              </a:rPr>
              <a:t> : </a:t>
            </a:r>
            <a:r>
              <a:rPr lang="fr" sz="3400">
                <a:solidFill>
                  <a:srgbClr val="FF0000"/>
                </a:solidFill>
                <a:latin typeface="Vibur"/>
                <a:ea typeface="Vibur"/>
                <a:cs typeface="Vibur"/>
                <a:sym typeface="Vibur"/>
              </a:rPr>
              <a:t>trois douzièmes</a:t>
            </a:r>
            <a:r>
              <a:rPr lang="fr" sz="3400">
                <a:latin typeface="Vibur"/>
                <a:ea typeface="Vibur"/>
                <a:cs typeface="Vibur"/>
                <a:sym typeface="Vibur"/>
              </a:rPr>
              <a:t> </a:t>
            </a:r>
            <a:endParaRPr sz="3400">
              <a:latin typeface="Vibur"/>
              <a:ea typeface="Vibur"/>
              <a:cs typeface="Vibur"/>
              <a:sym typeface="Vibur"/>
            </a:endParaRPr>
          </a:p>
        </p:txBody>
      </p:sp>
      <p:sp>
        <p:nvSpPr>
          <p:cNvPr id="1145" name="Google Shape;1145;p80"/>
          <p:cNvSpPr txBox="1"/>
          <p:nvPr/>
        </p:nvSpPr>
        <p:spPr>
          <a:xfrm>
            <a:off x="108450" y="2216975"/>
            <a:ext cx="8927100" cy="1308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endParaRPr sz="2500">
              <a:latin typeface="Vibur"/>
              <a:ea typeface="Vibur"/>
              <a:cs typeface="Vibur"/>
              <a:sym typeface="Vibur"/>
            </a:endParaRPr>
          </a:p>
          <a:p>
            <a:pPr marL="0" lvl="0" indent="0" algn="l" rtl="0">
              <a:spcBef>
                <a:spcPts val="0"/>
              </a:spcBef>
              <a:spcAft>
                <a:spcPts val="0"/>
              </a:spcAft>
              <a:buNone/>
            </a:pPr>
            <a:r>
              <a:rPr lang="fr" sz="2500">
                <a:latin typeface="Vibur"/>
                <a:ea typeface="Vibur"/>
                <a:cs typeface="Vibur"/>
                <a:sym typeface="Vibur"/>
              </a:rPr>
              <a:t>Décompose-la sous la forme d’un entier et d’une fraction</a:t>
            </a:r>
            <a:r>
              <a:rPr lang="fr" sz="2300">
                <a:latin typeface="Vibur"/>
                <a:ea typeface="Vibur"/>
                <a:cs typeface="Vibur"/>
                <a:sym typeface="Vibur"/>
              </a:rPr>
              <a:t> :  </a:t>
            </a:r>
            <a:r>
              <a:rPr lang="fr" sz="2300">
                <a:solidFill>
                  <a:srgbClr val="FF0000"/>
                </a:solidFill>
                <a:latin typeface="Vibur"/>
                <a:ea typeface="Vibur"/>
                <a:cs typeface="Vibur"/>
                <a:sym typeface="Vibur"/>
              </a:rPr>
              <a:t>0  </a:t>
            </a:r>
            <a:r>
              <a:rPr lang="fr" sz="2300">
                <a:latin typeface="Vibur"/>
                <a:ea typeface="Vibur"/>
                <a:cs typeface="Vibur"/>
                <a:sym typeface="Vibur"/>
              </a:rPr>
              <a:t> +        </a:t>
            </a:r>
            <a:endParaRPr sz="2300">
              <a:latin typeface="Vibur"/>
              <a:ea typeface="Vibur"/>
              <a:cs typeface="Vibur"/>
              <a:sym typeface="Vibur"/>
            </a:endParaRPr>
          </a:p>
          <a:p>
            <a:pPr marL="0" lvl="0" indent="0" algn="l" rtl="0">
              <a:spcBef>
                <a:spcPts val="0"/>
              </a:spcBef>
              <a:spcAft>
                <a:spcPts val="0"/>
              </a:spcAft>
              <a:buNone/>
            </a:pPr>
            <a:r>
              <a:rPr lang="fr" sz="2300">
                <a:latin typeface="Vibur"/>
                <a:ea typeface="Vibur"/>
                <a:cs typeface="Vibur"/>
                <a:sym typeface="Vibur"/>
              </a:rPr>
              <a:t>           </a:t>
            </a:r>
            <a:endParaRPr sz="2300">
              <a:latin typeface="Vibur"/>
              <a:ea typeface="Vibur"/>
              <a:cs typeface="Vibur"/>
              <a:sym typeface="Vibur"/>
            </a:endParaRPr>
          </a:p>
        </p:txBody>
      </p:sp>
      <p:sp>
        <p:nvSpPr>
          <p:cNvPr id="1146" name="Google Shape;1146;p80"/>
          <p:cNvSpPr txBox="1"/>
          <p:nvPr/>
        </p:nvSpPr>
        <p:spPr>
          <a:xfrm>
            <a:off x="108450" y="3565200"/>
            <a:ext cx="4804800" cy="10158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700">
                <a:latin typeface="Vibur"/>
                <a:ea typeface="Vibur"/>
                <a:cs typeface="Vibur"/>
                <a:sym typeface="Vibur"/>
              </a:rPr>
              <a:t>nombre entier précédent : </a:t>
            </a:r>
            <a:r>
              <a:rPr lang="fr" sz="2700">
                <a:solidFill>
                  <a:srgbClr val="FF0000"/>
                </a:solidFill>
                <a:latin typeface="Vibur"/>
                <a:ea typeface="Vibur"/>
                <a:cs typeface="Vibur"/>
                <a:sym typeface="Vibur"/>
              </a:rPr>
              <a:t>0</a:t>
            </a:r>
            <a:endParaRPr sz="2700">
              <a:solidFill>
                <a:srgbClr val="FF0000"/>
              </a:solidFill>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nombre entier suivant : </a:t>
            </a:r>
            <a:r>
              <a:rPr lang="fr" sz="2700">
                <a:solidFill>
                  <a:srgbClr val="FF0000"/>
                </a:solidFill>
                <a:latin typeface="Vibur"/>
                <a:ea typeface="Vibur"/>
                <a:cs typeface="Vibur"/>
                <a:sym typeface="Vibur"/>
              </a:rPr>
              <a:t>1</a:t>
            </a:r>
            <a:endParaRPr sz="2700">
              <a:solidFill>
                <a:srgbClr val="FF0000"/>
              </a:solidFill>
              <a:latin typeface="Vibur"/>
              <a:ea typeface="Vibur"/>
              <a:cs typeface="Vibur"/>
              <a:sym typeface="Vibur"/>
            </a:endParaRPr>
          </a:p>
        </p:txBody>
      </p:sp>
      <p:sp>
        <p:nvSpPr>
          <p:cNvPr id="1147" name="Google Shape;1147;p80"/>
          <p:cNvSpPr txBox="1"/>
          <p:nvPr/>
        </p:nvSpPr>
        <p:spPr>
          <a:xfrm>
            <a:off x="4913250" y="3565200"/>
            <a:ext cx="4122300" cy="14775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lnSpc>
                <a:spcPct val="100000"/>
              </a:lnSpc>
              <a:spcBef>
                <a:spcPts val="0"/>
              </a:spcBef>
              <a:spcAft>
                <a:spcPts val="0"/>
              </a:spcAft>
              <a:buNone/>
            </a:pPr>
            <a:r>
              <a:rPr lang="fr" sz="2700">
                <a:latin typeface="Vibur"/>
                <a:ea typeface="Vibur"/>
                <a:cs typeface="Vibur"/>
                <a:sym typeface="Vibur"/>
              </a:rPr>
              <a:t>Compare-la &lt; ou &gt;</a:t>
            </a:r>
            <a:r>
              <a:rPr lang="fr" sz="3400">
                <a:latin typeface="Vibur"/>
                <a:ea typeface="Vibur"/>
                <a:cs typeface="Vibur"/>
                <a:sym typeface="Vibur"/>
              </a:rPr>
              <a:t> :                 </a:t>
            </a:r>
            <a:endParaRPr sz="3400">
              <a:latin typeface="Vibur"/>
              <a:ea typeface="Vibur"/>
              <a:cs typeface="Vibur"/>
              <a:sym typeface="Vibur"/>
            </a:endParaRPr>
          </a:p>
          <a:p>
            <a:pPr marL="0" lvl="0" indent="0" algn="l" rtl="0">
              <a:lnSpc>
                <a:spcPct val="100000"/>
              </a:lnSpc>
              <a:spcBef>
                <a:spcPts val="0"/>
              </a:spcBef>
              <a:spcAft>
                <a:spcPts val="0"/>
              </a:spcAft>
              <a:buNone/>
            </a:pPr>
            <a:r>
              <a:rPr lang="fr" sz="3400">
                <a:latin typeface="Vibur"/>
                <a:ea typeface="Vibur"/>
                <a:cs typeface="Vibur"/>
                <a:sym typeface="Vibur"/>
              </a:rPr>
              <a:t>                1</a:t>
            </a:r>
            <a:endParaRPr sz="3400">
              <a:latin typeface="Vibur"/>
              <a:ea typeface="Vibur"/>
              <a:cs typeface="Vibur"/>
              <a:sym typeface="Vibur"/>
            </a:endParaRPr>
          </a:p>
          <a:p>
            <a:pPr marL="0" lvl="0" indent="0" algn="l" rtl="0">
              <a:lnSpc>
                <a:spcPct val="100000"/>
              </a:lnSpc>
              <a:spcBef>
                <a:spcPts val="0"/>
              </a:spcBef>
              <a:spcAft>
                <a:spcPts val="0"/>
              </a:spcAft>
              <a:buNone/>
            </a:pPr>
            <a:endParaRPr sz="1600">
              <a:latin typeface="Vibur"/>
              <a:ea typeface="Vibur"/>
              <a:cs typeface="Vibur"/>
              <a:sym typeface="Vibur"/>
            </a:endParaRPr>
          </a:p>
        </p:txBody>
      </p:sp>
      <p:sp>
        <p:nvSpPr>
          <p:cNvPr id="1148" name="Google Shape;1148;p80"/>
          <p:cNvSpPr/>
          <p:nvPr/>
        </p:nvSpPr>
        <p:spPr>
          <a:xfrm>
            <a:off x="6694125" y="4247225"/>
            <a:ext cx="759600" cy="507900"/>
          </a:xfrm>
          <a:prstGeom prst="ellipse">
            <a:avLst/>
          </a:prstGeom>
          <a:solidFill>
            <a:schemeClr val="lt2"/>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49" name="Google Shape;1149;p80"/>
          <p:cNvGrpSpPr/>
          <p:nvPr/>
        </p:nvGrpSpPr>
        <p:grpSpPr>
          <a:xfrm>
            <a:off x="7168964" y="151508"/>
            <a:ext cx="2254484" cy="1277621"/>
            <a:chOff x="5874766" y="-458347"/>
            <a:chExt cx="3447750" cy="2017084"/>
          </a:xfrm>
        </p:grpSpPr>
        <p:grpSp>
          <p:nvGrpSpPr>
            <p:cNvPr id="1150" name="Google Shape;1150;p80"/>
            <p:cNvGrpSpPr/>
            <p:nvPr/>
          </p:nvGrpSpPr>
          <p:grpSpPr>
            <a:xfrm>
              <a:off x="5874766" y="-458347"/>
              <a:ext cx="3447750" cy="2017084"/>
              <a:chOff x="6124316" y="-275885"/>
              <a:chExt cx="3447750" cy="2017084"/>
            </a:xfrm>
          </p:grpSpPr>
          <p:pic>
            <p:nvPicPr>
              <p:cNvPr id="1151" name="Google Shape;1151;p80"/>
              <p:cNvPicPr preferRelativeResize="0"/>
              <p:nvPr/>
            </p:nvPicPr>
            <p:blipFill>
              <a:blip r:embed="rId4">
                <a:alphaModFix/>
              </a:blip>
              <a:stretch>
                <a:fillRect/>
              </a:stretch>
            </p:blipFill>
            <p:spPr>
              <a:xfrm>
                <a:off x="6124316" y="-275885"/>
                <a:ext cx="3447750" cy="1919850"/>
              </a:xfrm>
              <a:prstGeom prst="rect">
                <a:avLst/>
              </a:prstGeom>
              <a:noFill/>
              <a:ln>
                <a:noFill/>
              </a:ln>
            </p:spPr>
          </p:pic>
          <p:sp>
            <p:nvSpPr>
              <p:cNvPr id="1152" name="Google Shape;1152;p80"/>
              <p:cNvSpPr txBox="1"/>
              <p:nvPr/>
            </p:nvSpPr>
            <p:spPr>
              <a:xfrm>
                <a:off x="6741934" y="-202801"/>
                <a:ext cx="2212500" cy="19440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400">
                    <a:solidFill>
                      <a:srgbClr val="FFFFFF"/>
                    </a:solidFill>
                    <a:latin typeface="Vibur"/>
                    <a:ea typeface="Vibur"/>
                    <a:cs typeface="Vibur"/>
                    <a:sym typeface="Vibur"/>
                  </a:rPr>
                  <a:t>3</a:t>
                </a:r>
                <a:endParaRPr sz="3400">
                  <a:solidFill>
                    <a:srgbClr val="FFFFFF"/>
                  </a:solidFill>
                  <a:latin typeface="Vibur"/>
                  <a:ea typeface="Vibur"/>
                  <a:cs typeface="Vibur"/>
                  <a:sym typeface="Vibur"/>
                </a:endParaRPr>
              </a:p>
              <a:p>
                <a:pPr marL="0" lvl="0" indent="0" algn="ctr" rtl="0">
                  <a:spcBef>
                    <a:spcPts val="0"/>
                  </a:spcBef>
                  <a:spcAft>
                    <a:spcPts val="0"/>
                  </a:spcAft>
                  <a:buNone/>
                </a:pPr>
                <a:r>
                  <a:rPr lang="fr" sz="3400">
                    <a:solidFill>
                      <a:srgbClr val="FFFFFF"/>
                    </a:solidFill>
                    <a:latin typeface="Vibur"/>
                    <a:ea typeface="Vibur"/>
                    <a:cs typeface="Vibur"/>
                    <a:sym typeface="Vibur"/>
                  </a:rPr>
                  <a:t>12 </a:t>
                </a:r>
                <a:endParaRPr sz="3400">
                  <a:solidFill>
                    <a:srgbClr val="FFFFFF"/>
                  </a:solidFill>
                  <a:latin typeface="Vibur"/>
                  <a:ea typeface="Vibur"/>
                  <a:cs typeface="Vibur"/>
                  <a:sym typeface="Vibur"/>
                </a:endParaRPr>
              </a:p>
            </p:txBody>
          </p:sp>
        </p:grpSp>
        <p:cxnSp>
          <p:nvCxnSpPr>
            <p:cNvPr id="1153" name="Google Shape;1153;p80"/>
            <p:cNvCxnSpPr/>
            <p:nvPr/>
          </p:nvCxnSpPr>
          <p:spPr>
            <a:xfrm>
              <a:off x="7316472" y="594696"/>
              <a:ext cx="564300" cy="0"/>
            </a:xfrm>
            <a:prstGeom prst="straightConnector1">
              <a:avLst/>
            </a:prstGeom>
            <a:noFill/>
            <a:ln w="19050" cap="flat" cmpd="sng">
              <a:solidFill>
                <a:srgbClr val="FFFFFF"/>
              </a:solidFill>
              <a:prstDash val="solid"/>
              <a:round/>
              <a:headEnd type="none" w="med" len="med"/>
              <a:tailEnd type="none" w="med" len="med"/>
            </a:ln>
          </p:spPr>
        </p:cxnSp>
      </p:grpSp>
      <p:sp>
        <p:nvSpPr>
          <p:cNvPr id="1154" name="Google Shape;1154;p80"/>
          <p:cNvSpPr txBox="1"/>
          <p:nvPr/>
        </p:nvSpPr>
        <p:spPr>
          <a:xfrm>
            <a:off x="1368500" y="89925"/>
            <a:ext cx="6394500" cy="13392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500" b="1">
                <a:latin typeface="Vibur"/>
                <a:ea typeface="Vibur"/>
                <a:cs typeface="Vibur"/>
                <a:sym typeface="Vibur"/>
              </a:rPr>
              <a:t>Dessine-la</a:t>
            </a:r>
            <a:endParaRPr sz="2500" b="1">
              <a:latin typeface="Vibur"/>
              <a:ea typeface="Vibur"/>
              <a:cs typeface="Vibur"/>
              <a:sym typeface="Vibur"/>
            </a:endParaRPr>
          </a:p>
          <a:p>
            <a:pPr marL="0" lvl="0" indent="0" algn="l" rtl="0">
              <a:spcBef>
                <a:spcPts val="0"/>
              </a:spcBef>
              <a:spcAft>
                <a:spcPts val="0"/>
              </a:spcAft>
              <a:buNone/>
            </a:pPr>
            <a:endParaRPr sz="2500" b="1">
              <a:latin typeface="Vibur"/>
              <a:ea typeface="Vibur"/>
              <a:cs typeface="Vibur"/>
              <a:sym typeface="Vibur"/>
            </a:endParaRPr>
          </a:p>
          <a:p>
            <a:pPr marL="0" lvl="0" indent="0" algn="l" rtl="0">
              <a:spcBef>
                <a:spcPts val="0"/>
              </a:spcBef>
              <a:spcAft>
                <a:spcPts val="0"/>
              </a:spcAft>
              <a:buNone/>
            </a:pPr>
            <a:endParaRPr sz="2500" b="1">
              <a:latin typeface="Vibur"/>
              <a:ea typeface="Vibur"/>
              <a:cs typeface="Vibur"/>
              <a:sym typeface="Vibur"/>
            </a:endParaRPr>
          </a:p>
        </p:txBody>
      </p:sp>
      <p:grpSp>
        <p:nvGrpSpPr>
          <p:cNvPr id="1155" name="Google Shape;1155;p80"/>
          <p:cNvGrpSpPr/>
          <p:nvPr/>
        </p:nvGrpSpPr>
        <p:grpSpPr>
          <a:xfrm>
            <a:off x="7887750" y="2401625"/>
            <a:ext cx="694650" cy="1062000"/>
            <a:chOff x="7486250" y="2271425"/>
            <a:chExt cx="694650" cy="1062000"/>
          </a:xfrm>
        </p:grpSpPr>
        <p:sp>
          <p:nvSpPr>
            <p:cNvPr id="1156" name="Google Shape;1156;p80"/>
            <p:cNvSpPr txBox="1"/>
            <p:nvPr/>
          </p:nvSpPr>
          <p:spPr>
            <a:xfrm>
              <a:off x="7529900" y="2271425"/>
              <a:ext cx="651000" cy="1062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Vibur"/>
                  <a:ea typeface="Vibur"/>
                  <a:cs typeface="Vibur"/>
                  <a:sym typeface="Vibur"/>
                </a:rPr>
                <a:t> </a:t>
              </a:r>
              <a:r>
                <a:rPr lang="fr" sz="2100">
                  <a:solidFill>
                    <a:srgbClr val="FF0000"/>
                  </a:solidFill>
                  <a:latin typeface="Vibur"/>
                  <a:ea typeface="Vibur"/>
                  <a:cs typeface="Vibur"/>
                  <a:sym typeface="Vibur"/>
                </a:rPr>
                <a:t>3</a:t>
              </a:r>
              <a:endParaRPr sz="2100">
                <a:solidFill>
                  <a:srgbClr val="FF0000"/>
                </a:solidFill>
                <a:latin typeface="Vibur"/>
                <a:ea typeface="Vibur"/>
                <a:cs typeface="Vibur"/>
                <a:sym typeface="Vibur"/>
              </a:endParaRPr>
            </a:p>
            <a:p>
              <a:pPr marL="0" lvl="0" indent="0" algn="l" rtl="0">
                <a:spcBef>
                  <a:spcPts val="0"/>
                </a:spcBef>
                <a:spcAft>
                  <a:spcPts val="0"/>
                </a:spcAft>
                <a:buNone/>
              </a:pPr>
              <a:endParaRPr>
                <a:latin typeface="Vibur"/>
                <a:ea typeface="Vibur"/>
                <a:cs typeface="Vibur"/>
                <a:sym typeface="Vibur"/>
              </a:endParaRPr>
            </a:p>
            <a:p>
              <a:pPr marL="0" lvl="0" indent="0" algn="l" rtl="0">
                <a:spcBef>
                  <a:spcPts val="0"/>
                </a:spcBef>
                <a:spcAft>
                  <a:spcPts val="0"/>
                </a:spcAft>
                <a:buNone/>
              </a:pPr>
              <a:r>
                <a:rPr lang="fr" sz="2200">
                  <a:solidFill>
                    <a:srgbClr val="FF0000"/>
                  </a:solidFill>
                  <a:latin typeface="Vibur"/>
                  <a:ea typeface="Vibur"/>
                  <a:cs typeface="Vibur"/>
                  <a:sym typeface="Vibur"/>
                </a:rPr>
                <a:t>12</a:t>
              </a:r>
              <a:endParaRPr sz="2200">
                <a:solidFill>
                  <a:srgbClr val="FF0000"/>
                </a:solidFill>
                <a:latin typeface="Vibur"/>
                <a:ea typeface="Vibur"/>
                <a:cs typeface="Vibur"/>
                <a:sym typeface="Vibur"/>
              </a:endParaRPr>
            </a:p>
          </p:txBody>
        </p:sp>
        <p:cxnSp>
          <p:nvCxnSpPr>
            <p:cNvPr id="1157" name="Google Shape;1157;p80"/>
            <p:cNvCxnSpPr/>
            <p:nvPr/>
          </p:nvCxnSpPr>
          <p:spPr>
            <a:xfrm>
              <a:off x="7486250" y="2811925"/>
              <a:ext cx="651000" cy="0"/>
            </a:xfrm>
            <a:prstGeom prst="straightConnector1">
              <a:avLst/>
            </a:prstGeom>
            <a:noFill/>
            <a:ln w="28575" cap="flat" cmpd="sng">
              <a:solidFill>
                <a:srgbClr val="000000"/>
              </a:solidFill>
              <a:prstDash val="solid"/>
              <a:round/>
              <a:headEnd type="none" w="med" len="med"/>
              <a:tailEnd type="none" w="med" len="med"/>
            </a:ln>
          </p:spPr>
        </p:cxnSp>
      </p:grpSp>
      <p:sp>
        <p:nvSpPr>
          <p:cNvPr id="1158" name="Google Shape;1158;p80"/>
          <p:cNvSpPr txBox="1"/>
          <p:nvPr/>
        </p:nvSpPr>
        <p:spPr>
          <a:xfrm>
            <a:off x="5651788" y="4077875"/>
            <a:ext cx="651000" cy="1046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sz="2100">
                <a:latin typeface="Vibur"/>
                <a:ea typeface="Vibur"/>
                <a:cs typeface="Vibur"/>
                <a:sym typeface="Vibur"/>
              </a:rPr>
              <a:t>3</a:t>
            </a:r>
            <a:endParaRPr sz="2100">
              <a:latin typeface="Vibur"/>
              <a:ea typeface="Vibur"/>
              <a:cs typeface="Vibur"/>
              <a:sym typeface="Vibur"/>
            </a:endParaRPr>
          </a:p>
          <a:p>
            <a:pPr marL="0" lvl="0" indent="0" algn="l" rtl="0">
              <a:spcBef>
                <a:spcPts val="0"/>
              </a:spcBef>
              <a:spcAft>
                <a:spcPts val="0"/>
              </a:spcAft>
              <a:buNone/>
            </a:pPr>
            <a:endParaRPr/>
          </a:p>
          <a:p>
            <a:pPr marL="0" lvl="0" indent="0" algn="l" rtl="0">
              <a:spcBef>
                <a:spcPts val="0"/>
              </a:spcBef>
              <a:spcAft>
                <a:spcPts val="0"/>
              </a:spcAft>
              <a:buNone/>
            </a:pPr>
            <a:r>
              <a:rPr lang="fr" sz="2100">
                <a:latin typeface="Vibur"/>
                <a:ea typeface="Vibur"/>
                <a:cs typeface="Vibur"/>
                <a:sym typeface="Vibur"/>
              </a:rPr>
              <a:t>12</a:t>
            </a:r>
            <a:endParaRPr sz="2100">
              <a:latin typeface="Vibur"/>
              <a:ea typeface="Vibur"/>
              <a:cs typeface="Vibur"/>
              <a:sym typeface="Vibur"/>
            </a:endParaRPr>
          </a:p>
        </p:txBody>
      </p:sp>
      <p:cxnSp>
        <p:nvCxnSpPr>
          <p:cNvPr id="1159" name="Google Shape;1159;p80"/>
          <p:cNvCxnSpPr/>
          <p:nvPr/>
        </p:nvCxnSpPr>
        <p:spPr>
          <a:xfrm>
            <a:off x="5651788" y="4501175"/>
            <a:ext cx="651000" cy="0"/>
          </a:xfrm>
          <a:prstGeom prst="straightConnector1">
            <a:avLst/>
          </a:prstGeom>
          <a:noFill/>
          <a:ln w="19050" cap="flat" cmpd="sng">
            <a:solidFill>
              <a:srgbClr val="000000"/>
            </a:solidFill>
            <a:prstDash val="solid"/>
            <a:round/>
            <a:headEnd type="none" w="med" len="med"/>
            <a:tailEnd type="none" w="med" len="med"/>
          </a:ln>
        </p:spPr>
      </p:cxnSp>
      <p:sp>
        <p:nvSpPr>
          <p:cNvPr id="1160" name="Google Shape;1160;p80"/>
          <p:cNvSpPr txBox="1"/>
          <p:nvPr/>
        </p:nvSpPr>
        <p:spPr>
          <a:xfrm rot="-4988">
            <a:off x="3178130" y="-23107"/>
            <a:ext cx="2894703" cy="554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400">
                <a:solidFill>
                  <a:srgbClr val="FF0000"/>
                </a:solidFill>
                <a:latin typeface="Finger Paint"/>
                <a:ea typeface="Finger Paint"/>
                <a:cs typeface="Finger Paint"/>
                <a:sym typeface="Finger Paint"/>
              </a:rPr>
              <a:t>CORRECTION</a:t>
            </a:r>
            <a:endParaRPr sz="2100"/>
          </a:p>
        </p:txBody>
      </p:sp>
      <p:pic>
        <p:nvPicPr>
          <p:cNvPr id="1161" name="Google Shape;1161;p80"/>
          <p:cNvPicPr preferRelativeResize="0"/>
          <p:nvPr/>
        </p:nvPicPr>
        <p:blipFill>
          <a:blip r:embed="rId5">
            <a:alphaModFix/>
          </a:blip>
          <a:stretch>
            <a:fillRect/>
          </a:stretch>
        </p:blipFill>
        <p:spPr>
          <a:xfrm>
            <a:off x="6207775" y="149787"/>
            <a:ext cx="1533250" cy="1221225"/>
          </a:xfrm>
          <a:prstGeom prst="rect">
            <a:avLst/>
          </a:prstGeom>
          <a:noFill/>
          <a:ln>
            <a:noFill/>
          </a:ln>
        </p:spPr>
      </p:pic>
      <p:graphicFrame>
        <p:nvGraphicFramePr>
          <p:cNvPr id="1162" name="Google Shape;1162;p80"/>
          <p:cNvGraphicFramePr/>
          <p:nvPr/>
        </p:nvGraphicFramePr>
        <p:xfrm>
          <a:off x="1528750" y="640963"/>
          <a:ext cx="4594200" cy="600100"/>
        </p:xfrm>
        <a:graphic>
          <a:graphicData uri="http://schemas.openxmlformats.org/drawingml/2006/table">
            <a:tbl>
              <a:tblPr>
                <a:noFill/>
                <a:tableStyleId>{AB5465AB-DB30-4CA9-90DC-2CEF1BD1A43D}</a:tableStyleId>
              </a:tblPr>
              <a:tblGrid>
                <a:gridCol w="382850">
                  <a:extLst>
                    <a:ext uri="{9D8B030D-6E8A-4147-A177-3AD203B41FA5}">
                      <a16:colId xmlns:a16="http://schemas.microsoft.com/office/drawing/2014/main" val="20000"/>
                    </a:ext>
                  </a:extLst>
                </a:gridCol>
                <a:gridCol w="382850">
                  <a:extLst>
                    <a:ext uri="{9D8B030D-6E8A-4147-A177-3AD203B41FA5}">
                      <a16:colId xmlns:a16="http://schemas.microsoft.com/office/drawing/2014/main" val="20001"/>
                    </a:ext>
                  </a:extLst>
                </a:gridCol>
                <a:gridCol w="382850">
                  <a:extLst>
                    <a:ext uri="{9D8B030D-6E8A-4147-A177-3AD203B41FA5}">
                      <a16:colId xmlns:a16="http://schemas.microsoft.com/office/drawing/2014/main" val="20002"/>
                    </a:ext>
                  </a:extLst>
                </a:gridCol>
                <a:gridCol w="382850">
                  <a:extLst>
                    <a:ext uri="{9D8B030D-6E8A-4147-A177-3AD203B41FA5}">
                      <a16:colId xmlns:a16="http://schemas.microsoft.com/office/drawing/2014/main" val="20003"/>
                    </a:ext>
                  </a:extLst>
                </a:gridCol>
                <a:gridCol w="382850">
                  <a:extLst>
                    <a:ext uri="{9D8B030D-6E8A-4147-A177-3AD203B41FA5}">
                      <a16:colId xmlns:a16="http://schemas.microsoft.com/office/drawing/2014/main" val="20004"/>
                    </a:ext>
                  </a:extLst>
                </a:gridCol>
                <a:gridCol w="382850">
                  <a:extLst>
                    <a:ext uri="{9D8B030D-6E8A-4147-A177-3AD203B41FA5}">
                      <a16:colId xmlns:a16="http://schemas.microsoft.com/office/drawing/2014/main" val="20005"/>
                    </a:ext>
                  </a:extLst>
                </a:gridCol>
                <a:gridCol w="382850">
                  <a:extLst>
                    <a:ext uri="{9D8B030D-6E8A-4147-A177-3AD203B41FA5}">
                      <a16:colId xmlns:a16="http://schemas.microsoft.com/office/drawing/2014/main" val="20006"/>
                    </a:ext>
                  </a:extLst>
                </a:gridCol>
                <a:gridCol w="382850">
                  <a:extLst>
                    <a:ext uri="{9D8B030D-6E8A-4147-A177-3AD203B41FA5}">
                      <a16:colId xmlns:a16="http://schemas.microsoft.com/office/drawing/2014/main" val="20007"/>
                    </a:ext>
                  </a:extLst>
                </a:gridCol>
                <a:gridCol w="382850">
                  <a:extLst>
                    <a:ext uri="{9D8B030D-6E8A-4147-A177-3AD203B41FA5}">
                      <a16:colId xmlns:a16="http://schemas.microsoft.com/office/drawing/2014/main" val="20008"/>
                    </a:ext>
                  </a:extLst>
                </a:gridCol>
                <a:gridCol w="382850">
                  <a:extLst>
                    <a:ext uri="{9D8B030D-6E8A-4147-A177-3AD203B41FA5}">
                      <a16:colId xmlns:a16="http://schemas.microsoft.com/office/drawing/2014/main" val="20009"/>
                    </a:ext>
                  </a:extLst>
                </a:gridCol>
                <a:gridCol w="382850">
                  <a:extLst>
                    <a:ext uri="{9D8B030D-6E8A-4147-A177-3AD203B41FA5}">
                      <a16:colId xmlns:a16="http://schemas.microsoft.com/office/drawing/2014/main" val="20010"/>
                    </a:ext>
                  </a:extLst>
                </a:gridCol>
                <a:gridCol w="382850">
                  <a:extLst>
                    <a:ext uri="{9D8B030D-6E8A-4147-A177-3AD203B41FA5}">
                      <a16:colId xmlns:a16="http://schemas.microsoft.com/office/drawing/2014/main" val="20011"/>
                    </a:ext>
                  </a:extLst>
                </a:gridCol>
              </a:tblGrid>
              <a:tr h="600100">
                <a:tc>
                  <a:txBody>
                    <a:bodyPr/>
                    <a:lstStyle/>
                    <a:p>
                      <a:pPr marL="0" lvl="0" indent="0" algn="l" rtl="0">
                        <a:spcBef>
                          <a:spcPts val="0"/>
                        </a:spcBef>
                        <a:spcAft>
                          <a:spcPts val="0"/>
                        </a:spcAft>
                        <a:buNone/>
                      </a:pPr>
                      <a:endParaRPr sz="700">
                        <a:highlight>
                          <a:srgbClr val="FF00FF"/>
                        </a:highlight>
                      </a:endParaRPr>
                    </a:p>
                  </a:txBody>
                  <a:tcPr marL="91425" marR="91425" marT="91425" marB="91425">
                    <a:lnL w="28575" cap="flat" cmpd="sng">
                      <a:solidFill>
                        <a:srgbClr val="9E9E9E"/>
                      </a:solidFill>
                      <a:prstDash val="solid"/>
                      <a:round/>
                      <a:headEnd type="none" w="sm" len="sm"/>
                      <a:tailEnd type="none" w="sm" len="sm"/>
                    </a:lnL>
                    <a:lnR w="28575" cap="flat" cmpd="sng">
                      <a:solidFill>
                        <a:srgbClr val="9E9E9E"/>
                      </a:solidFill>
                      <a:prstDash val="solid"/>
                      <a:round/>
                      <a:headEnd type="none" w="sm" len="sm"/>
                      <a:tailEnd type="none" w="sm" len="sm"/>
                    </a:lnR>
                    <a:lnT w="28575" cap="flat" cmpd="sng">
                      <a:solidFill>
                        <a:srgbClr val="9E9E9E"/>
                      </a:solidFill>
                      <a:prstDash val="solid"/>
                      <a:round/>
                      <a:headEnd type="none" w="sm" len="sm"/>
                      <a:tailEnd type="none" w="sm" len="sm"/>
                    </a:lnT>
                    <a:lnB w="28575" cap="flat" cmpd="sng">
                      <a:solidFill>
                        <a:srgbClr val="9E9E9E"/>
                      </a:solidFill>
                      <a:prstDash val="solid"/>
                      <a:round/>
                      <a:headEnd type="none" w="sm" len="sm"/>
                      <a:tailEnd type="none" w="sm" len="sm"/>
                    </a:lnB>
                    <a:solidFill>
                      <a:srgbClr val="FF00FF"/>
                    </a:solidFill>
                  </a:tcPr>
                </a:tc>
                <a:tc>
                  <a:txBody>
                    <a:bodyPr/>
                    <a:lstStyle/>
                    <a:p>
                      <a:pPr marL="0" lvl="0" indent="0" algn="l" rtl="0">
                        <a:spcBef>
                          <a:spcPts val="0"/>
                        </a:spcBef>
                        <a:spcAft>
                          <a:spcPts val="0"/>
                        </a:spcAft>
                        <a:buNone/>
                      </a:pPr>
                      <a:endParaRPr sz="700">
                        <a:highlight>
                          <a:srgbClr val="FF00FF"/>
                        </a:highlight>
                      </a:endParaRPr>
                    </a:p>
                  </a:txBody>
                  <a:tcPr marL="91425" marR="91425" marT="91425" marB="91425">
                    <a:lnL w="28575" cap="flat" cmpd="sng">
                      <a:solidFill>
                        <a:srgbClr val="9E9E9E"/>
                      </a:solidFill>
                      <a:prstDash val="solid"/>
                      <a:round/>
                      <a:headEnd type="none" w="sm" len="sm"/>
                      <a:tailEnd type="none" w="sm" len="sm"/>
                    </a:lnL>
                    <a:lnR w="28575" cap="flat" cmpd="sng">
                      <a:solidFill>
                        <a:srgbClr val="9E9E9E"/>
                      </a:solidFill>
                      <a:prstDash val="solid"/>
                      <a:round/>
                      <a:headEnd type="none" w="sm" len="sm"/>
                      <a:tailEnd type="none" w="sm" len="sm"/>
                    </a:lnR>
                    <a:lnT w="28575" cap="flat" cmpd="sng">
                      <a:solidFill>
                        <a:srgbClr val="9E9E9E"/>
                      </a:solidFill>
                      <a:prstDash val="solid"/>
                      <a:round/>
                      <a:headEnd type="none" w="sm" len="sm"/>
                      <a:tailEnd type="none" w="sm" len="sm"/>
                    </a:lnT>
                    <a:lnB w="28575" cap="flat" cmpd="sng">
                      <a:solidFill>
                        <a:srgbClr val="9E9E9E"/>
                      </a:solidFill>
                      <a:prstDash val="solid"/>
                      <a:round/>
                      <a:headEnd type="none" w="sm" len="sm"/>
                      <a:tailEnd type="none" w="sm" len="sm"/>
                    </a:lnB>
                    <a:solidFill>
                      <a:srgbClr val="FF00FF"/>
                    </a:solidFill>
                  </a:tcPr>
                </a:tc>
                <a:tc>
                  <a:txBody>
                    <a:bodyPr/>
                    <a:lstStyle/>
                    <a:p>
                      <a:pPr marL="0" lvl="0" indent="0" algn="l" rtl="0">
                        <a:spcBef>
                          <a:spcPts val="0"/>
                        </a:spcBef>
                        <a:spcAft>
                          <a:spcPts val="0"/>
                        </a:spcAft>
                        <a:buNone/>
                      </a:pPr>
                      <a:endParaRPr sz="700">
                        <a:highlight>
                          <a:srgbClr val="FF00FF"/>
                        </a:highlight>
                      </a:endParaRPr>
                    </a:p>
                  </a:txBody>
                  <a:tcPr marL="91425" marR="91425" marT="91425" marB="91425">
                    <a:lnL w="28575" cap="flat" cmpd="sng">
                      <a:solidFill>
                        <a:srgbClr val="9E9E9E"/>
                      </a:solidFill>
                      <a:prstDash val="solid"/>
                      <a:round/>
                      <a:headEnd type="none" w="sm" len="sm"/>
                      <a:tailEnd type="none" w="sm" len="sm"/>
                    </a:lnL>
                    <a:lnR w="28575" cap="flat" cmpd="sng">
                      <a:solidFill>
                        <a:srgbClr val="9E9E9E"/>
                      </a:solidFill>
                      <a:prstDash val="solid"/>
                      <a:round/>
                      <a:headEnd type="none" w="sm" len="sm"/>
                      <a:tailEnd type="none" w="sm" len="sm"/>
                    </a:lnR>
                    <a:lnT w="28575" cap="flat" cmpd="sng">
                      <a:solidFill>
                        <a:srgbClr val="9E9E9E"/>
                      </a:solidFill>
                      <a:prstDash val="solid"/>
                      <a:round/>
                      <a:headEnd type="none" w="sm" len="sm"/>
                      <a:tailEnd type="none" w="sm" len="sm"/>
                    </a:lnT>
                    <a:lnB w="28575" cap="flat" cmpd="sng">
                      <a:solidFill>
                        <a:srgbClr val="9E9E9E"/>
                      </a:solidFill>
                      <a:prstDash val="solid"/>
                      <a:round/>
                      <a:headEnd type="none" w="sm" len="sm"/>
                      <a:tailEnd type="none" w="sm" len="sm"/>
                    </a:lnB>
                    <a:solidFill>
                      <a:srgbClr val="FF00FF"/>
                    </a:solidFill>
                  </a:tcPr>
                </a:tc>
                <a:tc>
                  <a:txBody>
                    <a:bodyPr/>
                    <a:lstStyle/>
                    <a:p>
                      <a:pPr marL="0" lvl="0" indent="0" algn="l" rtl="0">
                        <a:spcBef>
                          <a:spcPts val="0"/>
                        </a:spcBef>
                        <a:spcAft>
                          <a:spcPts val="0"/>
                        </a:spcAft>
                        <a:buNone/>
                      </a:pPr>
                      <a:endParaRPr sz="700"/>
                    </a:p>
                  </a:txBody>
                  <a:tcPr marL="91425" marR="91425" marT="91425" marB="91425">
                    <a:lnL w="28575" cap="flat" cmpd="sng">
                      <a:solidFill>
                        <a:srgbClr val="9E9E9E"/>
                      </a:solidFill>
                      <a:prstDash val="solid"/>
                      <a:round/>
                      <a:headEnd type="none" w="sm" len="sm"/>
                      <a:tailEnd type="none" w="sm" len="sm"/>
                    </a:lnL>
                    <a:lnR w="28575" cap="flat" cmpd="sng">
                      <a:solidFill>
                        <a:srgbClr val="9E9E9E"/>
                      </a:solidFill>
                      <a:prstDash val="solid"/>
                      <a:round/>
                      <a:headEnd type="none" w="sm" len="sm"/>
                      <a:tailEnd type="none" w="sm" len="sm"/>
                    </a:lnR>
                    <a:lnT w="28575" cap="flat" cmpd="sng">
                      <a:solidFill>
                        <a:srgbClr val="9E9E9E"/>
                      </a:solidFill>
                      <a:prstDash val="solid"/>
                      <a:round/>
                      <a:headEnd type="none" w="sm" len="sm"/>
                      <a:tailEnd type="none" w="sm" len="sm"/>
                    </a:lnT>
                    <a:lnB w="2857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endParaRPr sz="700"/>
                    </a:p>
                  </a:txBody>
                  <a:tcPr marL="91425" marR="91425" marT="91425" marB="91425">
                    <a:lnL w="28575" cap="flat" cmpd="sng">
                      <a:solidFill>
                        <a:srgbClr val="9E9E9E"/>
                      </a:solidFill>
                      <a:prstDash val="solid"/>
                      <a:round/>
                      <a:headEnd type="none" w="sm" len="sm"/>
                      <a:tailEnd type="none" w="sm" len="sm"/>
                    </a:lnL>
                    <a:lnR w="28575" cap="flat" cmpd="sng">
                      <a:solidFill>
                        <a:srgbClr val="9E9E9E"/>
                      </a:solidFill>
                      <a:prstDash val="solid"/>
                      <a:round/>
                      <a:headEnd type="none" w="sm" len="sm"/>
                      <a:tailEnd type="none" w="sm" len="sm"/>
                    </a:lnR>
                    <a:lnT w="28575" cap="flat" cmpd="sng">
                      <a:solidFill>
                        <a:srgbClr val="9E9E9E"/>
                      </a:solidFill>
                      <a:prstDash val="solid"/>
                      <a:round/>
                      <a:headEnd type="none" w="sm" len="sm"/>
                      <a:tailEnd type="none" w="sm" len="sm"/>
                    </a:lnT>
                    <a:lnB w="2857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endParaRPr sz="700"/>
                    </a:p>
                  </a:txBody>
                  <a:tcPr marL="91425" marR="91425" marT="91425" marB="91425">
                    <a:lnL w="28575" cap="flat" cmpd="sng">
                      <a:solidFill>
                        <a:srgbClr val="9E9E9E"/>
                      </a:solidFill>
                      <a:prstDash val="solid"/>
                      <a:round/>
                      <a:headEnd type="none" w="sm" len="sm"/>
                      <a:tailEnd type="none" w="sm" len="sm"/>
                    </a:lnL>
                    <a:lnR w="28575" cap="flat" cmpd="sng">
                      <a:solidFill>
                        <a:srgbClr val="9E9E9E"/>
                      </a:solidFill>
                      <a:prstDash val="solid"/>
                      <a:round/>
                      <a:headEnd type="none" w="sm" len="sm"/>
                      <a:tailEnd type="none" w="sm" len="sm"/>
                    </a:lnR>
                    <a:lnT w="28575" cap="flat" cmpd="sng">
                      <a:solidFill>
                        <a:srgbClr val="9E9E9E"/>
                      </a:solidFill>
                      <a:prstDash val="solid"/>
                      <a:round/>
                      <a:headEnd type="none" w="sm" len="sm"/>
                      <a:tailEnd type="none" w="sm" len="sm"/>
                    </a:lnT>
                    <a:lnB w="2857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endParaRPr sz="700"/>
                    </a:p>
                  </a:txBody>
                  <a:tcPr marL="91425" marR="91425" marT="91425" marB="91425">
                    <a:lnL w="28575" cap="flat" cmpd="sng">
                      <a:solidFill>
                        <a:srgbClr val="9E9E9E"/>
                      </a:solidFill>
                      <a:prstDash val="solid"/>
                      <a:round/>
                      <a:headEnd type="none" w="sm" len="sm"/>
                      <a:tailEnd type="none" w="sm" len="sm"/>
                    </a:lnL>
                    <a:lnR w="28575" cap="flat" cmpd="sng">
                      <a:solidFill>
                        <a:srgbClr val="9E9E9E"/>
                      </a:solidFill>
                      <a:prstDash val="solid"/>
                      <a:round/>
                      <a:headEnd type="none" w="sm" len="sm"/>
                      <a:tailEnd type="none" w="sm" len="sm"/>
                    </a:lnR>
                    <a:lnT w="28575" cap="flat" cmpd="sng">
                      <a:solidFill>
                        <a:srgbClr val="9E9E9E"/>
                      </a:solidFill>
                      <a:prstDash val="solid"/>
                      <a:round/>
                      <a:headEnd type="none" w="sm" len="sm"/>
                      <a:tailEnd type="none" w="sm" len="sm"/>
                    </a:lnT>
                    <a:lnB w="2857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endParaRPr sz="700"/>
                    </a:p>
                  </a:txBody>
                  <a:tcPr marL="91425" marR="91425" marT="91425" marB="91425">
                    <a:lnL w="28575" cap="flat" cmpd="sng">
                      <a:solidFill>
                        <a:srgbClr val="9E9E9E"/>
                      </a:solidFill>
                      <a:prstDash val="solid"/>
                      <a:round/>
                      <a:headEnd type="none" w="sm" len="sm"/>
                      <a:tailEnd type="none" w="sm" len="sm"/>
                    </a:lnL>
                    <a:lnR w="28575" cap="flat" cmpd="sng">
                      <a:solidFill>
                        <a:srgbClr val="9E9E9E"/>
                      </a:solidFill>
                      <a:prstDash val="solid"/>
                      <a:round/>
                      <a:headEnd type="none" w="sm" len="sm"/>
                      <a:tailEnd type="none" w="sm" len="sm"/>
                    </a:lnR>
                    <a:lnT w="28575" cap="flat" cmpd="sng">
                      <a:solidFill>
                        <a:srgbClr val="9E9E9E"/>
                      </a:solidFill>
                      <a:prstDash val="solid"/>
                      <a:round/>
                      <a:headEnd type="none" w="sm" len="sm"/>
                      <a:tailEnd type="none" w="sm" len="sm"/>
                    </a:lnT>
                    <a:lnB w="2857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endParaRPr sz="700"/>
                    </a:p>
                  </a:txBody>
                  <a:tcPr marL="91425" marR="91425" marT="91425" marB="91425">
                    <a:lnL w="28575" cap="flat" cmpd="sng">
                      <a:solidFill>
                        <a:srgbClr val="9E9E9E"/>
                      </a:solidFill>
                      <a:prstDash val="solid"/>
                      <a:round/>
                      <a:headEnd type="none" w="sm" len="sm"/>
                      <a:tailEnd type="none" w="sm" len="sm"/>
                    </a:lnL>
                    <a:lnR w="28575" cap="flat" cmpd="sng">
                      <a:solidFill>
                        <a:srgbClr val="9E9E9E"/>
                      </a:solidFill>
                      <a:prstDash val="solid"/>
                      <a:round/>
                      <a:headEnd type="none" w="sm" len="sm"/>
                      <a:tailEnd type="none" w="sm" len="sm"/>
                    </a:lnR>
                    <a:lnT w="28575" cap="flat" cmpd="sng">
                      <a:solidFill>
                        <a:srgbClr val="9E9E9E"/>
                      </a:solidFill>
                      <a:prstDash val="solid"/>
                      <a:round/>
                      <a:headEnd type="none" w="sm" len="sm"/>
                      <a:tailEnd type="none" w="sm" len="sm"/>
                    </a:lnT>
                    <a:lnB w="2857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endParaRPr sz="700"/>
                    </a:p>
                  </a:txBody>
                  <a:tcPr marL="91425" marR="91425" marT="91425" marB="91425">
                    <a:lnL w="28575" cap="flat" cmpd="sng">
                      <a:solidFill>
                        <a:srgbClr val="9E9E9E"/>
                      </a:solidFill>
                      <a:prstDash val="solid"/>
                      <a:round/>
                      <a:headEnd type="none" w="sm" len="sm"/>
                      <a:tailEnd type="none" w="sm" len="sm"/>
                    </a:lnL>
                    <a:lnR w="28575" cap="flat" cmpd="sng">
                      <a:solidFill>
                        <a:srgbClr val="9E9E9E"/>
                      </a:solidFill>
                      <a:prstDash val="solid"/>
                      <a:round/>
                      <a:headEnd type="none" w="sm" len="sm"/>
                      <a:tailEnd type="none" w="sm" len="sm"/>
                    </a:lnR>
                    <a:lnT w="28575" cap="flat" cmpd="sng">
                      <a:solidFill>
                        <a:srgbClr val="9E9E9E"/>
                      </a:solidFill>
                      <a:prstDash val="solid"/>
                      <a:round/>
                      <a:headEnd type="none" w="sm" len="sm"/>
                      <a:tailEnd type="none" w="sm" len="sm"/>
                    </a:lnT>
                    <a:lnB w="2857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endParaRPr sz="700"/>
                    </a:p>
                  </a:txBody>
                  <a:tcPr marL="91425" marR="91425" marT="91425" marB="91425">
                    <a:lnL w="28575" cap="flat" cmpd="sng">
                      <a:solidFill>
                        <a:srgbClr val="9E9E9E"/>
                      </a:solidFill>
                      <a:prstDash val="solid"/>
                      <a:round/>
                      <a:headEnd type="none" w="sm" len="sm"/>
                      <a:tailEnd type="none" w="sm" len="sm"/>
                    </a:lnL>
                    <a:lnR w="28575" cap="flat" cmpd="sng">
                      <a:solidFill>
                        <a:srgbClr val="9E9E9E"/>
                      </a:solidFill>
                      <a:prstDash val="solid"/>
                      <a:round/>
                      <a:headEnd type="none" w="sm" len="sm"/>
                      <a:tailEnd type="none" w="sm" len="sm"/>
                    </a:lnR>
                    <a:lnT w="28575" cap="flat" cmpd="sng">
                      <a:solidFill>
                        <a:srgbClr val="9E9E9E"/>
                      </a:solidFill>
                      <a:prstDash val="solid"/>
                      <a:round/>
                      <a:headEnd type="none" w="sm" len="sm"/>
                      <a:tailEnd type="none" w="sm" len="sm"/>
                    </a:lnT>
                    <a:lnB w="2857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endParaRPr sz="700"/>
                    </a:p>
                  </a:txBody>
                  <a:tcPr marL="91425" marR="91425" marT="91425" marB="91425">
                    <a:lnL w="28575" cap="flat" cmpd="sng">
                      <a:solidFill>
                        <a:srgbClr val="9E9E9E"/>
                      </a:solidFill>
                      <a:prstDash val="solid"/>
                      <a:round/>
                      <a:headEnd type="none" w="sm" len="sm"/>
                      <a:tailEnd type="none" w="sm" len="sm"/>
                    </a:lnL>
                    <a:lnR w="28575" cap="flat" cmpd="sng">
                      <a:solidFill>
                        <a:srgbClr val="9E9E9E"/>
                      </a:solidFill>
                      <a:prstDash val="solid"/>
                      <a:round/>
                      <a:headEnd type="none" w="sm" len="sm"/>
                      <a:tailEnd type="none" w="sm" len="sm"/>
                    </a:lnR>
                    <a:lnT w="28575" cap="flat" cmpd="sng">
                      <a:solidFill>
                        <a:srgbClr val="9E9E9E"/>
                      </a:solidFill>
                      <a:prstDash val="solid"/>
                      <a:round/>
                      <a:headEnd type="none" w="sm" len="sm"/>
                      <a:tailEnd type="none" w="sm" len="sm"/>
                    </a:lnT>
                    <a:lnB w="28575" cap="flat" cmpd="sng">
                      <a:solidFill>
                        <a:srgbClr val="9E9E9E"/>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1163" name="Google Shape;1163;p80"/>
          <p:cNvSpPr txBox="1"/>
          <p:nvPr/>
        </p:nvSpPr>
        <p:spPr>
          <a:xfrm>
            <a:off x="6895075" y="4029625"/>
            <a:ext cx="651000" cy="769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800">
                <a:solidFill>
                  <a:srgbClr val="FF0000"/>
                </a:solidFill>
                <a:latin typeface="Vibur"/>
                <a:ea typeface="Vibur"/>
                <a:cs typeface="Vibur"/>
                <a:sym typeface="Vibur"/>
              </a:rPr>
              <a:t>&lt;</a:t>
            </a:r>
            <a:endParaRPr sz="3800">
              <a:solidFill>
                <a:srgbClr val="FF0000"/>
              </a:solidFill>
              <a:latin typeface="Vibur"/>
              <a:ea typeface="Vibur"/>
              <a:cs typeface="Vibur"/>
              <a:sym typeface="Vibu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1443"/>
        <p:cNvGrpSpPr/>
        <p:nvPr/>
      </p:nvGrpSpPr>
      <p:grpSpPr>
        <a:xfrm>
          <a:off x="0" y="0"/>
          <a:ext cx="0" cy="0"/>
          <a:chOff x="0" y="0"/>
          <a:chExt cx="0" cy="0"/>
        </a:xfrm>
      </p:grpSpPr>
      <p:pic>
        <p:nvPicPr>
          <p:cNvPr id="1444" name="Google Shape;1444;p92"/>
          <p:cNvPicPr preferRelativeResize="0"/>
          <p:nvPr/>
        </p:nvPicPr>
        <p:blipFill>
          <a:blip r:embed="rId3">
            <a:alphaModFix/>
          </a:blip>
          <a:stretch>
            <a:fillRect/>
          </a:stretch>
        </p:blipFill>
        <p:spPr>
          <a:xfrm rot="2156936">
            <a:off x="406186" y="446972"/>
            <a:ext cx="944206" cy="950927"/>
          </a:xfrm>
          <a:prstGeom prst="rect">
            <a:avLst/>
          </a:prstGeom>
          <a:noFill/>
          <a:ln>
            <a:noFill/>
          </a:ln>
        </p:spPr>
      </p:pic>
      <p:sp>
        <p:nvSpPr>
          <p:cNvPr id="1445" name="Google Shape;1445;p92"/>
          <p:cNvSpPr txBox="1"/>
          <p:nvPr/>
        </p:nvSpPr>
        <p:spPr>
          <a:xfrm>
            <a:off x="86825" y="82675"/>
            <a:ext cx="13227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dirty="0">
                <a:latin typeface="Vibur"/>
                <a:ea typeface="Vibur"/>
                <a:cs typeface="Vibur"/>
                <a:sym typeface="Vibur"/>
              </a:rPr>
              <a:t>Situation 1</a:t>
            </a:r>
            <a:endParaRPr sz="2100" dirty="0">
              <a:latin typeface="Vibur"/>
              <a:ea typeface="Vibur"/>
              <a:cs typeface="Vibur"/>
              <a:sym typeface="Vibur"/>
            </a:endParaRPr>
          </a:p>
        </p:txBody>
      </p:sp>
      <p:sp>
        <p:nvSpPr>
          <p:cNvPr id="1446" name="Google Shape;1446;p92"/>
          <p:cNvSpPr txBox="1"/>
          <p:nvPr/>
        </p:nvSpPr>
        <p:spPr>
          <a:xfrm>
            <a:off x="108450" y="1469038"/>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700">
                <a:latin typeface="Vibur"/>
                <a:ea typeface="Vibur"/>
                <a:cs typeface="Vibur"/>
                <a:sym typeface="Vibur"/>
              </a:rPr>
              <a:t>Ecris en lettres</a:t>
            </a:r>
            <a:r>
              <a:rPr lang="fr" sz="3400">
                <a:latin typeface="Vibur"/>
                <a:ea typeface="Vibur"/>
                <a:cs typeface="Vibur"/>
                <a:sym typeface="Vibur"/>
              </a:rPr>
              <a:t> : ________________________</a:t>
            </a:r>
            <a:endParaRPr sz="3400">
              <a:latin typeface="Vibur"/>
              <a:ea typeface="Vibur"/>
              <a:cs typeface="Vibur"/>
              <a:sym typeface="Vibur"/>
            </a:endParaRPr>
          </a:p>
        </p:txBody>
      </p:sp>
      <p:sp>
        <p:nvSpPr>
          <p:cNvPr id="1447" name="Google Shape;1447;p92"/>
          <p:cNvSpPr txBox="1"/>
          <p:nvPr/>
        </p:nvSpPr>
        <p:spPr>
          <a:xfrm>
            <a:off x="108450" y="2216975"/>
            <a:ext cx="8927100" cy="1308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endParaRPr sz="2500">
              <a:latin typeface="Vibur"/>
              <a:ea typeface="Vibur"/>
              <a:cs typeface="Vibur"/>
              <a:sym typeface="Vibur"/>
            </a:endParaRPr>
          </a:p>
          <a:p>
            <a:pPr marL="0" lvl="0" indent="0" algn="l" rtl="0">
              <a:spcBef>
                <a:spcPts val="0"/>
              </a:spcBef>
              <a:spcAft>
                <a:spcPts val="0"/>
              </a:spcAft>
              <a:buNone/>
            </a:pPr>
            <a:r>
              <a:rPr lang="fr" sz="2500">
                <a:latin typeface="Vibur"/>
                <a:ea typeface="Vibur"/>
                <a:cs typeface="Vibur"/>
                <a:sym typeface="Vibur"/>
              </a:rPr>
              <a:t>Décompose-la sous la forme d’un entier et d’une fraction</a:t>
            </a:r>
            <a:r>
              <a:rPr lang="fr" sz="2300">
                <a:latin typeface="Vibur"/>
                <a:ea typeface="Vibur"/>
                <a:cs typeface="Vibur"/>
                <a:sym typeface="Vibur"/>
              </a:rPr>
              <a:t> : ____ +        </a:t>
            </a:r>
            <a:endParaRPr sz="2300">
              <a:latin typeface="Vibur"/>
              <a:ea typeface="Vibur"/>
              <a:cs typeface="Vibur"/>
              <a:sym typeface="Vibur"/>
            </a:endParaRPr>
          </a:p>
          <a:p>
            <a:pPr marL="0" lvl="0" indent="0" algn="l" rtl="0">
              <a:spcBef>
                <a:spcPts val="0"/>
              </a:spcBef>
              <a:spcAft>
                <a:spcPts val="0"/>
              </a:spcAft>
              <a:buNone/>
            </a:pPr>
            <a:r>
              <a:rPr lang="fr" sz="2300">
                <a:latin typeface="Vibur"/>
                <a:ea typeface="Vibur"/>
                <a:cs typeface="Vibur"/>
                <a:sym typeface="Vibur"/>
              </a:rPr>
              <a:t>           </a:t>
            </a:r>
            <a:endParaRPr sz="2300">
              <a:latin typeface="Vibur"/>
              <a:ea typeface="Vibur"/>
              <a:cs typeface="Vibur"/>
              <a:sym typeface="Vibur"/>
            </a:endParaRPr>
          </a:p>
        </p:txBody>
      </p:sp>
      <p:sp>
        <p:nvSpPr>
          <p:cNvPr id="1448" name="Google Shape;1448;p92"/>
          <p:cNvSpPr txBox="1"/>
          <p:nvPr/>
        </p:nvSpPr>
        <p:spPr>
          <a:xfrm>
            <a:off x="108450" y="3565200"/>
            <a:ext cx="4804800" cy="10158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700">
                <a:latin typeface="Vibur"/>
                <a:ea typeface="Vibur"/>
                <a:cs typeface="Vibur"/>
                <a:sym typeface="Vibur"/>
              </a:rPr>
              <a:t>nombre entier précédent : _______  nombre entier suivant : _______</a:t>
            </a:r>
            <a:endParaRPr sz="2700">
              <a:latin typeface="Vibur"/>
              <a:ea typeface="Vibur"/>
              <a:cs typeface="Vibur"/>
              <a:sym typeface="Vibur"/>
            </a:endParaRPr>
          </a:p>
        </p:txBody>
      </p:sp>
      <p:sp>
        <p:nvSpPr>
          <p:cNvPr id="1449" name="Google Shape;1449;p92"/>
          <p:cNvSpPr txBox="1"/>
          <p:nvPr/>
        </p:nvSpPr>
        <p:spPr>
          <a:xfrm>
            <a:off x="4913250" y="3565200"/>
            <a:ext cx="4122300" cy="14775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lnSpc>
                <a:spcPct val="100000"/>
              </a:lnSpc>
              <a:spcBef>
                <a:spcPts val="0"/>
              </a:spcBef>
              <a:spcAft>
                <a:spcPts val="0"/>
              </a:spcAft>
              <a:buNone/>
            </a:pPr>
            <a:r>
              <a:rPr lang="fr" sz="2700">
                <a:latin typeface="Vibur"/>
                <a:ea typeface="Vibur"/>
                <a:cs typeface="Vibur"/>
                <a:sym typeface="Vibur"/>
              </a:rPr>
              <a:t>Compare-la &lt; ou &gt;</a:t>
            </a:r>
            <a:r>
              <a:rPr lang="fr" sz="3400">
                <a:latin typeface="Vibur"/>
                <a:ea typeface="Vibur"/>
                <a:cs typeface="Vibur"/>
                <a:sym typeface="Vibur"/>
              </a:rPr>
              <a:t> :                 </a:t>
            </a:r>
            <a:endParaRPr sz="3400">
              <a:latin typeface="Vibur"/>
              <a:ea typeface="Vibur"/>
              <a:cs typeface="Vibur"/>
              <a:sym typeface="Vibur"/>
            </a:endParaRPr>
          </a:p>
          <a:p>
            <a:pPr marL="0" lvl="0" indent="0" algn="l" rtl="0">
              <a:lnSpc>
                <a:spcPct val="100000"/>
              </a:lnSpc>
              <a:spcBef>
                <a:spcPts val="0"/>
              </a:spcBef>
              <a:spcAft>
                <a:spcPts val="0"/>
              </a:spcAft>
              <a:buNone/>
            </a:pPr>
            <a:r>
              <a:rPr lang="fr" sz="3400">
                <a:latin typeface="Vibur"/>
                <a:ea typeface="Vibur"/>
                <a:cs typeface="Vibur"/>
                <a:sym typeface="Vibur"/>
              </a:rPr>
              <a:t>                1</a:t>
            </a:r>
            <a:endParaRPr sz="3400">
              <a:latin typeface="Vibur"/>
              <a:ea typeface="Vibur"/>
              <a:cs typeface="Vibur"/>
              <a:sym typeface="Vibur"/>
            </a:endParaRPr>
          </a:p>
          <a:p>
            <a:pPr marL="0" lvl="0" indent="0" algn="l" rtl="0">
              <a:lnSpc>
                <a:spcPct val="100000"/>
              </a:lnSpc>
              <a:spcBef>
                <a:spcPts val="0"/>
              </a:spcBef>
              <a:spcAft>
                <a:spcPts val="0"/>
              </a:spcAft>
              <a:buNone/>
            </a:pPr>
            <a:endParaRPr sz="1600">
              <a:latin typeface="Vibur"/>
              <a:ea typeface="Vibur"/>
              <a:cs typeface="Vibur"/>
              <a:sym typeface="Vibur"/>
            </a:endParaRPr>
          </a:p>
        </p:txBody>
      </p:sp>
      <p:sp>
        <p:nvSpPr>
          <p:cNvPr id="1450" name="Google Shape;1450;p92"/>
          <p:cNvSpPr/>
          <p:nvPr/>
        </p:nvSpPr>
        <p:spPr>
          <a:xfrm>
            <a:off x="6694125" y="4247225"/>
            <a:ext cx="759600" cy="507900"/>
          </a:xfrm>
          <a:prstGeom prst="ellipse">
            <a:avLst/>
          </a:prstGeom>
          <a:solidFill>
            <a:schemeClr val="lt2"/>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51" name="Google Shape;1451;p92"/>
          <p:cNvGrpSpPr/>
          <p:nvPr/>
        </p:nvGrpSpPr>
        <p:grpSpPr>
          <a:xfrm>
            <a:off x="5511850" y="-255464"/>
            <a:ext cx="3447750" cy="1919850"/>
            <a:chOff x="5446700" y="-450789"/>
            <a:chExt cx="3447750" cy="1919850"/>
          </a:xfrm>
        </p:grpSpPr>
        <p:grpSp>
          <p:nvGrpSpPr>
            <p:cNvPr id="1452" name="Google Shape;1452;p92"/>
            <p:cNvGrpSpPr/>
            <p:nvPr/>
          </p:nvGrpSpPr>
          <p:grpSpPr>
            <a:xfrm>
              <a:off x="5446700" y="-450789"/>
              <a:ext cx="3447750" cy="1919850"/>
              <a:chOff x="5696250" y="-268326"/>
              <a:chExt cx="3447750" cy="1919850"/>
            </a:xfrm>
          </p:grpSpPr>
          <p:pic>
            <p:nvPicPr>
              <p:cNvPr id="1453" name="Google Shape;1453;p92"/>
              <p:cNvPicPr preferRelativeResize="0"/>
              <p:nvPr/>
            </p:nvPicPr>
            <p:blipFill>
              <a:blip r:embed="rId4">
                <a:alphaModFix/>
              </a:blip>
              <a:stretch>
                <a:fillRect/>
              </a:stretch>
            </p:blipFill>
            <p:spPr>
              <a:xfrm>
                <a:off x="5696250" y="-268326"/>
                <a:ext cx="3447750" cy="1919850"/>
              </a:xfrm>
              <a:prstGeom prst="rect">
                <a:avLst/>
              </a:prstGeom>
              <a:noFill/>
              <a:ln>
                <a:noFill/>
              </a:ln>
            </p:spPr>
          </p:pic>
          <p:sp>
            <p:nvSpPr>
              <p:cNvPr id="1454" name="Google Shape;1454;p92"/>
              <p:cNvSpPr txBox="1"/>
              <p:nvPr/>
            </p:nvSpPr>
            <p:spPr>
              <a:xfrm>
                <a:off x="6161175" y="-19975"/>
                <a:ext cx="2517900" cy="1231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400">
                    <a:solidFill>
                      <a:srgbClr val="FFFFFF"/>
                    </a:solidFill>
                    <a:latin typeface="Vibur"/>
                    <a:ea typeface="Vibur"/>
                    <a:cs typeface="Vibur"/>
                    <a:sym typeface="Vibur"/>
                  </a:rPr>
                  <a:t>4</a:t>
                </a:r>
                <a:endParaRPr sz="3400">
                  <a:solidFill>
                    <a:srgbClr val="FFFFFF"/>
                  </a:solidFill>
                  <a:latin typeface="Vibur"/>
                  <a:ea typeface="Vibur"/>
                  <a:cs typeface="Vibur"/>
                  <a:sym typeface="Vibur"/>
                </a:endParaRPr>
              </a:p>
              <a:p>
                <a:pPr marL="0" lvl="0" indent="0" algn="ctr" rtl="0">
                  <a:spcBef>
                    <a:spcPts val="0"/>
                  </a:spcBef>
                  <a:spcAft>
                    <a:spcPts val="0"/>
                  </a:spcAft>
                  <a:buNone/>
                </a:pPr>
                <a:r>
                  <a:rPr lang="fr" sz="3400">
                    <a:solidFill>
                      <a:srgbClr val="FFFFFF"/>
                    </a:solidFill>
                    <a:latin typeface="Vibur"/>
                    <a:ea typeface="Vibur"/>
                    <a:cs typeface="Vibur"/>
                    <a:sym typeface="Vibur"/>
                  </a:rPr>
                  <a:t>10 </a:t>
                </a:r>
                <a:endParaRPr sz="3400">
                  <a:solidFill>
                    <a:srgbClr val="FFFFFF"/>
                  </a:solidFill>
                  <a:latin typeface="Vibur"/>
                  <a:ea typeface="Vibur"/>
                  <a:cs typeface="Vibur"/>
                  <a:sym typeface="Vibur"/>
                </a:endParaRPr>
              </a:p>
            </p:txBody>
          </p:sp>
        </p:grpSp>
        <p:cxnSp>
          <p:nvCxnSpPr>
            <p:cNvPr id="1455" name="Google Shape;1455;p92"/>
            <p:cNvCxnSpPr/>
            <p:nvPr/>
          </p:nvCxnSpPr>
          <p:spPr>
            <a:xfrm>
              <a:off x="6888425" y="399725"/>
              <a:ext cx="564300" cy="0"/>
            </a:xfrm>
            <a:prstGeom prst="straightConnector1">
              <a:avLst/>
            </a:prstGeom>
            <a:noFill/>
            <a:ln w="19050" cap="flat" cmpd="sng">
              <a:solidFill>
                <a:srgbClr val="FFFFFF"/>
              </a:solidFill>
              <a:prstDash val="solid"/>
              <a:round/>
              <a:headEnd type="none" w="med" len="med"/>
              <a:tailEnd type="none" w="med" len="med"/>
            </a:ln>
          </p:spPr>
        </p:cxnSp>
      </p:grpSp>
      <p:sp>
        <p:nvSpPr>
          <p:cNvPr id="1456" name="Google Shape;1456;p92"/>
          <p:cNvSpPr txBox="1"/>
          <p:nvPr/>
        </p:nvSpPr>
        <p:spPr>
          <a:xfrm>
            <a:off x="1745925" y="89925"/>
            <a:ext cx="4004100" cy="13392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500" b="1">
                <a:latin typeface="Vibur"/>
                <a:ea typeface="Vibur"/>
                <a:cs typeface="Vibur"/>
                <a:sym typeface="Vibur"/>
              </a:rPr>
              <a:t>Dessine-la</a:t>
            </a:r>
            <a:endParaRPr sz="2500" b="1">
              <a:latin typeface="Vibur"/>
              <a:ea typeface="Vibur"/>
              <a:cs typeface="Vibur"/>
              <a:sym typeface="Vibur"/>
            </a:endParaRPr>
          </a:p>
          <a:p>
            <a:pPr marL="0" lvl="0" indent="0" algn="l" rtl="0">
              <a:spcBef>
                <a:spcPts val="0"/>
              </a:spcBef>
              <a:spcAft>
                <a:spcPts val="0"/>
              </a:spcAft>
              <a:buNone/>
            </a:pPr>
            <a:endParaRPr sz="2500" b="1">
              <a:latin typeface="Vibur"/>
              <a:ea typeface="Vibur"/>
              <a:cs typeface="Vibur"/>
              <a:sym typeface="Vibur"/>
            </a:endParaRPr>
          </a:p>
          <a:p>
            <a:pPr marL="0" lvl="0" indent="0" algn="l" rtl="0">
              <a:spcBef>
                <a:spcPts val="0"/>
              </a:spcBef>
              <a:spcAft>
                <a:spcPts val="0"/>
              </a:spcAft>
              <a:buNone/>
            </a:pPr>
            <a:endParaRPr sz="2500" b="1">
              <a:latin typeface="Vibur"/>
              <a:ea typeface="Vibur"/>
              <a:cs typeface="Vibur"/>
              <a:sym typeface="Vibur"/>
            </a:endParaRPr>
          </a:p>
        </p:txBody>
      </p:sp>
      <p:grpSp>
        <p:nvGrpSpPr>
          <p:cNvPr id="1457" name="Google Shape;1457;p92"/>
          <p:cNvGrpSpPr/>
          <p:nvPr/>
        </p:nvGrpSpPr>
        <p:grpSpPr>
          <a:xfrm>
            <a:off x="7887750" y="2515000"/>
            <a:ext cx="651000" cy="831300"/>
            <a:chOff x="7486250" y="2384800"/>
            <a:chExt cx="651000" cy="831300"/>
          </a:xfrm>
        </p:grpSpPr>
        <p:sp>
          <p:nvSpPr>
            <p:cNvPr id="1458" name="Google Shape;1458;p92"/>
            <p:cNvSpPr txBox="1"/>
            <p:nvPr/>
          </p:nvSpPr>
          <p:spPr>
            <a:xfrm>
              <a:off x="7486250" y="2384800"/>
              <a:ext cx="6510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endParaRPr/>
            </a:p>
            <a:p>
              <a:pPr marL="0" lvl="0" indent="0" algn="l" rtl="0">
                <a:spcBef>
                  <a:spcPts val="0"/>
                </a:spcBef>
                <a:spcAft>
                  <a:spcPts val="0"/>
                </a:spcAft>
                <a:buNone/>
              </a:pPr>
              <a:endParaRPr/>
            </a:p>
            <a:p>
              <a:pPr marL="0" lvl="0" indent="0" algn="l" rtl="0">
                <a:spcBef>
                  <a:spcPts val="0"/>
                </a:spcBef>
                <a:spcAft>
                  <a:spcPts val="0"/>
                </a:spcAft>
                <a:buNone/>
              </a:pPr>
              <a:r>
                <a:rPr lang="fr"/>
                <a:t>…….</a:t>
              </a:r>
              <a:endParaRPr/>
            </a:p>
          </p:txBody>
        </p:sp>
        <p:cxnSp>
          <p:nvCxnSpPr>
            <p:cNvPr id="1459" name="Google Shape;1459;p92"/>
            <p:cNvCxnSpPr/>
            <p:nvPr/>
          </p:nvCxnSpPr>
          <p:spPr>
            <a:xfrm>
              <a:off x="7486250" y="2811925"/>
              <a:ext cx="651000" cy="0"/>
            </a:xfrm>
            <a:prstGeom prst="straightConnector1">
              <a:avLst/>
            </a:prstGeom>
            <a:noFill/>
            <a:ln w="28575" cap="flat" cmpd="sng">
              <a:solidFill>
                <a:srgbClr val="000000"/>
              </a:solidFill>
              <a:prstDash val="solid"/>
              <a:round/>
              <a:headEnd type="none" w="med" len="med"/>
              <a:tailEnd type="none" w="med" len="med"/>
            </a:ln>
          </p:spPr>
        </p:cxnSp>
      </p:grpSp>
      <p:sp>
        <p:nvSpPr>
          <p:cNvPr id="1460" name="Google Shape;1460;p92"/>
          <p:cNvSpPr txBox="1"/>
          <p:nvPr/>
        </p:nvSpPr>
        <p:spPr>
          <a:xfrm>
            <a:off x="5651788" y="4077875"/>
            <a:ext cx="651000" cy="1046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sz="2100">
                <a:latin typeface="Vibur"/>
                <a:ea typeface="Vibur"/>
                <a:cs typeface="Vibur"/>
                <a:sym typeface="Vibur"/>
              </a:rPr>
              <a:t>...</a:t>
            </a:r>
            <a:endParaRPr sz="2100">
              <a:latin typeface="Vibur"/>
              <a:ea typeface="Vibur"/>
              <a:cs typeface="Vibur"/>
              <a:sym typeface="Vibur"/>
            </a:endParaRPr>
          </a:p>
          <a:p>
            <a:pPr marL="0" lvl="0" indent="0" algn="l" rtl="0">
              <a:spcBef>
                <a:spcPts val="0"/>
              </a:spcBef>
              <a:spcAft>
                <a:spcPts val="0"/>
              </a:spcAft>
              <a:buNone/>
            </a:pPr>
            <a:endParaRPr/>
          </a:p>
          <a:p>
            <a:pPr marL="0" lvl="0" indent="0" algn="l" rtl="0">
              <a:spcBef>
                <a:spcPts val="0"/>
              </a:spcBef>
              <a:spcAft>
                <a:spcPts val="0"/>
              </a:spcAft>
              <a:buNone/>
            </a:pPr>
            <a:r>
              <a:rPr lang="fr" sz="2100">
                <a:latin typeface="Vibur"/>
                <a:ea typeface="Vibur"/>
                <a:cs typeface="Vibur"/>
                <a:sym typeface="Vibur"/>
              </a:rPr>
              <a:t>...</a:t>
            </a:r>
            <a:endParaRPr sz="2100">
              <a:latin typeface="Vibur"/>
              <a:ea typeface="Vibur"/>
              <a:cs typeface="Vibur"/>
              <a:sym typeface="Vibur"/>
            </a:endParaRPr>
          </a:p>
        </p:txBody>
      </p:sp>
      <p:cxnSp>
        <p:nvCxnSpPr>
          <p:cNvPr id="1461" name="Google Shape;1461;p92"/>
          <p:cNvCxnSpPr/>
          <p:nvPr/>
        </p:nvCxnSpPr>
        <p:spPr>
          <a:xfrm>
            <a:off x="5651788" y="4501175"/>
            <a:ext cx="651000" cy="0"/>
          </a:xfrm>
          <a:prstGeom prst="straightConnector1">
            <a:avLst/>
          </a:prstGeom>
          <a:noFill/>
          <a:ln w="19050" cap="flat" cmpd="sng">
            <a:solidFill>
              <a:srgbClr val="000000"/>
            </a:solidFill>
            <a:prstDash val="solid"/>
            <a:round/>
            <a:headEnd type="none" w="med" len="med"/>
            <a:tailEnd type="none" w="med" len="med"/>
          </a:ln>
        </p:spPr>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1465"/>
        <p:cNvGrpSpPr/>
        <p:nvPr/>
      </p:nvGrpSpPr>
      <p:grpSpPr>
        <a:xfrm>
          <a:off x="0" y="0"/>
          <a:ext cx="0" cy="0"/>
          <a:chOff x="0" y="0"/>
          <a:chExt cx="0" cy="0"/>
        </a:xfrm>
      </p:grpSpPr>
      <p:pic>
        <p:nvPicPr>
          <p:cNvPr id="1466" name="Google Shape;1466;p93"/>
          <p:cNvPicPr preferRelativeResize="0"/>
          <p:nvPr/>
        </p:nvPicPr>
        <p:blipFill>
          <a:blip r:embed="rId3">
            <a:alphaModFix/>
          </a:blip>
          <a:stretch>
            <a:fillRect/>
          </a:stretch>
        </p:blipFill>
        <p:spPr>
          <a:xfrm rot="2156936">
            <a:off x="297661" y="465559"/>
            <a:ext cx="944206" cy="950927"/>
          </a:xfrm>
          <a:prstGeom prst="rect">
            <a:avLst/>
          </a:prstGeom>
          <a:noFill/>
          <a:ln>
            <a:noFill/>
          </a:ln>
        </p:spPr>
      </p:pic>
      <p:sp>
        <p:nvSpPr>
          <p:cNvPr id="1467" name="Google Shape;1467;p93"/>
          <p:cNvSpPr txBox="1"/>
          <p:nvPr/>
        </p:nvSpPr>
        <p:spPr>
          <a:xfrm>
            <a:off x="-86800" y="0"/>
            <a:ext cx="13227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dirty="0">
                <a:latin typeface="Vibur"/>
                <a:ea typeface="Vibur"/>
                <a:cs typeface="Vibur"/>
                <a:sym typeface="Vibur"/>
              </a:rPr>
              <a:t>Situation 1</a:t>
            </a:r>
            <a:endParaRPr sz="2100" dirty="0">
              <a:latin typeface="Vibur"/>
              <a:ea typeface="Vibur"/>
              <a:cs typeface="Vibur"/>
              <a:sym typeface="Vibur"/>
            </a:endParaRPr>
          </a:p>
        </p:txBody>
      </p:sp>
      <p:sp>
        <p:nvSpPr>
          <p:cNvPr id="1468" name="Google Shape;1468;p93"/>
          <p:cNvSpPr txBox="1"/>
          <p:nvPr/>
        </p:nvSpPr>
        <p:spPr>
          <a:xfrm>
            <a:off x="108450" y="1469038"/>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700">
                <a:latin typeface="Vibur"/>
                <a:ea typeface="Vibur"/>
                <a:cs typeface="Vibur"/>
                <a:sym typeface="Vibur"/>
              </a:rPr>
              <a:t>Ecris en lettres</a:t>
            </a:r>
            <a:r>
              <a:rPr lang="fr" sz="3400">
                <a:latin typeface="Vibur"/>
                <a:ea typeface="Vibur"/>
                <a:cs typeface="Vibur"/>
                <a:sym typeface="Vibur"/>
              </a:rPr>
              <a:t> : </a:t>
            </a:r>
            <a:r>
              <a:rPr lang="fr" sz="3400">
                <a:solidFill>
                  <a:srgbClr val="FF0000"/>
                </a:solidFill>
                <a:latin typeface="Vibur"/>
                <a:ea typeface="Vibur"/>
                <a:cs typeface="Vibur"/>
                <a:sym typeface="Vibur"/>
              </a:rPr>
              <a:t>quatre -dixièmes</a:t>
            </a:r>
            <a:r>
              <a:rPr lang="fr" sz="3400">
                <a:latin typeface="Vibur"/>
                <a:ea typeface="Vibur"/>
                <a:cs typeface="Vibur"/>
                <a:sym typeface="Vibur"/>
              </a:rPr>
              <a:t> </a:t>
            </a:r>
            <a:endParaRPr sz="3400">
              <a:latin typeface="Vibur"/>
              <a:ea typeface="Vibur"/>
              <a:cs typeface="Vibur"/>
              <a:sym typeface="Vibur"/>
            </a:endParaRPr>
          </a:p>
        </p:txBody>
      </p:sp>
      <p:sp>
        <p:nvSpPr>
          <p:cNvPr id="1469" name="Google Shape;1469;p93"/>
          <p:cNvSpPr txBox="1"/>
          <p:nvPr/>
        </p:nvSpPr>
        <p:spPr>
          <a:xfrm>
            <a:off x="108450" y="2216975"/>
            <a:ext cx="8927100" cy="1308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endParaRPr sz="2500">
              <a:latin typeface="Vibur"/>
              <a:ea typeface="Vibur"/>
              <a:cs typeface="Vibur"/>
              <a:sym typeface="Vibur"/>
            </a:endParaRPr>
          </a:p>
          <a:p>
            <a:pPr marL="0" lvl="0" indent="0" algn="l" rtl="0">
              <a:spcBef>
                <a:spcPts val="0"/>
              </a:spcBef>
              <a:spcAft>
                <a:spcPts val="0"/>
              </a:spcAft>
              <a:buNone/>
            </a:pPr>
            <a:r>
              <a:rPr lang="fr" sz="2500">
                <a:latin typeface="Vibur"/>
                <a:ea typeface="Vibur"/>
                <a:cs typeface="Vibur"/>
                <a:sym typeface="Vibur"/>
              </a:rPr>
              <a:t>Décompose-la sous la forme d’un entier et d’une fraction</a:t>
            </a:r>
            <a:r>
              <a:rPr lang="fr" sz="2300">
                <a:latin typeface="Vibur"/>
                <a:ea typeface="Vibur"/>
                <a:cs typeface="Vibur"/>
                <a:sym typeface="Vibur"/>
              </a:rPr>
              <a:t> :  </a:t>
            </a:r>
            <a:r>
              <a:rPr lang="fr" sz="2300">
                <a:solidFill>
                  <a:srgbClr val="FF0000"/>
                </a:solidFill>
                <a:latin typeface="Vibur"/>
                <a:ea typeface="Vibur"/>
                <a:cs typeface="Vibur"/>
                <a:sym typeface="Vibur"/>
              </a:rPr>
              <a:t>..0.  </a:t>
            </a:r>
            <a:r>
              <a:rPr lang="fr" sz="2300">
                <a:latin typeface="Vibur"/>
                <a:ea typeface="Vibur"/>
                <a:cs typeface="Vibur"/>
                <a:sym typeface="Vibur"/>
              </a:rPr>
              <a:t> +        </a:t>
            </a:r>
            <a:endParaRPr sz="2300">
              <a:latin typeface="Vibur"/>
              <a:ea typeface="Vibur"/>
              <a:cs typeface="Vibur"/>
              <a:sym typeface="Vibur"/>
            </a:endParaRPr>
          </a:p>
          <a:p>
            <a:pPr marL="0" lvl="0" indent="0" algn="l" rtl="0">
              <a:spcBef>
                <a:spcPts val="0"/>
              </a:spcBef>
              <a:spcAft>
                <a:spcPts val="0"/>
              </a:spcAft>
              <a:buNone/>
            </a:pPr>
            <a:r>
              <a:rPr lang="fr" sz="2300">
                <a:latin typeface="Vibur"/>
                <a:ea typeface="Vibur"/>
                <a:cs typeface="Vibur"/>
                <a:sym typeface="Vibur"/>
              </a:rPr>
              <a:t>           </a:t>
            </a:r>
            <a:endParaRPr sz="2300">
              <a:latin typeface="Vibur"/>
              <a:ea typeface="Vibur"/>
              <a:cs typeface="Vibur"/>
              <a:sym typeface="Vibur"/>
            </a:endParaRPr>
          </a:p>
        </p:txBody>
      </p:sp>
      <p:sp>
        <p:nvSpPr>
          <p:cNvPr id="1470" name="Google Shape;1470;p93"/>
          <p:cNvSpPr txBox="1"/>
          <p:nvPr/>
        </p:nvSpPr>
        <p:spPr>
          <a:xfrm>
            <a:off x="108450" y="3565200"/>
            <a:ext cx="4804800" cy="10158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700">
                <a:latin typeface="Vibur"/>
                <a:ea typeface="Vibur"/>
                <a:cs typeface="Vibur"/>
                <a:sym typeface="Vibur"/>
              </a:rPr>
              <a:t>nombre entier précédent : </a:t>
            </a:r>
            <a:r>
              <a:rPr lang="fr" sz="2700">
                <a:solidFill>
                  <a:srgbClr val="FF0000"/>
                </a:solidFill>
                <a:latin typeface="Vibur"/>
                <a:ea typeface="Vibur"/>
                <a:cs typeface="Vibur"/>
                <a:sym typeface="Vibur"/>
              </a:rPr>
              <a:t>.0..</a:t>
            </a:r>
            <a:endParaRPr sz="2700">
              <a:solidFill>
                <a:srgbClr val="FF0000"/>
              </a:solidFill>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nombre entier suivant : </a:t>
            </a:r>
            <a:r>
              <a:rPr lang="fr" sz="2700">
                <a:solidFill>
                  <a:srgbClr val="FF0000"/>
                </a:solidFill>
                <a:latin typeface="Vibur"/>
                <a:ea typeface="Vibur"/>
                <a:cs typeface="Vibur"/>
                <a:sym typeface="Vibur"/>
              </a:rPr>
              <a:t>..1.</a:t>
            </a:r>
            <a:endParaRPr sz="2700">
              <a:solidFill>
                <a:srgbClr val="FF0000"/>
              </a:solidFill>
              <a:latin typeface="Vibur"/>
              <a:ea typeface="Vibur"/>
              <a:cs typeface="Vibur"/>
              <a:sym typeface="Vibur"/>
            </a:endParaRPr>
          </a:p>
        </p:txBody>
      </p:sp>
      <p:sp>
        <p:nvSpPr>
          <p:cNvPr id="1471" name="Google Shape;1471;p93"/>
          <p:cNvSpPr txBox="1"/>
          <p:nvPr/>
        </p:nvSpPr>
        <p:spPr>
          <a:xfrm>
            <a:off x="4913250" y="3565200"/>
            <a:ext cx="4122300" cy="14775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lnSpc>
                <a:spcPct val="100000"/>
              </a:lnSpc>
              <a:spcBef>
                <a:spcPts val="0"/>
              </a:spcBef>
              <a:spcAft>
                <a:spcPts val="0"/>
              </a:spcAft>
              <a:buNone/>
            </a:pPr>
            <a:r>
              <a:rPr lang="fr" sz="2700">
                <a:latin typeface="Vibur"/>
                <a:ea typeface="Vibur"/>
                <a:cs typeface="Vibur"/>
                <a:sym typeface="Vibur"/>
              </a:rPr>
              <a:t>Compare-la &lt; ou &gt;</a:t>
            </a:r>
            <a:r>
              <a:rPr lang="fr" sz="3400">
                <a:latin typeface="Vibur"/>
                <a:ea typeface="Vibur"/>
                <a:cs typeface="Vibur"/>
                <a:sym typeface="Vibur"/>
              </a:rPr>
              <a:t> :                 </a:t>
            </a:r>
            <a:endParaRPr sz="3400">
              <a:latin typeface="Vibur"/>
              <a:ea typeface="Vibur"/>
              <a:cs typeface="Vibur"/>
              <a:sym typeface="Vibur"/>
            </a:endParaRPr>
          </a:p>
          <a:p>
            <a:pPr marL="0" lvl="0" indent="0" algn="l" rtl="0">
              <a:lnSpc>
                <a:spcPct val="100000"/>
              </a:lnSpc>
              <a:spcBef>
                <a:spcPts val="0"/>
              </a:spcBef>
              <a:spcAft>
                <a:spcPts val="0"/>
              </a:spcAft>
              <a:buNone/>
            </a:pPr>
            <a:r>
              <a:rPr lang="fr" sz="3400">
                <a:latin typeface="Vibur"/>
                <a:ea typeface="Vibur"/>
                <a:cs typeface="Vibur"/>
                <a:sym typeface="Vibur"/>
              </a:rPr>
              <a:t>                1</a:t>
            </a:r>
            <a:endParaRPr sz="3400">
              <a:latin typeface="Vibur"/>
              <a:ea typeface="Vibur"/>
              <a:cs typeface="Vibur"/>
              <a:sym typeface="Vibur"/>
            </a:endParaRPr>
          </a:p>
          <a:p>
            <a:pPr marL="0" lvl="0" indent="0" algn="l" rtl="0">
              <a:lnSpc>
                <a:spcPct val="100000"/>
              </a:lnSpc>
              <a:spcBef>
                <a:spcPts val="0"/>
              </a:spcBef>
              <a:spcAft>
                <a:spcPts val="0"/>
              </a:spcAft>
              <a:buNone/>
            </a:pPr>
            <a:endParaRPr sz="1600">
              <a:latin typeface="Vibur"/>
              <a:ea typeface="Vibur"/>
              <a:cs typeface="Vibur"/>
              <a:sym typeface="Vibur"/>
            </a:endParaRPr>
          </a:p>
        </p:txBody>
      </p:sp>
      <p:sp>
        <p:nvSpPr>
          <p:cNvPr id="1472" name="Google Shape;1472;p93"/>
          <p:cNvSpPr/>
          <p:nvPr/>
        </p:nvSpPr>
        <p:spPr>
          <a:xfrm>
            <a:off x="6694125" y="4247225"/>
            <a:ext cx="759600" cy="507900"/>
          </a:xfrm>
          <a:prstGeom prst="ellipse">
            <a:avLst/>
          </a:prstGeom>
          <a:solidFill>
            <a:schemeClr val="lt2"/>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73" name="Google Shape;1473;p93"/>
          <p:cNvGrpSpPr/>
          <p:nvPr/>
        </p:nvGrpSpPr>
        <p:grpSpPr>
          <a:xfrm>
            <a:off x="7168964" y="151508"/>
            <a:ext cx="2254484" cy="1277621"/>
            <a:chOff x="5874766" y="-458347"/>
            <a:chExt cx="3447750" cy="2017084"/>
          </a:xfrm>
        </p:grpSpPr>
        <p:grpSp>
          <p:nvGrpSpPr>
            <p:cNvPr id="1474" name="Google Shape;1474;p93"/>
            <p:cNvGrpSpPr/>
            <p:nvPr/>
          </p:nvGrpSpPr>
          <p:grpSpPr>
            <a:xfrm>
              <a:off x="5874766" y="-458347"/>
              <a:ext cx="3447750" cy="2017084"/>
              <a:chOff x="6124316" y="-275885"/>
              <a:chExt cx="3447750" cy="2017084"/>
            </a:xfrm>
          </p:grpSpPr>
          <p:pic>
            <p:nvPicPr>
              <p:cNvPr id="1475" name="Google Shape;1475;p93"/>
              <p:cNvPicPr preferRelativeResize="0"/>
              <p:nvPr/>
            </p:nvPicPr>
            <p:blipFill>
              <a:blip r:embed="rId4">
                <a:alphaModFix/>
              </a:blip>
              <a:stretch>
                <a:fillRect/>
              </a:stretch>
            </p:blipFill>
            <p:spPr>
              <a:xfrm>
                <a:off x="6124316" y="-275885"/>
                <a:ext cx="3447750" cy="1919850"/>
              </a:xfrm>
              <a:prstGeom prst="rect">
                <a:avLst/>
              </a:prstGeom>
              <a:noFill/>
              <a:ln>
                <a:noFill/>
              </a:ln>
            </p:spPr>
          </p:pic>
          <p:sp>
            <p:nvSpPr>
              <p:cNvPr id="1476" name="Google Shape;1476;p93"/>
              <p:cNvSpPr txBox="1"/>
              <p:nvPr/>
            </p:nvSpPr>
            <p:spPr>
              <a:xfrm>
                <a:off x="6741934" y="-202801"/>
                <a:ext cx="2212500" cy="19440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400">
                    <a:solidFill>
                      <a:srgbClr val="FFFFFF"/>
                    </a:solidFill>
                    <a:latin typeface="Vibur"/>
                    <a:ea typeface="Vibur"/>
                    <a:cs typeface="Vibur"/>
                    <a:sym typeface="Vibur"/>
                  </a:rPr>
                  <a:t>4</a:t>
                </a:r>
                <a:endParaRPr sz="3400">
                  <a:solidFill>
                    <a:srgbClr val="FFFFFF"/>
                  </a:solidFill>
                  <a:latin typeface="Vibur"/>
                  <a:ea typeface="Vibur"/>
                  <a:cs typeface="Vibur"/>
                  <a:sym typeface="Vibur"/>
                </a:endParaRPr>
              </a:p>
              <a:p>
                <a:pPr marL="0" lvl="0" indent="0" algn="l" rtl="0">
                  <a:spcBef>
                    <a:spcPts val="0"/>
                  </a:spcBef>
                  <a:spcAft>
                    <a:spcPts val="0"/>
                  </a:spcAft>
                  <a:buNone/>
                </a:pPr>
                <a:r>
                  <a:rPr lang="fr" sz="3400">
                    <a:solidFill>
                      <a:srgbClr val="FFFFFF"/>
                    </a:solidFill>
                    <a:latin typeface="Vibur"/>
                    <a:ea typeface="Vibur"/>
                    <a:cs typeface="Vibur"/>
                    <a:sym typeface="Vibur"/>
                  </a:rPr>
                  <a:t>  10</a:t>
                </a:r>
                <a:endParaRPr sz="3400">
                  <a:solidFill>
                    <a:srgbClr val="FFFFFF"/>
                  </a:solidFill>
                  <a:latin typeface="Vibur"/>
                  <a:ea typeface="Vibur"/>
                  <a:cs typeface="Vibur"/>
                  <a:sym typeface="Vibur"/>
                </a:endParaRPr>
              </a:p>
            </p:txBody>
          </p:sp>
        </p:grpSp>
        <p:cxnSp>
          <p:nvCxnSpPr>
            <p:cNvPr id="1477" name="Google Shape;1477;p93"/>
            <p:cNvCxnSpPr/>
            <p:nvPr/>
          </p:nvCxnSpPr>
          <p:spPr>
            <a:xfrm>
              <a:off x="7316472" y="594696"/>
              <a:ext cx="564300" cy="0"/>
            </a:xfrm>
            <a:prstGeom prst="straightConnector1">
              <a:avLst/>
            </a:prstGeom>
            <a:noFill/>
            <a:ln w="19050" cap="flat" cmpd="sng">
              <a:solidFill>
                <a:srgbClr val="FFFFFF"/>
              </a:solidFill>
              <a:prstDash val="solid"/>
              <a:round/>
              <a:headEnd type="none" w="med" len="med"/>
              <a:tailEnd type="none" w="med" len="med"/>
            </a:ln>
          </p:spPr>
        </p:cxnSp>
      </p:grpSp>
      <p:sp>
        <p:nvSpPr>
          <p:cNvPr id="1478" name="Google Shape;1478;p93"/>
          <p:cNvSpPr txBox="1"/>
          <p:nvPr/>
        </p:nvSpPr>
        <p:spPr>
          <a:xfrm>
            <a:off x="1368500" y="89925"/>
            <a:ext cx="6394500" cy="1339200"/>
          </a:xfrm>
          <a:prstGeom prst="rect">
            <a:avLst/>
          </a:prstGeom>
          <a:noFill/>
          <a:ln w="28575" cap="flat" cmpd="sng">
            <a:solidFill>
              <a:srgbClr val="000000"/>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t" anchorCtr="0">
            <a:spAutoFit/>
          </a:bodyPr>
          <a:lstStyle/>
          <a:p>
            <a:pPr marL="0" lvl="0" indent="0" algn="l" rtl="0">
              <a:spcBef>
                <a:spcPts val="0"/>
              </a:spcBef>
              <a:spcAft>
                <a:spcPts val="0"/>
              </a:spcAft>
              <a:buNone/>
            </a:pPr>
            <a:r>
              <a:rPr lang="fr" sz="2500" b="1">
                <a:latin typeface="Vibur"/>
                <a:ea typeface="Vibur"/>
                <a:cs typeface="Vibur"/>
                <a:sym typeface="Vibur"/>
              </a:rPr>
              <a:t>Dessine-la</a:t>
            </a:r>
            <a:endParaRPr sz="2500" b="1">
              <a:latin typeface="Vibur"/>
              <a:ea typeface="Vibur"/>
              <a:cs typeface="Vibur"/>
              <a:sym typeface="Vibur"/>
            </a:endParaRPr>
          </a:p>
          <a:p>
            <a:pPr marL="0" lvl="0" indent="0" algn="l" rtl="0">
              <a:spcBef>
                <a:spcPts val="0"/>
              </a:spcBef>
              <a:spcAft>
                <a:spcPts val="0"/>
              </a:spcAft>
              <a:buNone/>
            </a:pPr>
            <a:endParaRPr sz="2500" b="1">
              <a:latin typeface="Vibur"/>
              <a:ea typeface="Vibur"/>
              <a:cs typeface="Vibur"/>
              <a:sym typeface="Vibur"/>
            </a:endParaRPr>
          </a:p>
          <a:p>
            <a:pPr marL="0" lvl="0" indent="0" algn="l" rtl="0">
              <a:spcBef>
                <a:spcPts val="0"/>
              </a:spcBef>
              <a:spcAft>
                <a:spcPts val="0"/>
              </a:spcAft>
              <a:buNone/>
            </a:pPr>
            <a:endParaRPr sz="2500" b="1">
              <a:latin typeface="Vibur"/>
              <a:ea typeface="Vibur"/>
              <a:cs typeface="Vibur"/>
              <a:sym typeface="Vibur"/>
            </a:endParaRPr>
          </a:p>
        </p:txBody>
      </p:sp>
      <p:sp>
        <p:nvSpPr>
          <p:cNvPr id="1479" name="Google Shape;1479;p93"/>
          <p:cNvSpPr txBox="1"/>
          <p:nvPr/>
        </p:nvSpPr>
        <p:spPr>
          <a:xfrm>
            <a:off x="5651788" y="4077875"/>
            <a:ext cx="651000" cy="1369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sz="2100">
                <a:latin typeface="Vibur"/>
                <a:ea typeface="Vibur"/>
                <a:cs typeface="Vibur"/>
                <a:sym typeface="Vibur"/>
              </a:rPr>
              <a:t>..4.</a:t>
            </a:r>
            <a:endParaRPr sz="2100">
              <a:latin typeface="Vibur"/>
              <a:ea typeface="Vibur"/>
              <a:cs typeface="Vibur"/>
              <a:sym typeface="Vibur"/>
            </a:endParaRPr>
          </a:p>
          <a:p>
            <a:pPr marL="0" lvl="0" indent="0" algn="l" rtl="0">
              <a:spcBef>
                <a:spcPts val="0"/>
              </a:spcBef>
              <a:spcAft>
                <a:spcPts val="0"/>
              </a:spcAft>
              <a:buNone/>
            </a:pPr>
            <a:endParaRPr/>
          </a:p>
          <a:p>
            <a:pPr marL="0" lvl="0" indent="0" algn="l" rtl="0">
              <a:spcBef>
                <a:spcPts val="0"/>
              </a:spcBef>
              <a:spcAft>
                <a:spcPts val="0"/>
              </a:spcAft>
              <a:buNone/>
            </a:pPr>
            <a:r>
              <a:rPr lang="fr" sz="2100">
                <a:latin typeface="Vibur"/>
                <a:ea typeface="Vibur"/>
                <a:cs typeface="Vibur"/>
                <a:sym typeface="Vibur"/>
              </a:rPr>
              <a:t>10….</a:t>
            </a:r>
            <a:endParaRPr sz="2100">
              <a:latin typeface="Vibur"/>
              <a:ea typeface="Vibur"/>
              <a:cs typeface="Vibur"/>
              <a:sym typeface="Vibur"/>
            </a:endParaRPr>
          </a:p>
        </p:txBody>
      </p:sp>
      <p:cxnSp>
        <p:nvCxnSpPr>
          <p:cNvPr id="1480" name="Google Shape;1480;p93"/>
          <p:cNvCxnSpPr/>
          <p:nvPr/>
        </p:nvCxnSpPr>
        <p:spPr>
          <a:xfrm>
            <a:off x="5651788" y="4501175"/>
            <a:ext cx="651000" cy="0"/>
          </a:xfrm>
          <a:prstGeom prst="straightConnector1">
            <a:avLst/>
          </a:prstGeom>
          <a:noFill/>
          <a:ln w="19050" cap="flat" cmpd="sng">
            <a:solidFill>
              <a:srgbClr val="000000"/>
            </a:solidFill>
            <a:prstDash val="solid"/>
            <a:round/>
            <a:headEnd type="none" w="med" len="med"/>
            <a:tailEnd type="none" w="med" len="med"/>
          </a:ln>
        </p:spPr>
      </p:cxnSp>
      <p:grpSp>
        <p:nvGrpSpPr>
          <p:cNvPr id="1481" name="Google Shape;1481;p93"/>
          <p:cNvGrpSpPr/>
          <p:nvPr/>
        </p:nvGrpSpPr>
        <p:grpSpPr>
          <a:xfrm>
            <a:off x="7887750" y="2401625"/>
            <a:ext cx="955050" cy="1062000"/>
            <a:chOff x="7486250" y="2271425"/>
            <a:chExt cx="955050" cy="1062000"/>
          </a:xfrm>
        </p:grpSpPr>
        <p:sp>
          <p:nvSpPr>
            <p:cNvPr id="1482" name="Google Shape;1482;p93"/>
            <p:cNvSpPr txBox="1"/>
            <p:nvPr/>
          </p:nvSpPr>
          <p:spPr>
            <a:xfrm>
              <a:off x="7529900" y="2271425"/>
              <a:ext cx="911400" cy="1062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Vibur"/>
                  <a:ea typeface="Vibur"/>
                  <a:cs typeface="Vibur"/>
                  <a:sym typeface="Vibur"/>
                </a:rPr>
                <a:t> </a:t>
              </a:r>
              <a:r>
                <a:rPr lang="fr" sz="2100">
                  <a:solidFill>
                    <a:srgbClr val="FF0000"/>
                  </a:solidFill>
                  <a:latin typeface="Vibur"/>
                  <a:ea typeface="Vibur"/>
                  <a:cs typeface="Vibur"/>
                  <a:sym typeface="Vibur"/>
                </a:rPr>
                <a:t>.4.</a:t>
              </a:r>
              <a:endParaRPr sz="2100">
                <a:solidFill>
                  <a:srgbClr val="FF0000"/>
                </a:solidFill>
                <a:latin typeface="Vibur"/>
                <a:ea typeface="Vibur"/>
                <a:cs typeface="Vibur"/>
                <a:sym typeface="Vibur"/>
              </a:endParaRPr>
            </a:p>
            <a:p>
              <a:pPr marL="0" lvl="0" indent="0" algn="l" rtl="0">
                <a:spcBef>
                  <a:spcPts val="0"/>
                </a:spcBef>
                <a:spcAft>
                  <a:spcPts val="0"/>
                </a:spcAft>
                <a:buNone/>
              </a:pPr>
              <a:endParaRPr>
                <a:latin typeface="Vibur"/>
                <a:ea typeface="Vibur"/>
                <a:cs typeface="Vibur"/>
                <a:sym typeface="Vibur"/>
              </a:endParaRPr>
            </a:p>
            <a:p>
              <a:pPr marL="0" lvl="0" indent="0" algn="l" rtl="0">
                <a:spcBef>
                  <a:spcPts val="0"/>
                </a:spcBef>
                <a:spcAft>
                  <a:spcPts val="0"/>
                </a:spcAft>
                <a:buNone/>
              </a:pPr>
              <a:r>
                <a:rPr lang="fr" sz="2200">
                  <a:solidFill>
                    <a:srgbClr val="FF0000"/>
                  </a:solidFill>
                  <a:latin typeface="Vibur"/>
                  <a:ea typeface="Vibur"/>
                  <a:cs typeface="Vibur"/>
                  <a:sym typeface="Vibur"/>
                </a:rPr>
                <a:t>...10</a:t>
              </a:r>
              <a:endParaRPr sz="2200">
                <a:solidFill>
                  <a:srgbClr val="FF0000"/>
                </a:solidFill>
                <a:latin typeface="Vibur"/>
                <a:ea typeface="Vibur"/>
                <a:cs typeface="Vibur"/>
                <a:sym typeface="Vibur"/>
              </a:endParaRPr>
            </a:p>
          </p:txBody>
        </p:sp>
        <p:cxnSp>
          <p:nvCxnSpPr>
            <p:cNvPr id="1483" name="Google Shape;1483;p93"/>
            <p:cNvCxnSpPr/>
            <p:nvPr/>
          </p:nvCxnSpPr>
          <p:spPr>
            <a:xfrm>
              <a:off x="7486250" y="2811925"/>
              <a:ext cx="651000" cy="0"/>
            </a:xfrm>
            <a:prstGeom prst="straightConnector1">
              <a:avLst/>
            </a:prstGeom>
            <a:noFill/>
            <a:ln w="28575" cap="flat" cmpd="sng">
              <a:solidFill>
                <a:srgbClr val="000000"/>
              </a:solidFill>
              <a:prstDash val="solid"/>
              <a:round/>
              <a:headEnd type="none" w="med" len="med"/>
              <a:tailEnd type="none" w="med" len="med"/>
            </a:ln>
          </p:spPr>
        </p:cxnSp>
      </p:grpSp>
      <p:sp>
        <p:nvSpPr>
          <p:cNvPr id="1484" name="Google Shape;1484;p93"/>
          <p:cNvSpPr txBox="1"/>
          <p:nvPr/>
        </p:nvSpPr>
        <p:spPr>
          <a:xfrm rot="-4988">
            <a:off x="3178130" y="-23107"/>
            <a:ext cx="2894703" cy="554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400">
                <a:solidFill>
                  <a:srgbClr val="FF0000"/>
                </a:solidFill>
                <a:latin typeface="Finger Paint"/>
                <a:ea typeface="Finger Paint"/>
                <a:cs typeface="Finger Paint"/>
                <a:sym typeface="Finger Paint"/>
              </a:rPr>
              <a:t>CORRECTION</a:t>
            </a:r>
            <a:endParaRPr sz="2100"/>
          </a:p>
        </p:txBody>
      </p:sp>
      <p:sp>
        <p:nvSpPr>
          <p:cNvPr id="1485" name="Google Shape;1485;p93"/>
          <p:cNvSpPr txBox="1"/>
          <p:nvPr/>
        </p:nvSpPr>
        <p:spPr>
          <a:xfrm>
            <a:off x="6694125" y="4029625"/>
            <a:ext cx="852000" cy="769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800">
                <a:solidFill>
                  <a:srgbClr val="FF0000"/>
                </a:solidFill>
                <a:latin typeface="Vibur"/>
                <a:ea typeface="Vibur"/>
                <a:cs typeface="Vibur"/>
                <a:sym typeface="Vibur"/>
              </a:rPr>
              <a:t>&lt; </a:t>
            </a:r>
            <a:endParaRPr sz="3800">
              <a:solidFill>
                <a:srgbClr val="FF0000"/>
              </a:solidFill>
              <a:latin typeface="Vibur"/>
              <a:ea typeface="Vibur"/>
              <a:cs typeface="Vibur"/>
              <a:sym typeface="Vibur"/>
            </a:endParaRPr>
          </a:p>
        </p:txBody>
      </p:sp>
      <p:sp>
        <p:nvSpPr>
          <p:cNvPr id="1486" name="Google Shape;1486;p93"/>
          <p:cNvSpPr txBox="1"/>
          <p:nvPr/>
        </p:nvSpPr>
        <p:spPr>
          <a:xfrm>
            <a:off x="2852750" y="701100"/>
            <a:ext cx="37764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800">
              <a:solidFill>
                <a:srgbClr val="38761D"/>
              </a:solidFill>
            </a:endParaRPr>
          </a:p>
        </p:txBody>
      </p:sp>
      <p:sp>
        <p:nvSpPr>
          <p:cNvPr id="1487" name="Google Shape;1487;p93"/>
          <p:cNvSpPr txBox="1"/>
          <p:nvPr/>
        </p:nvSpPr>
        <p:spPr>
          <a:xfrm>
            <a:off x="2694225" y="1908750"/>
            <a:ext cx="4864800" cy="567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p:txBody>
      </p:sp>
      <p:sp>
        <p:nvSpPr>
          <p:cNvPr id="1488" name="Google Shape;1488;p93"/>
          <p:cNvSpPr/>
          <p:nvPr/>
        </p:nvSpPr>
        <p:spPr>
          <a:xfrm>
            <a:off x="1473825" y="533100"/>
            <a:ext cx="423000" cy="4617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1539"/>
        <p:cNvGrpSpPr/>
        <p:nvPr/>
      </p:nvGrpSpPr>
      <p:grpSpPr>
        <a:xfrm>
          <a:off x="0" y="0"/>
          <a:ext cx="0" cy="0"/>
          <a:chOff x="0" y="0"/>
          <a:chExt cx="0" cy="0"/>
        </a:xfrm>
      </p:grpSpPr>
      <p:pic>
        <p:nvPicPr>
          <p:cNvPr id="1540" name="Google Shape;1540;p96"/>
          <p:cNvPicPr preferRelativeResize="0"/>
          <p:nvPr/>
        </p:nvPicPr>
        <p:blipFill>
          <a:blip r:embed="rId3">
            <a:alphaModFix/>
          </a:blip>
          <a:stretch>
            <a:fillRect/>
          </a:stretch>
        </p:blipFill>
        <p:spPr>
          <a:xfrm rot="2156936">
            <a:off x="406186" y="446972"/>
            <a:ext cx="944206" cy="950927"/>
          </a:xfrm>
          <a:prstGeom prst="rect">
            <a:avLst/>
          </a:prstGeom>
          <a:noFill/>
          <a:ln>
            <a:noFill/>
          </a:ln>
        </p:spPr>
      </p:pic>
      <p:sp>
        <p:nvSpPr>
          <p:cNvPr id="1541" name="Google Shape;1541;p96"/>
          <p:cNvSpPr txBox="1"/>
          <p:nvPr/>
        </p:nvSpPr>
        <p:spPr>
          <a:xfrm>
            <a:off x="86825" y="82675"/>
            <a:ext cx="13227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dirty="0">
                <a:latin typeface="Vibur"/>
                <a:ea typeface="Vibur"/>
                <a:cs typeface="Vibur"/>
                <a:sym typeface="Vibur"/>
              </a:rPr>
              <a:t>Situation 2</a:t>
            </a:r>
            <a:endParaRPr sz="2100" dirty="0">
              <a:latin typeface="Vibur"/>
              <a:ea typeface="Vibur"/>
              <a:cs typeface="Vibur"/>
              <a:sym typeface="Vibur"/>
            </a:endParaRPr>
          </a:p>
        </p:txBody>
      </p:sp>
      <p:sp>
        <p:nvSpPr>
          <p:cNvPr id="1542" name="Google Shape;1542;p96"/>
          <p:cNvSpPr txBox="1"/>
          <p:nvPr/>
        </p:nvSpPr>
        <p:spPr>
          <a:xfrm>
            <a:off x="108450" y="1469038"/>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700">
                <a:latin typeface="Vibur"/>
                <a:ea typeface="Vibur"/>
                <a:cs typeface="Vibur"/>
                <a:sym typeface="Vibur"/>
              </a:rPr>
              <a:t>Ecris en lettres</a:t>
            </a:r>
            <a:r>
              <a:rPr lang="fr" sz="3400">
                <a:latin typeface="Vibur"/>
                <a:ea typeface="Vibur"/>
                <a:cs typeface="Vibur"/>
                <a:sym typeface="Vibur"/>
              </a:rPr>
              <a:t> : ________________________</a:t>
            </a:r>
            <a:endParaRPr sz="3400">
              <a:latin typeface="Vibur"/>
              <a:ea typeface="Vibur"/>
              <a:cs typeface="Vibur"/>
              <a:sym typeface="Vibur"/>
            </a:endParaRPr>
          </a:p>
        </p:txBody>
      </p:sp>
      <p:sp>
        <p:nvSpPr>
          <p:cNvPr id="1543" name="Google Shape;1543;p96"/>
          <p:cNvSpPr txBox="1"/>
          <p:nvPr/>
        </p:nvSpPr>
        <p:spPr>
          <a:xfrm>
            <a:off x="108450" y="2216975"/>
            <a:ext cx="8927100" cy="1308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endParaRPr sz="2500">
              <a:latin typeface="Vibur"/>
              <a:ea typeface="Vibur"/>
              <a:cs typeface="Vibur"/>
              <a:sym typeface="Vibur"/>
            </a:endParaRPr>
          </a:p>
          <a:p>
            <a:pPr marL="0" lvl="0" indent="0" algn="l" rtl="0">
              <a:spcBef>
                <a:spcPts val="0"/>
              </a:spcBef>
              <a:spcAft>
                <a:spcPts val="0"/>
              </a:spcAft>
              <a:buNone/>
            </a:pPr>
            <a:r>
              <a:rPr lang="fr" sz="2500">
                <a:latin typeface="Vibur"/>
                <a:ea typeface="Vibur"/>
                <a:cs typeface="Vibur"/>
                <a:sym typeface="Vibur"/>
              </a:rPr>
              <a:t>Décompose-la sous la forme d’un entier et d’une fraction</a:t>
            </a:r>
            <a:r>
              <a:rPr lang="fr" sz="2300">
                <a:latin typeface="Vibur"/>
                <a:ea typeface="Vibur"/>
                <a:cs typeface="Vibur"/>
                <a:sym typeface="Vibur"/>
              </a:rPr>
              <a:t> : ____ +        </a:t>
            </a:r>
            <a:endParaRPr sz="2300">
              <a:latin typeface="Vibur"/>
              <a:ea typeface="Vibur"/>
              <a:cs typeface="Vibur"/>
              <a:sym typeface="Vibur"/>
            </a:endParaRPr>
          </a:p>
          <a:p>
            <a:pPr marL="0" lvl="0" indent="0" algn="l" rtl="0">
              <a:spcBef>
                <a:spcPts val="0"/>
              </a:spcBef>
              <a:spcAft>
                <a:spcPts val="0"/>
              </a:spcAft>
              <a:buNone/>
            </a:pPr>
            <a:r>
              <a:rPr lang="fr" sz="2300">
                <a:latin typeface="Vibur"/>
                <a:ea typeface="Vibur"/>
                <a:cs typeface="Vibur"/>
                <a:sym typeface="Vibur"/>
              </a:rPr>
              <a:t>           </a:t>
            </a:r>
            <a:endParaRPr sz="2300">
              <a:latin typeface="Vibur"/>
              <a:ea typeface="Vibur"/>
              <a:cs typeface="Vibur"/>
              <a:sym typeface="Vibur"/>
            </a:endParaRPr>
          </a:p>
        </p:txBody>
      </p:sp>
      <p:sp>
        <p:nvSpPr>
          <p:cNvPr id="1544" name="Google Shape;1544;p96"/>
          <p:cNvSpPr txBox="1"/>
          <p:nvPr/>
        </p:nvSpPr>
        <p:spPr>
          <a:xfrm>
            <a:off x="108450" y="3565200"/>
            <a:ext cx="4804800" cy="10158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700">
                <a:latin typeface="Vibur"/>
                <a:ea typeface="Vibur"/>
                <a:cs typeface="Vibur"/>
                <a:sym typeface="Vibur"/>
              </a:rPr>
              <a:t>nombre entier précédent : _______  nombre entier suivant : _______</a:t>
            </a:r>
            <a:endParaRPr sz="2700">
              <a:latin typeface="Vibur"/>
              <a:ea typeface="Vibur"/>
              <a:cs typeface="Vibur"/>
              <a:sym typeface="Vibur"/>
            </a:endParaRPr>
          </a:p>
        </p:txBody>
      </p:sp>
      <p:sp>
        <p:nvSpPr>
          <p:cNvPr id="1545" name="Google Shape;1545;p96"/>
          <p:cNvSpPr txBox="1"/>
          <p:nvPr/>
        </p:nvSpPr>
        <p:spPr>
          <a:xfrm>
            <a:off x="4913250" y="3565200"/>
            <a:ext cx="4122300" cy="14775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lnSpc>
                <a:spcPct val="100000"/>
              </a:lnSpc>
              <a:spcBef>
                <a:spcPts val="0"/>
              </a:spcBef>
              <a:spcAft>
                <a:spcPts val="0"/>
              </a:spcAft>
              <a:buNone/>
            </a:pPr>
            <a:r>
              <a:rPr lang="fr" sz="2700">
                <a:latin typeface="Vibur"/>
                <a:ea typeface="Vibur"/>
                <a:cs typeface="Vibur"/>
                <a:sym typeface="Vibur"/>
              </a:rPr>
              <a:t>Compare-la &lt; ou &gt;</a:t>
            </a:r>
            <a:r>
              <a:rPr lang="fr" sz="3400">
                <a:latin typeface="Vibur"/>
                <a:ea typeface="Vibur"/>
                <a:cs typeface="Vibur"/>
                <a:sym typeface="Vibur"/>
              </a:rPr>
              <a:t> :                 </a:t>
            </a:r>
            <a:endParaRPr sz="3400">
              <a:latin typeface="Vibur"/>
              <a:ea typeface="Vibur"/>
              <a:cs typeface="Vibur"/>
              <a:sym typeface="Vibur"/>
            </a:endParaRPr>
          </a:p>
          <a:p>
            <a:pPr marL="0" lvl="0" indent="0" algn="l" rtl="0">
              <a:lnSpc>
                <a:spcPct val="100000"/>
              </a:lnSpc>
              <a:spcBef>
                <a:spcPts val="0"/>
              </a:spcBef>
              <a:spcAft>
                <a:spcPts val="0"/>
              </a:spcAft>
              <a:buNone/>
            </a:pPr>
            <a:r>
              <a:rPr lang="fr" sz="3400">
                <a:latin typeface="Vibur"/>
                <a:ea typeface="Vibur"/>
                <a:cs typeface="Vibur"/>
                <a:sym typeface="Vibur"/>
              </a:rPr>
              <a:t>                1</a:t>
            </a:r>
            <a:endParaRPr sz="3400">
              <a:latin typeface="Vibur"/>
              <a:ea typeface="Vibur"/>
              <a:cs typeface="Vibur"/>
              <a:sym typeface="Vibur"/>
            </a:endParaRPr>
          </a:p>
          <a:p>
            <a:pPr marL="0" lvl="0" indent="0" algn="l" rtl="0">
              <a:lnSpc>
                <a:spcPct val="100000"/>
              </a:lnSpc>
              <a:spcBef>
                <a:spcPts val="0"/>
              </a:spcBef>
              <a:spcAft>
                <a:spcPts val="0"/>
              </a:spcAft>
              <a:buNone/>
            </a:pPr>
            <a:endParaRPr sz="1600">
              <a:latin typeface="Vibur"/>
              <a:ea typeface="Vibur"/>
              <a:cs typeface="Vibur"/>
              <a:sym typeface="Vibur"/>
            </a:endParaRPr>
          </a:p>
        </p:txBody>
      </p:sp>
      <p:sp>
        <p:nvSpPr>
          <p:cNvPr id="1546" name="Google Shape;1546;p96"/>
          <p:cNvSpPr/>
          <p:nvPr/>
        </p:nvSpPr>
        <p:spPr>
          <a:xfrm>
            <a:off x="6694125" y="4247225"/>
            <a:ext cx="759600" cy="507900"/>
          </a:xfrm>
          <a:prstGeom prst="ellipse">
            <a:avLst/>
          </a:prstGeom>
          <a:solidFill>
            <a:schemeClr val="lt2"/>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47" name="Google Shape;1547;p96"/>
          <p:cNvGrpSpPr/>
          <p:nvPr/>
        </p:nvGrpSpPr>
        <p:grpSpPr>
          <a:xfrm>
            <a:off x="5511850" y="-255464"/>
            <a:ext cx="3447750" cy="1919850"/>
            <a:chOff x="5446700" y="-450789"/>
            <a:chExt cx="3447750" cy="1919850"/>
          </a:xfrm>
        </p:grpSpPr>
        <p:grpSp>
          <p:nvGrpSpPr>
            <p:cNvPr id="1548" name="Google Shape;1548;p96"/>
            <p:cNvGrpSpPr/>
            <p:nvPr/>
          </p:nvGrpSpPr>
          <p:grpSpPr>
            <a:xfrm>
              <a:off x="5446700" y="-450789"/>
              <a:ext cx="3447750" cy="1919850"/>
              <a:chOff x="5696250" y="-268326"/>
              <a:chExt cx="3447750" cy="1919850"/>
            </a:xfrm>
          </p:grpSpPr>
          <p:pic>
            <p:nvPicPr>
              <p:cNvPr id="1549" name="Google Shape;1549;p96"/>
              <p:cNvPicPr preferRelativeResize="0"/>
              <p:nvPr/>
            </p:nvPicPr>
            <p:blipFill>
              <a:blip r:embed="rId4">
                <a:alphaModFix/>
              </a:blip>
              <a:stretch>
                <a:fillRect/>
              </a:stretch>
            </p:blipFill>
            <p:spPr>
              <a:xfrm>
                <a:off x="5696250" y="-268326"/>
                <a:ext cx="3447750" cy="1919850"/>
              </a:xfrm>
              <a:prstGeom prst="rect">
                <a:avLst/>
              </a:prstGeom>
              <a:noFill/>
              <a:ln>
                <a:noFill/>
              </a:ln>
            </p:spPr>
          </p:pic>
          <p:sp>
            <p:nvSpPr>
              <p:cNvPr id="1550" name="Google Shape;1550;p96"/>
              <p:cNvSpPr txBox="1"/>
              <p:nvPr/>
            </p:nvSpPr>
            <p:spPr>
              <a:xfrm>
                <a:off x="6161175" y="-19975"/>
                <a:ext cx="2517900" cy="1231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400">
                    <a:solidFill>
                      <a:srgbClr val="FFFFFF"/>
                    </a:solidFill>
                    <a:latin typeface="Vibur"/>
                    <a:ea typeface="Vibur"/>
                    <a:cs typeface="Vibur"/>
                    <a:sym typeface="Vibur"/>
                  </a:rPr>
                  <a:t>1</a:t>
                </a:r>
                <a:endParaRPr sz="3400">
                  <a:solidFill>
                    <a:srgbClr val="FFFFFF"/>
                  </a:solidFill>
                  <a:latin typeface="Vibur"/>
                  <a:ea typeface="Vibur"/>
                  <a:cs typeface="Vibur"/>
                  <a:sym typeface="Vibur"/>
                </a:endParaRPr>
              </a:p>
              <a:p>
                <a:pPr marL="0" lvl="0" indent="0" algn="ctr" rtl="0">
                  <a:spcBef>
                    <a:spcPts val="0"/>
                  </a:spcBef>
                  <a:spcAft>
                    <a:spcPts val="0"/>
                  </a:spcAft>
                  <a:buNone/>
                </a:pPr>
                <a:r>
                  <a:rPr lang="fr" sz="3400">
                    <a:solidFill>
                      <a:srgbClr val="FFFFFF"/>
                    </a:solidFill>
                    <a:latin typeface="Vibur"/>
                    <a:ea typeface="Vibur"/>
                    <a:cs typeface="Vibur"/>
                    <a:sym typeface="Vibur"/>
                  </a:rPr>
                  <a:t>..3. </a:t>
                </a:r>
                <a:endParaRPr sz="3400">
                  <a:solidFill>
                    <a:srgbClr val="FFFFFF"/>
                  </a:solidFill>
                  <a:latin typeface="Vibur"/>
                  <a:ea typeface="Vibur"/>
                  <a:cs typeface="Vibur"/>
                  <a:sym typeface="Vibur"/>
                </a:endParaRPr>
              </a:p>
            </p:txBody>
          </p:sp>
        </p:grpSp>
        <p:cxnSp>
          <p:nvCxnSpPr>
            <p:cNvPr id="1551" name="Google Shape;1551;p96"/>
            <p:cNvCxnSpPr/>
            <p:nvPr/>
          </p:nvCxnSpPr>
          <p:spPr>
            <a:xfrm>
              <a:off x="6888425" y="399725"/>
              <a:ext cx="564300" cy="0"/>
            </a:xfrm>
            <a:prstGeom prst="straightConnector1">
              <a:avLst/>
            </a:prstGeom>
            <a:noFill/>
            <a:ln w="19050" cap="flat" cmpd="sng">
              <a:solidFill>
                <a:srgbClr val="FFFFFF"/>
              </a:solidFill>
              <a:prstDash val="solid"/>
              <a:round/>
              <a:headEnd type="none" w="med" len="med"/>
              <a:tailEnd type="none" w="med" len="med"/>
            </a:ln>
          </p:spPr>
        </p:cxnSp>
      </p:grpSp>
      <p:sp>
        <p:nvSpPr>
          <p:cNvPr id="1552" name="Google Shape;1552;p96"/>
          <p:cNvSpPr txBox="1"/>
          <p:nvPr/>
        </p:nvSpPr>
        <p:spPr>
          <a:xfrm>
            <a:off x="1745925" y="89925"/>
            <a:ext cx="4004100" cy="13392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500" b="1">
                <a:latin typeface="Vibur"/>
                <a:ea typeface="Vibur"/>
                <a:cs typeface="Vibur"/>
                <a:sym typeface="Vibur"/>
              </a:rPr>
              <a:t>Dessine-la</a:t>
            </a:r>
            <a:endParaRPr sz="2500" b="1">
              <a:latin typeface="Vibur"/>
              <a:ea typeface="Vibur"/>
              <a:cs typeface="Vibur"/>
              <a:sym typeface="Vibur"/>
            </a:endParaRPr>
          </a:p>
          <a:p>
            <a:pPr marL="0" lvl="0" indent="0" algn="l" rtl="0">
              <a:spcBef>
                <a:spcPts val="0"/>
              </a:spcBef>
              <a:spcAft>
                <a:spcPts val="0"/>
              </a:spcAft>
              <a:buNone/>
            </a:pPr>
            <a:endParaRPr sz="2500" b="1">
              <a:latin typeface="Vibur"/>
              <a:ea typeface="Vibur"/>
              <a:cs typeface="Vibur"/>
              <a:sym typeface="Vibur"/>
            </a:endParaRPr>
          </a:p>
          <a:p>
            <a:pPr marL="0" lvl="0" indent="0" algn="l" rtl="0">
              <a:spcBef>
                <a:spcPts val="0"/>
              </a:spcBef>
              <a:spcAft>
                <a:spcPts val="0"/>
              </a:spcAft>
              <a:buNone/>
            </a:pPr>
            <a:endParaRPr sz="2500" b="1">
              <a:latin typeface="Vibur"/>
              <a:ea typeface="Vibur"/>
              <a:cs typeface="Vibur"/>
              <a:sym typeface="Vibur"/>
            </a:endParaRPr>
          </a:p>
        </p:txBody>
      </p:sp>
      <p:grpSp>
        <p:nvGrpSpPr>
          <p:cNvPr id="1553" name="Google Shape;1553;p96"/>
          <p:cNvGrpSpPr/>
          <p:nvPr/>
        </p:nvGrpSpPr>
        <p:grpSpPr>
          <a:xfrm>
            <a:off x="7887750" y="2515000"/>
            <a:ext cx="651000" cy="831300"/>
            <a:chOff x="7486250" y="2384800"/>
            <a:chExt cx="651000" cy="831300"/>
          </a:xfrm>
        </p:grpSpPr>
        <p:sp>
          <p:nvSpPr>
            <p:cNvPr id="1554" name="Google Shape;1554;p96"/>
            <p:cNvSpPr txBox="1"/>
            <p:nvPr/>
          </p:nvSpPr>
          <p:spPr>
            <a:xfrm>
              <a:off x="7486250" y="2384800"/>
              <a:ext cx="6510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endParaRPr/>
            </a:p>
            <a:p>
              <a:pPr marL="0" lvl="0" indent="0" algn="l" rtl="0">
                <a:spcBef>
                  <a:spcPts val="0"/>
                </a:spcBef>
                <a:spcAft>
                  <a:spcPts val="0"/>
                </a:spcAft>
                <a:buNone/>
              </a:pPr>
              <a:endParaRPr/>
            </a:p>
            <a:p>
              <a:pPr marL="0" lvl="0" indent="0" algn="l" rtl="0">
                <a:spcBef>
                  <a:spcPts val="0"/>
                </a:spcBef>
                <a:spcAft>
                  <a:spcPts val="0"/>
                </a:spcAft>
                <a:buNone/>
              </a:pPr>
              <a:r>
                <a:rPr lang="fr"/>
                <a:t>…….</a:t>
              </a:r>
              <a:endParaRPr/>
            </a:p>
          </p:txBody>
        </p:sp>
        <p:cxnSp>
          <p:nvCxnSpPr>
            <p:cNvPr id="1555" name="Google Shape;1555;p96"/>
            <p:cNvCxnSpPr/>
            <p:nvPr/>
          </p:nvCxnSpPr>
          <p:spPr>
            <a:xfrm>
              <a:off x="7486250" y="2811925"/>
              <a:ext cx="651000" cy="0"/>
            </a:xfrm>
            <a:prstGeom prst="straightConnector1">
              <a:avLst/>
            </a:prstGeom>
            <a:noFill/>
            <a:ln w="28575" cap="flat" cmpd="sng">
              <a:solidFill>
                <a:srgbClr val="000000"/>
              </a:solidFill>
              <a:prstDash val="solid"/>
              <a:round/>
              <a:headEnd type="none" w="med" len="med"/>
              <a:tailEnd type="none" w="med" len="med"/>
            </a:ln>
          </p:spPr>
        </p:cxnSp>
      </p:grpSp>
      <p:sp>
        <p:nvSpPr>
          <p:cNvPr id="1556" name="Google Shape;1556;p96"/>
          <p:cNvSpPr txBox="1"/>
          <p:nvPr/>
        </p:nvSpPr>
        <p:spPr>
          <a:xfrm>
            <a:off x="5651788" y="4077875"/>
            <a:ext cx="651000" cy="1046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sz="2100">
                <a:latin typeface="Vibur"/>
                <a:ea typeface="Vibur"/>
                <a:cs typeface="Vibur"/>
                <a:sym typeface="Vibur"/>
              </a:rPr>
              <a:t>...</a:t>
            </a:r>
            <a:endParaRPr sz="2100">
              <a:latin typeface="Vibur"/>
              <a:ea typeface="Vibur"/>
              <a:cs typeface="Vibur"/>
              <a:sym typeface="Vibur"/>
            </a:endParaRPr>
          </a:p>
          <a:p>
            <a:pPr marL="0" lvl="0" indent="0" algn="l" rtl="0">
              <a:spcBef>
                <a:spcPts val="0"/>
              </a:spcBef>
              <a:spcAft>
                <a:spcPts val="0"/>
              </a:spcAft>
              <a:buNone/>
            </a:pPr>
            <a:endParaRPr/>
          </a:p>
          <a:p>
            <a:pPr marL="0" lvl="0" indent="0" algn="l" rtl="0">
              <a:spcBef>
                <a:spcPts val="0"/>
              </a:spcBef>
              <a:spcAft>
                <a:spcPts val="0"/>
              </a:spcAft>
              <a:buNone/>
            </a:pPr>
            <a:r>
              <a:rPr lang="fr" sz="2100">
                <a:latin typeface="Vibur"/>
                <a:ea typeface="Vibur"/>
                <a:cs typeface="Vibur"/>
                <a:sym typeface="Vibur"/>
              </a:rPr>
              <a:t>...</a:t>
            </a:r>
            <a:endParaRPr sz="2100">
              <a:latin typeface="Vibur"/>
              <a:ea typeface="Vibur"/>
              <a:cs typeface="Vibur"/>
              <a:sym typeface="Vibur"/>
            </a:endParaRPr>
          </a:p>
        </p:txBody>
      </p:sp>
      <p:cxnSp>
        <p:nvCxnSpPr>
          <p:cNvPr id="1557" name="Google Shape;1557;p96"/>
          <p:cNvCxnSpPr/>
          <p:nvPr/>
        </p:nvCxnSpPr>
        <p:spPr>
          <a:xfrm>
            <a:off x="5651788" y="4501175"/>
            <a:ext cx="651000" cy="0"/>
          </a:xfrm>
          <a:prstGeom prst="straightConnector1">
            <a:avLst/>
          </a:prstGeom>
          <a:noFill/>
          <a:ln w="19050" cap="flat" cmpd="sng">
            <a:solidFill>
              <a:srgbClr val="000000"/>
            </a:solidFill>
            <a:prstDash val="solid"/>
            <a:round/>
            <a:headEnd type="none" w="med" len="med"/>
            <a:tailEnd type="none" w="med" len="med"/>
          </a:ln>
        </p:spPr>
      </p:cxn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1561"/>
        <p:cNvGrpSpPr/>
        <p:nvPr/>
      </p:nvGrpSpPr>
      <p:grpSpPr>
        <a:xfrm>
          <a:off x="0" y="0"/>
          <a:ext cx="0" cy="0"/>
          <a:chOff x="0" y="0"/>
          <a:chExt cx="0" cy="0"/>
        </a:xfrm>
      </p:grpSpPr>
      <p:pic>
        <p:nvPicPr>
          <p:cNvPr id="1562" name="Google Shape;1562;p97"/>
          <p:cNvPicPr preferRelativeResize="0"/>
          <p:nvPr/>
        </p:nvPicPr>
        <p:blipFill>
          <a:blip r:embed="rId3">
            <a:alphaModFix/>
          </a:blip>
          <a:stretch>
            <a:fillRect/>
          </a:stretch>
        </p:blipFill>
        <p:spPr>
          <a:xfrm rot="2156936">
            <a:off x="297661" y="465559"/>
            <a:ext cx="944206" cy="950927"/>
          </a:xfrm>
          <a:prstGeom prst="rect">
            <a:avLst/>
          </a:prstGeom>
          <a:noFill/>
          <a:ln>
            <a:noFill/>
          </a:ln>
        </p:spPr>
      </p:pic>
      <p:sp>
        <p:nvSpPr>
          <p:cNvPr id="1563" name="Google Shape;1563;p97"/>
          <p:cNvSpPr txBox="1"/>
          <p:nvPr/>
        </p:nvSpPr>
        <p:spPr>
          <a:xfrm>
            <a:off x="-86800" y="0"/>
            <a:ext cx="13227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dirty="0">
                <a:latin typeface="Vibur"/>
                <a:ea typeface="Vibur"/>
                <a:cs typeface="Vibur"/>
                <a:sym typeface="Vibur"/>
              </a:rPr>
              <a:t>Situation 2</a:t>
            </a:r>
            <a:endParaRPr sz="2100" dirty="0">
              <a:latin typeface="Vibur"/>
              <a:ea typeface="Vibur"/>
              <a:cs typeface="Vibur"/>
              <a:sym typeface="Vibur"/>
            </a:endParaRPr>
          </a:p>
        </p:txBody>
      </p:sp>
      <p:sp>
        <p:nvSpPr>
          <p:cNvPr id="1564" name="Google Shape;1564;p97"/>
          <p:cNvSpPr txBox="1"/>
          <p:nvPr/>
        </p:nvSpPr>
        <p:spPr>
          <a:xfrm>
            <a:off x="108450" y="1469116"/>
            <a:ext cx="8927100" cy="707856"/>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700" dirty="0">
                <a:latin typeface="Vibur"/>
                <a:ea typeface="Vibur"/>
                <a:cs typeface="Vibur"/>
                <a:sym typeface="Vibur"/>
              </a:rPr>
              <a:t>Ecris en lettres</a:t>
            </a:r>
            <a:r>
              <a:rPr lang="fr" sz="3400" dirty="0">
                <a:latin typeface="Vibur"/>
                <a:ea typeface="Vibur"/>
                <a:cs typeface="Vibur"/>
                <a:sym typeface="Vibur"/>
              </a:rPr>
              <a:t> : </a:t>
            </a:r>
            <a:r>
              <a:rPr lang="fr" sz="3400" dirty="0">
                <a:solidFill>
                  <a:srgbClr val="FF0000"/>
                </a:solidFill>
                <a:latin typeface="Vibur"/>
                <a:ea typeface="Vibur"/>
                <a:cs typeface="Vibur"/>
                <a:sym typeface="Vibur"/>
              </a:rPr>
              <a:t>…………un tiers…………………….</a:t>
            </a:r>
            <a:r>
              <a:rPr lang="fr" sz="3400" dirty="0">
                <a:latin typeface="Vibur"/>
                <a:ea typeface="Vibur"/>
                <a:cs typeface="Vibur"/>
                <a:sym typeface="Vibur"/>
              </a:rPr>
              <a:t> </a:t>
            </a:r>
            <a:endParaRPr sz="3400" dirty="0">
              <a:latin typeface="Vibur"/>
              <a:ea typeface="Vibur"/>
              <a:cs typeface="Vibur"/>
              <a:sym typeface="Vibur"/>
            </a:endParaRPr>
          </a:p>
        </p:txBody>
      </p:sp>
      <p:sp>
        <p:nvSpPr>
          <p:cNvPr id="1565" name="Google Shape;1565;p97"/>
          <p:cNvSpPr txBox="1"/>
          <p:nvPr/>
        </p:nvSpPr>
        <p:spPr>
          <a:xfrm>
            <a:off x="108450" y="2208814"/>
            <a:ext cx="8927100" cy="1308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endParaRPr sz="2500">
              <a:latin typeface="Vibur"/>
              <a:ea typeface="Vibur"/>
              <a:cs typeface="Vibur"/>
              <a:sym typeface="Vibur"/>
            </a:endParaRPr>
          </a:p>
          <a:p>
            <a:pPr marL="0" lvl="0" indent="0" algn="l" rtl="0">
              <a:spcBef>
                <a:spcPts val="0"/>
              </a:spcBef>
              <a:spcAft>
                <a:spcPts val="0"/>
              </a:spcAft>
              <a:buNone/>
            </a:pPr>
            <a:r>
              <a:rPr lang="fr" sz="2500">
                <a:latin typeface="Vibur"/>
                <a:ea typeface="Vibur"/>
                <a:cs typeface="Vibur"/>
                <a:sym typeface="Vibur"/>
              </a:rPr>
              <a:t>Décompose-la sous la forme d’un entier et d’une fraction</a:t>
            </a:r>
            <a:r>
              <a:rPr lang="fr" sz="2300">
                <a:latin typeface="Vibur"/>
                <a:ea typeface="Vibur"/>
                <a:cs typeface="Vibur"/>
                <a:sym typeface="Vibur"/>
              </a:rPr>
              <a:t> :  </a:t>
            </a:r>
            <a:r>
              <a:rPr lang="fr" sz="2300">
                <a:solidFill>
                  <a:srgbClr val="FF0000"/>
                </a:solidFill>
                <a:latin typeface="Vibur"/>
                <a:ea typeface="Vibur"/>
                <a:cs typeface="Vibur"/>
                <a:sym typeface="Vibur"/>
              </a:rPr>
              <a:t>...0  </a:t>
            </a:r>
            <a:r>
              <a:rPr lang="fr" sz="2300">
                <a:latin typeface="Vibur"/>
                <a:ea typeface="Vibur"/>
                <a:cs typeface="Vibur"/>
                <a:sym typeface="Vibur"/>
              </a:rPr>
              <a:t> +        </a:t>
            </a:r>
            <a:endParaRPr sz="2300">
              <a:latin typeface="Vibur"/>
              <a:ea typeface="Vibur"/>
              <a:cs typeface="Vibur"/>
              <a:sym typeface="Vibur"/>
            </a:endParaRPr>
          </a:p>
          <a:p>
            <a:pPr marL="0" lvl="0" indent="0" algn="l" rtl="0">
              <a:spcBef>
                <a:spcPts val="0"/>
              </a:spcBef>
              <a:spcAft>
                <a:spcPts val="0"/>
              </a:spcAft>
              <a:buNone/>
            </a:pPr>
            <a:r>
              <a:rPr lang="fr" sz="2300">
                <a:latin typeface="Vibur"/>
                <a:ea typeface="Vibur"/>
                <a:cs typeface="Vibur"/>
                <a:sym typeface="Vibur"/>
              </a:rPr>
              <a:t>           </a:t>
            </a:r>
            <a:endParaRPr sz="2300">
              <a:latin typeface="Vibur"/>
              <a:ea typeface="Vibur"/>
              <a:cs typeface="Vibur"/>
              <a:sym typeface="Vibur"/>
            </a:endParaRPr>
          </a:p>
        </p:txBody>
      </p:sp>
      <p:sp>
        <p:nvSpPr>
          <p:cNvPr id="1566" name="Google Shape;1566;p97"/>
          <p:cNvSpPr txBox="1"/>
          <p:nvPr/>
        </p:nvSpPr>
        <p:spPr>
          <a:xfrm>
            <a:off x="108450" y="3565200"/>
            <a:ext cx="4804800" cy="10158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700">
                <a:latin typeface="Vibur"/>
                <a:ea typeface="Vibur"/>
                <a:cs typeface="Vibur"/>
                <a:sym typeface="Vibur"/>
              </a:rPr>
              <a:t>nombre entier précédent : </a:t>
            </a:r>
            <a:r>
              <a:rPr lang="fr" sz="2700">
                <a:solidFill>
                  <a:srgbClr val="FF0000"/>
                </a:solidFill>
                <a:latin typeface="Vibur"/>
                <a:ea typeface="Vibur"/>
                <a:cs typeface="Vibur"/>
                <a:sym typeface="Vibur"/>
              </a:rPr>
              <a:t>...0</a:t>
            </a:r>
            <a:endParaRPr sz="2700">
              <a:solidFill>
                <a:srgbClr val="FF0000"/>
              </a:solidFill>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nombre entier suivant : </a:t>
            </a:r>
            <a:r>
              <a:rPr lang="fr" sz="2700">
                <a:solidFill>
                  <a:srgbClr val="FF0000"/>
                </a:solidFill>
                <a:latin typeface="Vibur"/>
                <a:ea typeface="Vibur"/>
                <a:cs typeface="Vibur"/>
                <a:sym typeface="Vibur"/>
              </a:rPr>
              <a:t>...1</a:t>
            </a:r>
            <a:endParaRPr sz="2700">
              <a:solidFill>
                <a:srgbClr val="FF0000"/>
              </a:solidFill>
              <a:latin typeface="Vibur"/>
              <a:ea typeface="Vibur"/>
              <a:cs typeface="Vibur"/>
              <a:sym typeface="Vibur"/>
            </a:endParaRPr>
          </a:p>
        </p:txBody>
      </p:sp>
      <p:sp>
        <p:nvSpPr>
          <p:cNvPr id="1567" name="Google Shape;1567;p97"/>
          <p:cNvSpPr txBox="1"/>
          <p:nvPr/>
        </p:nvSpPr>
        <p:spPr>
          <a:xfrm>
            <a:off x="4913250" y="3565200"/>
            <a:ext cx="4122300" cy="14775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lnSpc>
                <a:spcPct val="100000"/>
              </a:lnSpc>
              <a:spcBef>
                <a:spcPts val="0"/>
              </a:spcBef>
              <a:spcAft>
                <a:spcPts val="0"/>
              </a:spcAft>
              <a:buNone/>
            </a:pPr>
            <a:r>
              <a:rPr lang="fr" sz="2700">
                <a:latin typeface="Vibur"/>
                <a:ea typeface="Vibur"/>
                <a:cs typeface="Vibur"/>
                <a:sym typeface="Vibur"/>
              </a:rPr>
              <a:t>Compare-la &lt; ou &gt;</a:t>
            </a:r>
            <a:r>
              <a:rPr lang="fr" sz="3400">
                <a:latin typeface="Vibur"/>
                <a:ea typeface="Vibur"/>
                <a:cs typeface="Vibur"/>
                <a:sym typeface="Vibur"/>
              </a:rPr>
              <a:t> :                 </a:t>
            </a:r>
            <a:endParaRPr sz="3400">
              <a:latin typeface="Vibur"/>
              <a:ea typeface="Vibur"/>
              <a:cs typeface="Vibur"/>
              <a:sym typeface="Vibur"/>
            </a:endParaRPr>
          </a:p>
          <a:p>
            <a:pPr marL="0" lvl="0" indent="0" algn="l" rtl="0">
              <a:lnSpc>
                <a:spcPct val="100000"/>
              </a:lnSpc>
              <a:spcBef>
                <a:spcPts val="0"/>
              </a:spcBef>
              <a:spcAft>
                <a:spcPts val="0"/>
              </a:spcAft>
              <a:buNone/>
            </a:pPr>
            <a:r>
              <a:rPr lang="fr" sz="3400">
                <a:latin typeface="Vibur"/>
                <a:ea typeface="Vibur"/>
                <a:cs typeface="Vibur"/>
                <a:sym typeface="Vibur"/>
              </a:rPr>
              <a:t>                1</a:t>
            </a:r>
            <a:endParaRPr sz="3400">
              <a:latin typeface="Vibur"/>
              <a:ea typeface="Vibur"/>
              <a:cs typeface="Vibur"/>
              <a:sym typeface="Vibur"/>
            </a:endParaRPr>
          </a:p>
          <a:p>
            <a:pPr marL="0" lvl="0" indent="0" algn="l" rtl="0">
              <a:lnSpc>
                <a:spcPct val="100000"/>
              </a:lnSpc>
              <a:spcBef>
                <a:spcPts val="0"/>
              </a:spcBef>
              <a:spcAft>
                <a:spcPts val="0"/>
              </a:spcAft>
              <a:buNone/>
            </a:pPr>
            <a:endParaRPr sz="1600">
              <a:latin typeface="Vibur"/>
              <a:ea typeface="Vibur"/>
              <a:cs typeface="Vibur"/>
              <a:sym typeface="Vibur"/>
            </a:endParaRPr>
          </a:p>
        </p:txBody>
      </p:sp>
      <p:sp>
        <p:nvSpPr>
          <p:cNvPr id="1568" name="Google Shape;1568;p97"/>
          <p:cNvSpPr/>
          <p:nvPr/>
        </p:nvSpPr>
        <p:spPr>
          <a:xfrm>
            <a:off x="6694125" y="4247225"/>
            <a:ext cx="759600" cy="507900"/>
          </a:xfrm>
          <a:prstGeom prst="ellipse">
            <a:avLst/>
          </a:prstGeom>
          <a:solidFill>
            <a:schemeClr val="lt2"/>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69" name="Google Shape;1569;p97"/>
          <p:cNvGrpSpPr/>
          <p:nvPr/>
        </p:nvGrpSpPr>
        <p:grpSpPr>
          <a:xfrm>
            <a:off x="7168964" y="151508"/>
            <a:ext cx="2254484" cy="1277621"/>
            <a:chOff x="5874766" y="-458347"/>
            <a:chExt cx="3447750" cy="2017084"/>
          </a:xfrm>
        </p:grpSpPr>
        <p:grpSp>
          <p:nvGrpSpPr>
            <p:cNvPr id="1570" name="Google Shape;1570;p97"/>
            <p:cNvGrpSpPr/>
            <p:nvPr/>
          </p:nvGrpSpPr>
          <p:grpSpPr>
            <a:xfrm>
              <a:off x="5874766" y="-458347"/>
              <a:ext cx="3447750" cy="2017084"/>
              <a:chOff x="6124316" y="-275885"/>
              <a:chExt cx="3447750" cy="2017084"/>
            </a:xfrm>
          </p:grpSpPr>
          <p:pic>
            <p:nvPicPr>
              <p:cNvPr id="1571" name="Google Shape;1571;p97"/>
              <p:cNvPicPr preferRelativeResize="0"/>
              <p:nvPr/>
            </p:nvPicPr>
            <p:blipFill>
              <a:blip r:embed="rId4">
                <a:alphaModFix/>
              </a:blip>
              <a:stretch>
                <a:fillRect/>
              </a:stretch>
            </p:blipFill>
            <p:spPr>
              <a:xfrm>
                <a:off x="6124316" y="-275885"/>
                <a:ext cx="3447750" cy="1919850"/>
              </a:xfrm>
              <a:prstGeom prst="rect">
                <a:avLst/>
              </a:prstGeom>
              <a:noFill/>
              <a:ln>
                <a:noFill/>
              </a:ln>
            </p:spPr>
          </p:pic>
          <p:sp>
            <p:nvSpPr>
              <p:cNvPr id="1572" name="Google Shape;1572;p97"/>
              <p:cNvSpPr txBox="1"/>
              <p:nvPr/>
            </p:nvSpPr>
            <p:spPr>
              <a:xfrm>
                <a:off x="6741934" y="-202801"/>
                <a:ext cx="2212500" cy="19440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400">
                    <a:solidFill>
                      <a:srgbClr val="FFFFFF"/>
                    </a:solidFill>
                    <a:latin typeface="Vibur"/>
                    <a:ea typeface="Vibur"/>
                    <a:cs typeface="Vibur"/>
                    <a:sym typeface="Vibur"/>
                  </a:rPr>
                  <a:t>..1.</a:t>
                </a:r>
                <a:endParaRPr sz="3400">
                  <a:solidFill>
                    <a:srgbClr val="FFFFFF"/>
                  </a:solidFill>
                  <a:latin typeface="Vibur"/>
                  <a:ea typeface="Vibur"/>
                  <a:cs typeface="Vibur"/>
                  <a:sym typeface="Vibur"/>
                </a:endParaRPr>
              </a:p>
              <a:p>
                <a:pPr marL="0" lvl="0" indent="0" algn="ctr" rtl="0">
                  <a:spcBef>
                    <a:spcPts val="0"/>
                  </a:spcBef>
                  <a:spcAft>
                    <a:spcPts val="0"/>
                  </a:spcAft>
                  <a:buNone/>
                </a:pPr>
                <a:r>
                  <a:rPr lang="fr" sz="3400">
                    <a:solidFill>
                      <a:srgbClr val="FFFFFF"/>
                    </a:solidFill>
                    <a:latin typeface="Vibur"/>
                    <a:ea typeface="Vibur"/>
                    <a:cs typeface="Vibur"/>
                    <a:sym typeface="Vibur"/>
                  </a:rPr>
                  <a:t>…3 </a:t>
                </a:r>
                <a:endParaRPr sz="3400">
                  <a:solidFill>
                    <a:srgbClr val="FFFFFF"/>
                  </a:solidFill>
                  <a:latin typeface="Vibur"/>
                  <a:ea typeface="Vibur"/>
                  <a:cs typeface="Vibur"/>
                  <a:sym typeface="Vibur"/>
                </a:endParaRPr>
              </a:p>
            </p:txBody>
          </p:sp>
        </p:grpSp>
        <p:cxnSp>
          <p:nvCxnSpPr>
            <p:cNvPr id="1573" name="Google Shape;1573;p97"/>
            <p:cNvCxnSpPr/>
            <p:nvPr/>
          </p:nvCxnSpPr>
          <p:spPr>
            <a:xfrm>
              <a:off x="7316472" y="594696"/>
              <a:ext cx="564300" cy="0"/>
            </a:xfrm>
            <a:prstGeom prst="straightConnector1">
              <a:avLst/>
            </a:prstGeom>
            <a:noFill/>
            <a:ln w="19050" cap="flat" cmpd="sng">
              <a:solidFill>
                <a:srgbClr val="FFFFFF"/>
              </a:solidFill>
              <a:prstDash val="solid"/>
              <a:round/>
              <a:headEnd type="none" w="med" len="med"/>
              <a:tailEnd type="none" w="med" len="med"/>
            </a:ln>
          </p:spPr>
        </p:cxnSp>
      </p:grpSp>
      <p:sp>
        <p:nvSpPr>
          <p:cNvPr id="1574" name="Google Shape;1574;p97"/>
          <p:cNvSpPr txBox="1"/>
          <p:nvPr/>
        </p:nvSpPr>
        <p:spPr>
          <a:xfrm>
            <a:off x="1368500" y="89925"/>
            <a:ext cx="6394500" cy="13392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500" b="1">
                <a:latin typeface="Vibur"/>
                <a:ea typeface="Vibur"/>
                <a:cs typeface="Vibur"/>
                <a:sym typeface="Vibur"/>
              </a:rPr>
              <a:t>Dessine-la</a:t>
            </a:r>
            <a:endParaRPr sz="2500" b="1">
              <a:latin typeface="Vibur"/>
              <a:ea typeface="Vibur"/>
              <a:cs typeface="Vibur"/>
              <a:sym typeface="Vibur"/>
            </a:endParaRPr>
          </a:p>
          <a:p>
            <a:pPr marL="0" lvl="0" indent="0" algn="l" rtl="0">
              <a:spcBef>
                <a:spcPts val="0"/>
              </a:spcBef>
              <a:spcAft>
                <a:spcPts val="0"/>
              </a:spcAft>
              <a:buNone/>
            </a:pPr>
            <a:endParaRPr sz="2500" b="1">
              <a:latin typeface="Vibur"/>
              <a:ea typeface="Vibur"/>
              <a:cs typeface="Vibur"/>
              <a:sym typeface="Vibur"/>
            </a:endParaRPr>
          </a:p>
          <a:p>
            <a:pPr marL="0" lvl="0" indent="0" algn="l" rtl="0">
              <a:spcBef>
                <a:spcPts val="0"/>
              </a:spcBef>
              <a:spcAft>
                <a:spcPts val="0"/>
              </a:spcAft>
              <a:buNone/>
            </a:pPr>
            <a:endParaRPr sz="2500" b="1">
              <a:latin typeface="Vibur"/>
              <a:ea typeface="Vibur"/>
              <a:cs typeface="Vibur"/>
              <a:sym typeface="Vibur"/>
            </a:endParaRPr>
          </a:p>
        </p:txBody>
      </p:sp>
      <p:grpSp>
        <p:nvGrpSpPr>
          <p:cNvPr id="1575" name="Google Shape;1575;p97"/>
          <p:cNvGrpSpPr/>
          <p:nvPr/>
        </p:nvGrpSpPr>
        <p:grpSpPr>
          <a:xfrm>
            <a:off x="7887750" y="2401625"/>
            <a:ext cx="694650" cy="1062000"/>
            <a:chOff x="7486250" y="2271425"/>
            <a:chExt cx="694650" cy="1062000"/>
          </a:xfrm>
        </p:grpSpPr>
        <p:sp>
          <p:nvSpPr>
            <p:cNvPr id="1576" name="Google Shape;1576;p97"/>
            <p:cNvSpPr txBox="1"/>
            <p:nvPr/>
          </p:nvSpPr>
          <p:spPr>
            <a:xfrm>
              <a:off x="7529900" y="2271425"/>
              <a:ext cx="651000" cy="1062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Vibur"/>
                  <a:ea typeface="Vibur"/>
                  <a:cs typeface="Vibur"/>
                  <a:sym typeface="Vibur"/>
                </a:rPr>
                <a:t>..1</a:t>
              </a:r>
              <a:endParaRPr sz="2100">
                <a:solidFill>
                  <a:srgbClr val="FF0000"/>
                </a:solidFill>
                <a:latin typeface="Vibur"/>
                <a:ea typeface="Vibur"/>
                <a:cs typeface="Vibur"/>
                <a:sym typeface="Vibur"/>
              </a:endParaRPr>
            </a:p>
            <a:p>
              <a:pPr marL="0" lvl="0" indent="0" algn="l" rtl="0">
                <a:spcBef>
                  <a:spcPts val="0"/>
                </a:spcBef>
                <a:spcAft>
                  <a:spcPts val="0"/>
                </a:spcAft>
                <a:buNone/>
              </a:pPr>
              <a:endParaRPr>
                <a:latin typeface="Vibur"/>
                <a:ea typeface="Vibur"/>
                <a:cs typeface="Vibur"/>
                <a:sym typeface="Vibur"/>
              </a:endParaRPr>
            </a:p>
            <a:p>
              <a:pPr marL="0" lvl="0" indent="0" algn="l" rtl="0">
                <a:spcBef>
                  <a:spcPts val="0"/>
                </a:spcBef>
                <a:spcAft>
                  <a:spcPts val="0"/>
                </a:spcAft>
                <a:buNone/>
              </a:pPr>
              <a:r>
                <a:rPr lang="fr" sz="2200">
                  <a:solidFill>
                    <a:srgbClr val="FF0000"/>
                  </a:solidFill>
                  <a:latin typeface="Vibur"/>
                  <a:ea typeface="Vibur"/>
                  <a:cs typeface="Vibur"/>
                  <a:sym typeface="Vibur"/>
                </a:rPr>
                <a:t>..3.</a:t>
              </a:r>
              <a:endParaRPr sz="2200">
                <a:solidFill>
                  <a:srgbClr val="FF0000"/>
                </a:solidFill>
                <a:latin typeface="Vibur"/>
                <a:ea typeface="Vibur"/>
                <a:cs typeface="Vibur"/>
                <a:sym typeface="Vibur"/>
              </a:endParaRPr>
            </a:p>
          </p:txBody>
        </p:sp>
        <p:cxnSp>
          <p:nvCxnSpPr>
            <p:cNvPr id="1577" name="Google Shape;1577;p97"/>
            <p:cNvCxnSpPr/>
            <p:nvPr/>
          </p:nvCxnSpPr>
          <p:spPr>
            <a:xfrm>
              <a:off x="7486250" y="2811925"/>
              <a:ext cx="651000" cy="0"/>
            </a:xfrm>
            <a:prstGeom prst="straightConnector1">
              <a:avLst/>
            </a:prstGeom>
            <a:noFill/>
            <a:ln w="28575" cap="flat" cmpd="sng">
              <a:solidFill>
                <a:srgbClr val="000000"/>
              </a:solidFill>
              <a:prstDash val="solid"/>
              <a:round/>
              <a:headEnd type="none" w="med" len="med"/>
              <a:tailEnd type="none" w="med" len="med"/>
            </a:ln>
          </p:spPr>
        </p:cxnSp>
      </p:grpSp>
      <p:sp>
        <p:nvSpPr>
          <p:cNvPr id="1578" name="Google Shape;1578;p97"/>
          <p:cNvSpPr txBox="1"/>
          <p:nvPr/>
        </p:nvSpPr>
        <p:spPr>
          <a:xfrm>
            <a:off x="5651788" y="4077875"/>
            <a:ext cx="651000" cy="1046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sz="2100">
                <a:latin typeface="Vibur"/>
                <a:ea typeface="Vibur"/>
                <a:cs typeface="Vibur"/>
                <a:sym typeface="Vibur"/>
              </a:rPr>
              <a:t>..1.</a:t>
            </a:r>
            <a:endParaRPr sz="2100">
              <a:latin typeface="Vibur"/>
              <a:ea typeface="Vibur"/>
              <a:cs typeface="Vibur"/>
              <a:sym typeface="Vibur"/>
            </a:endParaRPr>
          </a:p>
          <a:p>
            <a:pPr marL="0" lvl="0" indent="0" algn="l" rtl="0">
              <a:spcBef>
                <a:spcPts val="0"/>
              </a:spcBef>
              <a:spcAft>
                <a:spcPts val="0"/>
              </a:spcAft>
              <a:buNone/>
            </a:pPr>
            <a:endParaRPr/>
          </a:p>
          <a:p>
            <a:pPr marL="0" lvl="0" indent="0" algn="l" rtl="0">
              <a:spcBef>
                <a:spcPts val="0"/>
              </a:spcBef>
              <a:spcAft>
                <a:spcPts val="0"/>
              </a:spcAft>
              <a:buNone/>
            </a:pPr>
            <a:r>
              <a:rPr lang="fr" sz="2100">
                <a:latin typeface="Vibur"/>
                <a:ea typeface="Vibur"/>
                <a:cs typeface="Vibur"/>
                <a:sym typeface="Vibur"/>
              </a:rPr>
              <a:t>….3</a:t>
            </a:r>
            <a:endParaRPr sz="2100">
              <a:latin typeface="Vibur"/>
              <a:ea typeface="Vibur"/>
              <a:cs typeface="Vibur"/>
              <a:sym typeface="Vibur"/>
            </a:endParaRPr>
          </a:p>
        </p:txBody>
      </p:sp>
      <p:cxnSp>
        <p:nvCxnSpPr>
          <p:cNvPr id="1579" name="Google Shape;1579;p97"/>
          <p:cNvCxnSpPr/>
          <p:nvPr/>
        </p:nvCxnSpPr>
        <p:spPr>
          <a:xfrm>
            <a:off x="5651788" y="4501175"/>
            <a:ext cx="651000" cy="0"/>
          </a:xfrm>
          <a:prstGeom prst="straightConnector1">
            <a:avLst/>
          </a:prstGeom>
          <a:noFill/>
          <a:ln w="19050" cap="flat" cmpd="sng">
            <a:solidFill>
              <a:srgbClr val="000000"/>
            </a:solidFill>
            <a:prstDash val="solid"/>
            <a:round/>
            <a:headEnd type="none" w="med" len="med"/>
            <a:tailEnd type="none" w="med" len="med"/>
          </a:ln>
        </p:spPr>
      </p:cxnSp>
      <p:sp>
        <p:nvSpPr>
          <p:cNvPr id="1580" name="Google Shape;1580;p97"/>
          <p:cNvSpPr txBox="1"/>
          <p:nvPr/>
        </p:nvSpPr>
        <p:spPr>
          <a:xfrm rot="-4988">
            <a:off x="3178130" y="-23107"/>
            <a:ext cx="2894703" cy="554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400">
                <a:solidFill>
                  <a:srgbClr val="FF0000"/>
                </a:solidFill>
                <a:latin typeface="Finger Paint"/>
                <a:ea typeface="Finger Paint"/>
                <a:cs typeface="Finger Paint"/>
                <a:sym typeface="Finger Paint"/>
              </a:rPr>
              <a:t>CORRECTION</a:t>
            </a:r>
            <a:endParaRPr sz="2100"/>
          </a:p>
        </p:txBody>
      </p:sp>
      <p:sp>
        <p:nvSpPr>
          <p:cNvPr id="1581" name="Google Shape;1581;p97"/>
          <p:cNvSpPr txBox="1"/>
          <p:nvPr/>
        </p:nvSpPr>
        <p:spPr>
          <a:xfrm>
            <a:off x="6694125" y="4029625"/>
            <a:ext cx="852000" cy="769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800">
                <a:solidFill>
                  <a:srgbClr val="FF0000"/>
                </a:solidFill>
                <a:latin typeface="Vibur"/>
                <a:ea typeface="Vibur"/>
                <a:cs typeface="Vibur"/>
                <a:sym typeface="Vibur"/>
              </a:rPr>
              <a:t>&lt; </a:t>
            </a:r>
            <a:endParaRPr sz="3800">
              <a:solidFill>
                <a:srgbClr val="FF0000"/>
              </a:solidFill>
              <a:latin typeface="Vibur"/>
              <a:ea typeface="Vibur"/>
              <a:cs typeface="Vibur"/>
              <a:sym typeface="Vibur"/>
            </a:endParaRPr>
          </a:p>
        </p:txBody>
      </p:sp>
      <p:sp>
        <p:nvSpPr>
          <p:cNvPr id="1582" name="Google Shape;1582;p97"/>
          <p:cNvSpPr txBox="1"/>
          <p:nvPr/>
        </p:nvSpPr>
        <p:spPr>
          <a:xfrm>
            <a:off x="2852750" y="701100"/>
            <a:ext cx="37764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a:solidFill>
                  <a:srgbClr val="38761D"/>
                </a:solidFill>
              </a:rPr>
              <a:t>insérer un tableau ou une image</a:t>
            </a:r>
            <a:endParaRPr sz="1800">
              <a:solidFill>
                <a:srgbClr val="38761D"/>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1586"/>
        <p:cNvGrpSpPr/>
        <p:nvPr/>
      </p:nvGrpSpPr>
      <p:grpSpPr>
        <a:xfrm>
          <a:off x="0" y="0"/>
          <a:ext cx="0" cy="0"/>
          <a:chOff x="0" y="0"/>
          <a:chExt cx="0" cy="0"/>
        </a:xfrm>
      </p:grpSpPr>
      <p:pic>
        <p:nvPicPr>
          <p:cNvPr id="1587" name="Google Shape;1587;p98"/>
          <p:cNvPicPr preferRelativeResize="0"/>
          <p:nvPr/>
        </p:nvPicPr>
        <p:blipFill>
          <a:blip r:embed="rId3">
            <a:alphaModFix/>
          </a:blip>
          <a:stretch>
            <a:fillRect/>
          </a:stretch>
        </p:blipFill>
        <p:spPr>
          <a:xfrm rot="2156936">
            <a:off x="406186" y="446972"/>
            <a:ext cx="944206" cy="950927"/>
          </a:xfrm>
          <a:prstGeom prst="rect">
            <a:avLst/>
          </a:prstGeom>
          <a:noFill/>
          <a:ln>
            <a:noFill/>
          </a:ln>
        </p:spPr>
      </p:pic>
      <p:sp>
        <p:nvSpPr>
          <p:cNvPr id="1588" name="Google Shape;1588;p98"/>
          <p:cNvSpPr txBox="1"/>
          <p:nvPr/>
        </p:nvSpPr>
        <p:spPr>
          <a:xfrm>
            <a:off x="86825" y="82675"/>
            <a:ext cx="13227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dirty="0">
                <a:latin typeface="Vibur"/>
                <a:ea typeface="Vibur"/>
                <a:cs typeface="Vibur"/>
                <a:sym typeface="Vibur"/>
              </a:rPr>
              <a:t>Situation 3</a:t>
            </a:r>
            <a:endParaRPr sz="2100" dirty="0">
              <a:latin typeface="Vibur"/>
              <a:ea typeface="Vibur"/>
              <a:cs typeface="Vibur"/>
              <a:sym typeface="Vibur"/>
            </a:endParaRPr>
          </a:p>
        </p:txBody>
      </p:sp>
      <p:sp>
        <p:nvSpPr>
          <p:cNvPr id="1589" name="Google Shape;1589;p98"/>
          <p:cNvSpPr txBox="1"/>
          <p:nvPr/>
        </p:nvSpPr>
        <p:spPr>
          <a:xfrm>
            <a:off x="108450" y="1469038"/>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700">
                <a:latin typeface="Vibur"/>
                <a:ea typeface="Vibur"/>
                <a:cs typeface="Vibur"/>
                <a:sym typeface="Vibur"/>
              </a:rPr>
              <a:t>Ecris en lettres</a:t>
            </a:r>
            <a:r>
              <a:rPr lang="fr" sz="3400">
                <a:latin typeface="Vibur"/>
                <a:ea typeface="Vibur"/>
                <a:cs typeface="Vibur"/>
                <a:sym typeface="Vibur"/>
              </a:rPr>
              <a:t> : ______________________</a:t>
            </a:r>
            <a:endParaRPr sz="3400">
              <a:latin typeface="Vibur"/>
              <a:ea typeface="Vibur"/>
              <a:cs typeface="Vibur"/>
              <a:sym typeface="Vibur"/>
            </a:endParaRPr>
          </a:p>
        </p:txBody>
      </p:sp>
      <p:sp>
        <p:nvSpPr>
          <p:cNvPr id="1590" name="Google Shape;1590;p98"/>
          <p:cNvSpPr txBox="1"/>
          <p:nvPr/>
        </p:nvSpPr>
        <p:spPr>
          <a:xfrm>
            <a:off x="108450" y="2186661"/>
            <a:ext cx="8927100" cy="1308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endParaRPr sz="2500">
              <a:latin typeface="Vibur"/>
              <a:ea typeface="Vibur"/>
              <a:cs typeface="Vibur"/>
              <a:sym typeface="Vibur"/>
            </a:endParaRPr>
          </a:p>
          <a:p>
            <a:pPr marL="0" lvl="0" indent="0" algn="l" rtl="0">
              <a:spcBef>
                <a:spcPts val="0"/>
              </a:spcBef>
              <a:spcAft>
                <a:spcPts val="0"/>
              </a:spcAft>
              <a:buNone/>
            </a:pPr>
            <a:r>
              <a:rPr lang="fr" sz="2500">
                <a:latin typeface="Vibur"/>
                <a:ea typeface="Vibur"/>
                <a:cs typeface="Vibur"/>
                <a:sym typeface="Vibur"/>
              </a:rPr>
              <a:t>Décompose-la sous la forme d’un entier et d’une fraction</a:t>
            </a:r>
            <a:r>
              <a:rPr lang="fr" sz="2300">
                <a:latin typeface="Vibur"/>
                <a:ea typeface="Vibur"/>
                <a:cs typeface="Vibur"/>
                <a:sym typeface="Vibur"/>
              </a:rPr>
              <a:t> : ___ +        </a:t>
            </a:r>
            <a:endParaRPr sz="2300">
              <a:latin typeface="Vibur"/>
              <a:ea typeface="Vibur"/>
              <a:cs typeface="Vibur"/>
              <a:sym typeface="Vibur"/>
            </a:endParaRPr>
          </a:p>
          <a:p>
            <a:pPr marL="0" lvl="0" indent="0" algn="l" rtl="0">
              <a:spcBef>
                <a:spcPts val="0"/>
              </a:spcBef>
              <a:spcAft>
                <a:spcPts val="0"/>
              </a:spcAft>
              <a:buNone/>
            </a:pPr>
            <a:r>
              <a:rPr lang="fr" sz="2300">
                <a:latin typeface="Vibur"/>
                <a:ea typeface="Vibur"/>
                <a:cs typeface="Vibur"/>
                <a:sym typeface="Vibur"/>
              </a:rPr>
              <a:t>           </a:t>
            </a:r>
            <a:endParaRPr sz="2300">
              <a:latin typeface="Vibur"/>
              <a:ea typeface="Vibur"/>
              <a:cs typeface="Vibur"/>
              <a:sym typeface="Vibur"/>
            </a:endParaRPr>
          </a:p>
        </p:txBody>
      </p:sp>
      <p:sp>
        <p:nvSpPr>
          <p:cNvPr id="1591" name="Google Shape;1591;p98"/>
          <p:cNvSpPr txBox="1"/>
          <p:nvPr/>
        </p:nvSpPr>
        <p:spPr>
          <a:xfrm>
            <a:off x="108450" y="3565200"/>
            <a:ext cx="4804800" cy="10158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700">
                <a:latin typeface="Vibur"/>
                <a:ea typeface="Vibur"/>
                <a:cs typeface="Vibur"/>
                <a:sym typeface="Vibur"/>
              </a:rPr>
              <a:t>nombre entier précédent : _______  nombre entier suivant : _______</a:t>
            </a:r>
            <a:endParaRPr sz="2700">
              <a:latin typeface="Vibur"/>
              <a:ea typeface="Vibur"/>
              <a:cs typeface="Vibur"/>
              <a:sym typeface="Vibur"/>
            </a:endParaRPr>
          </a:p>
        </p:txBody>
      </p:sp>
      <p:sp>
        <p:nvSpPr>
          <p:cNvPr id="1592" name="Google Shape;1592;p98"/>
          <p:cNvSpPr txBox="1"/>
          <p:nvPr/>
        </p:nvSpPr>
        <p:spPr>
          <a:xfrm>
            <a:off x="4913250" y="3565200"/>
            <a:ext cx="4122300" cy="14775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lnSpc>
                <a:spcPct val="100000"/>
              </a:lnSpc>
              <a:spcBef>
                <a:spcPts val="0"/>
              </a:spcBef>
              <a:spcAft>
                <a:spcPts val="0"/>
              </a:spcAft>
              <a:buNone/>
            </a:pPr>
            <a:r>
              <a:rPr lang="fr" sz="2700">
                <a:latin typeface="Vibur"/>
                <a:ea typeface="Vibur"/>
                <a:cs typeface="Vibur"/>
                <a:sym typeface="Vibur"/>
              </a:rPr>
              <a:t>Compare-la &lt; ou &gt;</a:t>
            </a:r>
            <a:r>
              <a:rPr lang="fr" sz="3400">
                <a:latin typeface="Vibur"/>
                <a:ea typeface="Vibur"/>
                <a:cs typeface="Vibur"/>
                <a:sym typeface="Vibur"/>
              </a:rPr>
              <a:t> :                 </a:t>
            </a:r>
            <a:endParaRPr sz="3400">
              <a:latin typeface="Vibur"/>
              <a:ea typeface="Vibur"/>
              <a:cs typeface="Vibur"/>
              <a:sym typeface="Vibur"/>
            </a:endParaRPr>
          </a:p>
          <a:p>
            <a:pPr marL="0" lvl="0" indent="0" algn="l" rtl="0">
              <a:lnSpc>
                <a:spcPct val="100000"/>
              </a:lnSpc>
              <a:spcBef>
                <a:spcPts val="0"/>
              </a:spcBef>
              <a:spcAft>
                <a:spcPts val="0"/>
              </a:spcAft>
              <a:buNone/>
            </a:pPr>
            <a:r>
              <a:rPr lang="fr" sz="3400">
                <a:latin typeface="Vibur"/>
                <a:ea typeface="Vibur"/>
                <a:cs typeface="Vibur"/>
                <a:sym typeface="Vibur"/>
              </a:rPr>
              <a:t>                1</a:t>
            </a:r>
            <a:endParaRPr sz="3400">
              <a:latin typeface="Vibur"/>
              <a:ea typeface="Vibur"/>
              <a:cs typeface="Vibur"/>
              <a:sym typeface="Vibur"/>
            </a:endParaRPr>
          </a:p>
          <a:p>
            <a:pPr marL="0" lvl="0" indent="0" algn="l" rtl="0">
              <a:lnSpc>
                <a:spcPct val="100000"/>
              </a:lnSpc>
              <a:spcBef>
                <a:spcPts val="0"/>
              </a:spcBef>
              <a:spcAft>
                <a:spcPts val="0"/>
              </a:spcAft>
              <a:buNone/>
            </a:pPr>
            <a:endParaRPr sz="1600">
              <a:latin typeface="Vibur"/>
              <a:ea typeface="Vibur"/>
              <a:cs typeface="Vibur"/>
              <a:sym typeface="Vibur"/>
            </a:endParaRPr>
          </a:p>
        </p:txBody>
      </p:sp>
      <p:sp>
        <p:nvSpPr>
          <p:cNvPr id="1593" name="Google Shape;1593;p98"/>
          <p:cNvSpPr/>
          <p:nvPr/>
        </p:nvSpPr>
        <p:spPr>
          <a:xfrm>
            <a:off x="6694125" y="4247225"/>
            <a:ext cx="759600" cy="507900"/>
          </a:xfrm>
          <a:prstGeom prst="ellipse">
            <a:avLst/>
          </a:prstGeom>
          <a:solidFill>
            <a:schemeClr val="lt2"/>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94" name="Google Shape;1594;p98"/>
          <p:cNvGrpSpPr/>
          <p:nvPr/>
        </p:nvGrpSpPr>
        <p:grpSpPr>
          <a:xfrm>
            <a:off x="5511850" y="-255464"/>
            <a:ext cx="3447750" cy="1919850"/>
            <a:chOff x="5446700" y="-450789"/>
            <a:chExt cx="3447750" cy="1919850"/>
          </a:xfrm>
        </p:grpSpPr>
        <p:grpSp>
          <p:nvGrpSpPr>
            <p:cNvPr id="1595" name="Google Shape;1595;p98"/>
            <p:cNvGrpSpPr/>
            <p:nvPr/>
          </p:nvGrpSpPr>
          <p:grpSpPr>
            <a:xfrm>
              <a:off x="5446700" y="-450789"/>
              <a:ext cx="3447750" cy="1919850"/>
              <a:chOff x="5696250" y="-268326"/>
              <a:chExt cx="3447750" cy="1919850"/>
            </a:xfrm>
          </p:grpSpPr>
          <p:pic>
            <p:nvPicPr>
              <p:cNvPr id="1596" name="Google Shape;1596;p98"/>
              <p:cNvPicPr preferRelativeResize="0"/>
              <p:nvPr/>
            </p:nvPicPr>
            <p:blipFill>
              <a:blip r:embed="rId4">
                <a:alphaModFix/>
              </a:blip>
              <a:stretch>
                <a:fillRect/>
              </a:stretch>
            </p:blipFill>
            <p:spPr>
              <a:xfrm>
                <a:off x="5696250" y="-268326"/>
                <a:ext cx="3447750" cy="1919850"/>
              </a:xfrm>
              <a:prstGeom prst="rect">
                <a:avLst/>
              </a:prstGeom>
              <a:noFill/>
              <a:ln>
                <a:noFill/>
              </a:ln>
            </p:spPr>
          </p:pic>
          <p:sp>
            <p:nvSpPr>
              <p:cNvPr id="1597" name="Google Shape;1597;p98"/>
              <p:cNvSpPr txBox="1"/>
              <p:nvPr/>
            </p:nvSpPr>
            <p:spPr>
              <a:xfrm>
                <a:off x="6161175" y="-19975"/>
                <a:ext cx="2517900" cy="1231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400">
                    <a:solidFill>
                      <a:srgbClr val="FFFFFF"/>
                    </a:solidFill>
                    <a:latin typeface="Vibur"/>
                    <a:ea typeface="Vibur"/>
                    <a:cs typeface="Vibur"/>
                    <a:sym typeface="Vibur"/>
                  </a:rPr>
                  <a:t>..1.</a:t>
                </a:r>
                <a:endParaRPr sz="3400">
                  <a:solidFill>
                    <a:srgbClr val="FFFFFF"/>
                  </a:solidFill>
                  <a:latin typeface="Vibur"/>
                  <a:ea typeface="Vibur"/>
                  <a:cs typeface="Vibur"/>
                  <a:sym typeface="Vibur"/>
                </a:endParaRPr>
              </a:p>
              <a:p>
                <a:pPr marL="0" lvl="0" indent="0" algn="ctr" rtl="0">
                  <a:spcBef>
                    <a:spcPts val="0"/>
                  </a:spcBef>
                  <a:spcAft>
                    <a:spcPts val="0"/>
                  </a:spcAft>
                  <a:buNone/>
                </a:pPr>
                <a:r>
                  <a:rPr lang="fr" sz="3400">
                    <a:solidFill>
                      <a:srgbClr val="FFFFFF"/>
                    </a:solidFill>
                    <a:latin typeface="Vibur"/>
                    <a:ea typeface="Vibur"/>
                    <a:cs typeface="Vibur"/>
                    <a:sym typeface="Vibur"/>
                  </a:rPr>
                  <a:t>....4 </a:t>
                </a:r>
                <a:endParaRPr sz="3400">
                  <a:solidFill>
                    <a:srgbClr val="FFFFFF"/>
                  </a:solidFill>
                  <a:latin typeface="Vibur"/>
                  <a:ea typeface="Vibur"/>
                  <a:cs typeface="Vibur"/>
                  <a:sym typeface="Vibur"/>
                </a:endParaRPr>
              </a:p>
            </p:txBody>
          </p:sp>
        </p:grpSp>
        <p:cxnSp>
          <p:nvCxnSpPr>
            <p:cNvPr id="1598" name="Google Shape;1598;p98"/>
            <p:cNvCxnSpPr/>
            <p:nvPr/>
          </p:nvCxnSpPr>
          <p:spPr>
            <a:xfrm>
              <a:off x="6888425" y="399725"/>
              <a:ext cx="564300" cy="0"/>
            </a:xfrm>
            <a:prstGeom prst="straightConnector1">
              <a:avLst/>
            </a:prstGeom>
            <a:noFill/>
            <a:ln w="19050" cap="flat" cmpd="sng">
              <a:solidFill>
                <a:srgbClr val="FFFFFF"/>
              </a:solidFill>
              <a:prstDash val="solid"/>
              <a:round/>
              <a:headEnd type="none" w="med" len="med"/>
              <a:tailEnd type="none" w="med" len="med"/>
            </a:ln>
          </p:spPr>
        </p:cxnSp>
      </p:grpSp>
      <p:sp>
        <p:nvSpPr>
          <p:cNvPr id="1599" name="Google Shape;1599;p98"/>
          <p:cNvSpPr txBox="1"/>
          <p:nvPr/>
        </p:nvSpPr>
        <p:spPr>
          <a:xfrm>
            <a:off x="1745925" y="89925"/>
            <a:ext cx="4004100" cy="13392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500" b="1">
                <a:latin typeface="Vibur"/>
                <a:ea typeface="Vibur"/>
                <a:cs typeface="Vibur"/>
                <a:sym typeface="Vibur"/>
              </a:rPr>
              <a:t>Dessine-la</a:t>
            </a:r>
            <a:endParaRPr sz="2500" b="1">
              <a:latin typeface="Vibur"/>
              <a:ea typeface="Vibur"/>
              <a:cs typeface="Vibur"/>
              <a:sym typeface="Vibur"/>
            </a:endParaRPr>
          </a:p>
          <a:p>
            <a:pPr marL="0" lvl="0" indent="0" algn="l" rtl="0">
              <a:spcBef>
                <a:spcPts val="0"/>
              </a:spcBef>
              <a:spcAft>
                <a:spcPts val="0"/>
              </a:spcAft>
              <a:buNone/>
            </a:pPr>
            <a:endParaRPr sz="2500" b="1">
              <a:latin typeface="Vibur"/>
              <a:ea typeface="Vibur"/>
              <a:cs typeface="Vibur"/>
              <a:sym typeface="Vibur"/>
            </a:endParaRPr>
          </a:p>
          <a:p>
            <a:pPr marL="0" lvl="0" indent="0" algn="l" rtl="0">
              <a:spcBef>
                <a:spcPts val="0"/>
              </a:spcBef>
              <a:spcAft>
                <a:spcPts val="0"/>
              </a:spcAft>
              <a:buNone/>
            </a:pPr>
            <a:endParaRPr sz="2500" b="1">
              <a:latin typeface="Vibur"/>
              <a:ea typeface="Vibur"/>
              <a:cs typeface="Vibur"/>
              <a:sym typeface="Vibur"/>
            </a:endParaRPr>
          </a:p>
        </p:txBody>
      </p:sp>
      <p:grpSp>
        <p:nvGrpSpPr>
          <p:cNvPr id="1600" name="Google Shape;1600;p98"/>
          <p:cNvGrpSpPr/>
          <p:nvPr/>
        </p:nvGrpSpPr>
        <p:grpSpPr>
          <a:xfrm>
            <a:off x="7887750" y="2515000"/>
            <a:ext cx="651000" cy="831300"/>
            <a:chOff x="7486250" y="2384800"/>
            <a:chExt cx="651000" cy="831300"/>
          </a:xfrm>
        </p:grpSpPr>
        <p:sp>
          <p:nvSpPr>
            <p:cNvPr id="1601" name="Google Shape;1601;p98"/>
            <p:cNvSpPr txBox="1"/>
            <p:nvPr/>
          </p:nvSpPr>
          <p:spPr>
            <a:xfrm>
              <a:off x="7486250" y="2384800"/>
              <a:ext cx="6510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endParaRPr/>
            </a:p>
            <a:p>
              <a:pPr marL="0" lvl="0" indent="0" algn="l" rtl="0">
                <a:spcBef>
                  <a:spcPts val="0"/>
                </a:spcBef>
                <a:spcAft>
                  <a:spcPts val="0"/>
                </a:spcAft>
                <a:buNone/>
              </a:pPr>
              <a:endParaRPr/>
            </a:p>
            <a:p>
              <a:pPr marL="0" lvl="0" indent="0" algn="l" rtl="0">
                <a:spcBef>
                  <a:spcPts val="0"/>
                </a:spcBef>
                <a:spcAft>
                  <a:spcPts val="0"/>
                </a:spcAft>
                <a:buNone/>
              </a:pPr>
              <a:r>
                <a:rPr lang="fr"/>
                <a:t>…….</a:t>
              </a:r>
              <a:endParaRPr/>
            </a:p>
          </p:txBody>
        </p:sp>
        <p:cxnSp>
          <p:nvCxnSpPr>
            <p:cNvPr id="1602" name="Google Shape;1602;p98"/>
            <p:cNvCxnSpPr/>
            <p:nvPr/>
          </p:nvCxnSpPr>
          <p:spPr>
            <a:xfrm>
              <a:off x="7486250" y="2811925"/>
              <a:ext cx="651000" cy="0"/>
            </a:xfrm>
            <a:prstGeom prst="straightConnector1">
              <a:avLst/>
            </a:prstGeom>
            <a:noFill/>
            <a:ln w="28575" cap="flat" cmpd="sng">
              <a:solidFill>
                <a:srgbClr val="000000"/>
              </a:solidFill>
              <a:prstDash val="solid"/>
              <a:round/>
              <a:headEnd type="none" w="med" len="med"/>
              <a:tailEnd type="none" w="med" len="med"/>
            </a:ln>
          </p:spPr>
        </p:cxnSp>
      </p:grpSp>
      <p:sp>
        <p:nvSpPr>
          <p:cNvPr id="1603" name="Google Shape;1603;p98"/>
          <p:cNvSpPr txBox="1"/>
          <p:nvPr/>
        </p:nvSpPr>
        <p:spPr>
          <a:xfrm>
            <a:off x="5651788" y="4077875"/>
            <a:ext cx="651000" cy="1046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sz="2100">
                <a:latin typeface="Vibur"/>
                <a:ea typeface="Vibur"/>
                <a:cs typeface="Vibur"/>
                <a:sym typeface="Vibur"/>
              </a:rPr>
              <a:t>...</a:t>
            </a:r>
            <a:endParaRPr sz="2100">
              <a:latin typeface="Vibur"/>
              <a:ea typeface="Vibur"/>
              <a:cs typeface="Vibur"/>
              <a:sym typeface="Vibur"/>
            </a:endParaRPr>
          </a:p>
          <a:p>
            <a:pPr marL="0" lvl="0" indent="0" algn="l" rtl="0">
              <a:spcBef>
                <a:spcPts val="0"/>
              </a:spcBef>
              <a:spcAft>
                <a:spcPts val="0"/>
              </a:spcAft>
              <a:buNone/>
            </a:pPr>
            <a:endParaRPr/>
          </a:p>
          <a:p>
            <a:pPr marL="0" lvl="0" indent="0" algn="l" rtl="0">
              <a:spcBef>
                <a:spcPts val="0"/>
              </a:spcBef>
              <a:spcAft>
                <a:spcPts val="0"/>
              </a:spcAft>
              <a:buNone/>
            </a:pPr>
            <a:r>
              <a:rPr lang="fr" sz="2100">
                <a:latin typeface="Vibur"/>
                <a:ea typeface="Vibur"/>
                <a:cs typeface="Vibur"/>
                <a:sym typeface="Vibur"/>
              </a:rPr>
              <a:t>...</a:t>
            </a:r>
            <a:endParaRPr sz="2100">
              <a:latin typeface="Vibur"/>
              <a:ea typeface="Vibur"/>
              <a:cs typeface="Vibur"/>
              <a:sym typeface="Vibur"/>
            </a:endParaRPr>
          </a:p>
        </p:txBody>
      </p:sp>
      <p:cxnSp>
        <p:nvCxnSpPr>
          <p:cNvPr id="1604" name="Google Shape;1604;p98"/>
          <p:cNvCxnSpPr/>
          <p:nvPr/>
        </p:nvCxnSpPr>
        <p:spPr>
          <a:xfrm>
            <a:off x="5651788" y="4501175"/>
            <a:ext cx="651000" cy="0"/>
          </a:xfrm>
          <a:prstGeom prst="straightConnector1">
            <a:avLst/>
          </a:prstGeom>
          <a:noFill/>
          <a:ln w="19050" cap="flat" cmpd="sng">
            <a:solidFill>
              <a:srgbClr val="000000"/>
            </a:solidFill>
            <a:prstDash val="solid"/>
            <a:round/>
            <a:headEnd type="none" w="med" len="med"/>
            <a:tailEnd type="none" w="med" len="med"/>
          </a:ln>
        </p:spPr>
      </p:cxn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1608"/>
        <p:cNvGrpSpPr/>
        <p:nvPr/>
      </p:nvGrpSpPr>
      <p:grpSpPr>
        <a:xfrm>
          <a:off x="0" y="0"/>
          <a:ext cx="0" cy="0"/>
          <a:chOff x="0" y="0"/>
          <a:chExt cx="0" cy="0"/>
        </a:xfrm>
      </p:grpSpPr>
      <p:pic>
        <p:nvPicPr>
          <p:cNvPr id="1609" name="Google Shape;1609;p99"/>
          <p:cNvPicPr preferRelativeResize="0"/>
          <p:nvPr/>
        </p:nvPicPr>
        <p:blipFill>
          <a:blip r:embed="rId3">
            <a:alphaModFix/>
          </a:blip>
          <a:stretch>
            <a:fillRect/>
          </a:stretch>
        </p:blipFill>
        <p:spPr>
          <a:xfrm rot="2156936">
            <a:off x="297661" y="465559"/>
            <a:ext cx="944206" cy="950927"/>
          </a:xfrm>
          <a:prstGeom prst="rect">
            <a:avLst/>
          </a:prstGeom>
          <a:noFill/>
          <a:ln>
            <a:noFill/>
          </a:ln>
        </p:spPr>
      </p:pic>
      <p:sp>
        <p:nvSpPr>
          <p:cNvPr id="1610" name="Google Shape;1610;p99"/>
          <p:cNvSpPr txBox="1"/>
          <p:nvPr/>
        </p:nvSpPr>
        <p:spPr>
          <a:xfrm>
            <a:off x="-86800" y="0"/>
            <a:ext cx="13227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dirty="0">
                <a:latin typeface="Vibur"/>
                <a:ea typeface="Vibur"/>
                <a:cs typeface="Vibur"/>
                <a:sym typeface="Vibur"/>
              </a:rPr>
              <a:t>Situation 3</a:t>
            </a:r>
            <a:endParaRPr sz="2100" dirty="0">
              <a:latin typeface="Vibur"/>
              <a:ea typeface="Vibur"/>
              <a:cs typeface="Vibur"/>
              <a:sym typeface="Vibur"/>
            </a:endParaRPr>
          </a:p>
        </p:txBody>
      </p:sp>
      <p:sp>
        <p:nvSpPr>
          <p:cNvPr id="1611" name="Google Shape;1611;p99"/>
          <p:cNvSpPr txBox="1"/>
          <p:nvPr/>
        </p:nvSpPr>
        <p:spPr>
          <a:xfrm>
            <a:off x="108450" y="1469038"/>
            <a:ext cx="8927100" cy="707856"/>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700" dirty="0">
                <a:latin typeface="Vibur"/>
                <a:ea typeface="Vibur"/>
                <a:cs typeface="Vibur"/>
                <a:sym typeface="Vibur"/>
              </a:rPr>
              <a:t>Ecris en lettres</a:t>
            </a:r>
            <a:r>
              <a:rPr lang="fr" sz="3400" dirty="0">
                <a:latin typeface="Vibur"/>
                <a:ea typeface="Vibur"/>
                <a:cs typeface="Vibur"/>
                <a:sym typeface="Vibur"/>
              </a:rPr>
              <a:t> : un quart</a:t>
            </a:r>
            <a:endParaRPr sz="3400" dirty="0">
              <a:latin typeface="Vibur"/>
              <a:ea typeface="Vibur"/>
              <a:cs typeface="Vibur"/>
              <a:sym typeface="Vibur"/>
            </a:endParaRPr>
          </a:p>
        </p:txBody>
      </p:sp>
      <p:sp>
        <p:nvSpPr>
          <p:cNvPr id="1612" name="Google Shape;1612;p99"/>
          <p:cNvSpPr txBox="1"/>
          <p:nvPr/>
        </p:nvSpPr>
        <p:spPr>
          <a:xfrm>
            <a:off x="92478" y="2191156"/>
            <a:ext cx="8927100" cy="1308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endParaRPr sz="2500" dirty="0">
              <a:latin typeface="Vibur"/>
              <a:ea typeface="Vibur"/>
              <a:cs typeface="Vibur"/>
              <a:sym typeface="Vibur"/>
            </a:endParaRPr>
          </a:p>
          <a:p>
            <a:pPr marL="0" lvl="0" indent="0" algn="l" rtl="0">
              <a:spcBef>
                <a:spcPts val="0"/>
              </a:spcBef>
              <a:spcAft>
                <a:spcPts val="0"/>
              </a:spcAft>
              <a:buNone/>
            </a:pPr>
            <a:r>
              <a:rPr lang="fr" sz="2500" dirty="0">
                <a:latin typeface="Vibur"/>
                <a:ea typeface="Vibur"/>
                <a:cs typeface="Vibur"/>
                <a:sym typeface="Vibur"/>
              </a:rPr>
              <a:t>Décompose-la sous la forme d’un entier et d’une fraction</a:t>
            </a:r>
            <a:r>
              <a:rPr lang="fr" sz="2300" dirty="0">
                <a:latin typeface="Vibur"/>
                <a:ea typeface="Vibur"/>
                <a:cs typeface="Vibur"/>
                <a:sym typeface="Vibur"/>
              </a:rPr>
              <a:t> :  </a:t>
            </a:r>
            <a:r>
              <a:rPr lang="fr" sz="2300" dirty="0">
                <a:solidFill>
                  <a:srgbClr val="FF0000"/>
                </a:solidFill>
                <a:latin typeface="Vibur"/>
                <a:ea typeface="Vibur"/>
                <a:cs typeface="Vibur"/>
                <a:sym typeface="Vibur"/>
              </a:rPr>
              <a:t>.0..  </a:t>
            </a:r>
            <a:r>
              <a:rPr lang="fr" sz="2300" dirty="0">
                <a:latin typeface="Vibur"/>
                <a:ea typeface="Vibur"/>
                <a:cs typeface="Vibur"/>
                <a:sym typeface="Vibur"/>
              </a:rPr>
              <a:t> +        </a:t>
            </a:r>
            <a:endParaRPr sz="2300" dirty="0">
              <a:latin typeface="Vibur"/>
              <a:ea typeface="Vibur"/>
              <a:cs typeface="Vibur"/>
              <a:sym typeface="Vibur"/>
            </a:endParaRPr>
          </a:p>
          <a:p>
            <a:pPr marL="0" lvl="0" indent="0" algn="l" rtl="0">
              <a:spcBef>
                <a:spcPts val="0"/>
              </a:spcBef>
              <a:spcAft>
                <a:spcPts val="0"/>
              </a:spcAft>
              <a:buNone/>
            </a:pPr>
            <a:r>
              <a:rPr lang="fr" sz="2300" dirty="0">
                <a:latin typeface="Vibur"/>
                <a:ea typeface="Vibur"/>
                <a:cs typeface="Vibur"/>
                <a:sym typeface="Vibur"/>
              </a:rPr>
              <a:t>           </a:t>
            </a:r>
            <a:endParaRPr sz="2300" dirty="0">
              <a:latin typeface="Vibur"/>
              <a:ea typeface="Vibur"/>
              <a:cs typeface="Vibur"/>
              <a:sym typeface="Vibur"/>
            </a:endParaRPr>
          </a:p>
        </p:txBody>
      </p:sp>
      <p:sp>
        <p:nvSpPr>
          <p:cNvPr id="1613" name="Google Shape;1613;p99"/>
          <p:cNvSpPr txBox="1"/>
          <p:nvPr/>
        </p:nvSpPr>
        <p:spPr>
          <a:xfrm>
            <a:off x="92478" y="3521725"/>
            <a:ext cx="4804800" cy="10158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700">
                <a:latin typeface="Vibur"/>
                <a:ea typeface="Vibur"/>
                <a:cs typeface="Vibur"/>
                <a:sym typeface="Vibur"/>
              </a:rPr>
              <a:t>nombre entier précédent : </a:t>
            </a:r>
            <a:r>
              <a:rPr lang="fr" sz="2700">
                <a:solidFill>
                  <a:srgbClr val="FF0000"/>
                </a:solidFill>
                <a:latin typeface="Vibur"/>
                <a:ea typeface="Vibur"/>
                <a:cs typeface="Vibur"/>
                <a:sym typeface="Vibur"/>
              </a:rPr>
              <a:t>..0.</a:t>
            </a:r>
            <a:endParaRPr sz="2700">
              <a:solidFill>
                <a:srgbClr val="FF0000"/>
              </a:solidFill>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nombre entier suivant : </a:t>
            </a:r>
            <a:r>
              <a:rPr lang="fr" sz="2700">
                <a:solidFill>
                  <a:srgbClr val="FF0000"/>
                </a:solidFill>
                <a:latin typeface="Vibur"/>
                <a:ea typeface="Vibur"/>
                <a:cs typeface="Vibur"/>
                <a:sym typeface="Vibur"/>
              </a:rPr>
              <a:t>...1</a:t>
            </a:r>
            <a:endParaRPr sz="2700">
              <a:solidFill>
                <a:srgbClr val="FF0000"/>
              </a:solidFill>
              <a:latin typeface="Vibur"/>
              <a:ea typeface="Vibur"/>
              <a:cs typeface="Vibur"/>
              <a:sym typeface="Vibur"/>
            </a:endParaRPr>
          </a:p>
        </p:txBody>
      </p:sp>
      <p:sp>
        <p:nvSpPr>
          <p:cNvPr id="1614" name="Google Shape;1614;p99"/>
          <p:cNvSpPr txBox="1"/>
          <p:nvPr/>
        </p:nvSpPr>
        <p:spPr>
          <a:xfrm>
            <a:off x="4910266" y="3514492"/>
            <a:ext cx="4122300" cy="14775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lnSpc>
                <a:spcPct val="100000"/>
              </a:lnSpc>
              <a:spcBef>
                <a:spcPts val="0"/>
              </a:spcBef>
              <a:spcAft>
                <a:spcPts val="0"/>
              </a:spcAft>
              <a:buNone/>
            </a:pPr>
            <a:r>
              <a:rPr lang="fr" sz="2700">
                <a:latin typeface="Vibur"/>
                <a:ea typeface="Vibur"/>
                <a:cs typeface="Vibur"/>
                <a:sym typeface="Vibur"/>
              </a:rPr>
              <a:t>Compare-la &lt; ou &gt;</a:t>
            </a:r>
            <a:r>
              <a:rPr lang="fr" sz="3400">
                <a:latin typeface="Vibur"/>
                <a:ea typeface="Vibur"/>
                <a:cs typeface="Vibur"/>
                <a:sym typeface="Vibur"/>
              </a:rPr>
              <a:t> :                 </a:t>
            </a:r>
            <a:endParaRPr sz="3400">
              <a:latin typeface="Vibur"/>
              <a:ea typeface="Vibur"/>
              <a:cs typeface="Vibur"/>
              <a:sym typeface="Vibur"/>
            </a:endParaRPr>
          </a:p>
          <a:p>
            <a:pPr marL="0" lvl="0" indent="0" algn="l" rtl="0">
              <a:lnSpc>
                <a:spcPct val="100000"/>
              </a:lnSpc>
              <a:spcBef>
                <a:spcPts val="0"/>
              </a:spcBef>
              <a:spcAft>
                <a:spcPts val="0"/>
              </a:spcAft>
              <a:buNone/>
            </a:pPr>
            <a:r>
              <a:rPr lang="fr" sz="3400">
                <a:latin typeface="Vibur"/>
                <a:ea typeface="Vibur"/>
                <a:cs typeface="Vibur"/>
                <a:sym typeface="Vibur"/>
              </a:rPr>
              <a:t>                1</a:t>
            </a:r>
            <a:endParaRPr sz="3400">
              <a:latin typeface="Vibur"/>
              <a:ea typeface="Vibur"/>
              <a:cs typeface="Vibur"/>
              <a:sym typeface="Vibur"/>
            </a:endParaRPr>
          </a:p>
          <a:p>
            <a:pPr marL="0" lvl="0" indent="0" algn="l" rtl="0">
              <a:lnSpc>
                <a:spcPct val="100000"/>
              </a:lnSpc>
              <a:spcBef>
                <a:spcPts val="0"/>
              </a:spcBef>
              <a:spcAft>
                <a:spcPts val="0"/>
              </a:spcAft>
              <a:buNone/>
            </a:pPr>
            <a:endParaRPr sz="1600">
              <a:latin typeface="Vibur"/>
              <a:ea typeface="Vibur"/>
              <a:cs typeface="Vibur"/>
              <a:sym typeface="Vibur"/>
            </a:endParaRPr>
          </a:p>
        </p:txBody>
      </p:sp>
      <p:sp>
        <p:nvSpPr>
          <p:cNvPr id="1615" name="Google Shape;1615;p99"/>
          <p:cNvSpPr/>
          <p:nvPr/>
        </p:nvSpPr>
        <p:spPr>
          <a:xfrm>
            <a:off x="6694125" y="4247225"/>
            <a:ext cx="759600" cy="507900"/>
          </a:xfrm>
          <a:prstGeom prst="ellipse">
            <a:avLst/>
          </a:prstGeom>
          <a:solidFill>
            <a:schemeClr val="lt2"/>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16" name="Google Shape;1616;p99"/>
          <p:cNvGrpSpPr/>
          <p:nvPr/>
        </p:nvGrpSpPr>
        <p:grpSpPr>
          <a:xfrm>
            <a:off x="7168964" y="151508"/>
            <a:ext cx="2254484" cy="1277621"/>
            <a:chOff x="5874766" y="-458347"/>
            <a:chExt cx="3447750" cy="2017084"/>
          </a:xfrm>
        </p:grpSpPr>
        <p:grpSp>
          <p:nvGrpSpPr>
            <p:cNvPr id="1617" name="Google Shape;1617;p99"/>
            <p:cNvGrpSpPr/>
            <p:nvPr/>
          </p:nvGrpSpPr>
          <p:grpSpPr>
            <a:xfrm>
              <a:off x="5874766" y="-458347"/>
              <a:ext cx="3447750" cy="2017084"/>
              <a:chOff x="6124316" y="-275885"/>
              <a:chExt cx="3447750" cy="2017084"/>
            </a:xfrm>
          </p:grpSpPr>
          <p:pic>
            <p:nvPicPr>
              <p:cNvPr id="1618" name="Google Shape;1618;p99"/>
              <p:cNvPicPr preferRelativeResize="0"/>
              <p:nvPr/>
            </p:nvPicPr>
            <p:blipFill>
              <a:blip r:embed="rId4">
                <a:alphaModFix/>
              </a:blip>
              <a:stretch>
                <a:fillRect/>
              </a:stretch>
            </p:blipFill>
            <p:spPr>
              <a:xfrm>
                <a:off x="6124316" y="-275885"/>
                <a:ext cx="3447750" cy="1919850"/>
              </a:xfrm>
              <a:prstGeom prst="rect">
                <a:avLst/>
              </a:prstGeom>
              <a:noFill/>
              <a:ln>
                <a:noFill/>
              </a:ln>
            </p:spPr>
          </p:pic>
          <p:sp>
            <p:nvSpPr>
              <p:cNvPr id="1619" name="Google Shape;1619;p99"/>
              <p:cNvSpPr txBox="1"/>
              <p:nvPr/>
            </p:nvSpPr>
            <p:spPr>
              <a:xfrm>
                <a:off x="6741934" y="-202801"/>
                <a:ext cx="2212500" cy="19440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400">
                    <a:solidFill>
                      <a:srgbClr val="FFFFFF"/>
                    </a:solidFill>
                    <a:latin typeface="Vibur"/>
                    <a:ea typeface="Vibur"/>
                    <a:cs typeface="Vibur"/>
                    <a:sym typeface="Vibur"/>
                  </a:rPr>
                  <a:t>.1..</a:t>
                </a:r>
                <a:endParaRPr sz="3400">
                  <a:solidFill>
                    <a:srgbClr val="FFFFFF"/>
                  </a:solidFill>
                  <a:latin typeface="Vibur"/>
                  <a:ea typeface="Vibur"/>
                  <a:cs typeface="Vibur"/>
                  <a:sym typeface="Vibur"/>
                </a:endParaRPr>
              </a:p>
              <a:p>
                <a:pPr marL="0" lvl="0" indent="0" algn="ctr" rtl="0">
                  <a:spcBef>
                    <a:spcPts val="0"/>
                  </a:spcBef>
                  <a:spcAft>
                    <a:spcPts val="0"/>
                  </a:spcAft>
                  <a:buNone/>
                </a:pPr>
                <a:r>
                  <a:rPr lang="fr" sz="3400">
                    <a:solidFill>
                      <a:srgbClr val="FFFFFF"/>
                    </a:solidFill>
                    <a:latin typeface="Vibur"/>
                    <a:ea typeface="Vibur"/>
                    <a:cs typeface="Vibur"/>
                    <a:sym typeface="Vibur"/>
                  </a:rPr>
                  <a:t>4…. </a:t>
                </a:r>
                <a:endParaRPr sz="3400">
                  <a:solidFill>
                    <a:srgbClr val="FFFFFF"/>
                  </a:solidFill>
                  <a:latin typeface="Vibur"/>
                  <a:ea typeface="Vibur"/>
                  <a:cs typeface="Vibur"/>
                  <a:sym typeface="Vibur"/>
                </a:endParaRPr>
              </a:p>
            </p:txBody>
          </p:sp>
        </p:grpSp>
        <p:cxnSp>
          <p:nvCxnSpPr>
            <p:cNvPr id="1620" name="Google Shape;1620;p99"/>
            <p:cNvCxnSpPr/>
            <p:nvPr/>
          </p:nvCxnSpPr>
          <p:spPr>
            <a:xfrm>
              <a:off x="7316472" y="594696"/>
              <a:ext cx="564300" cy="0"/>
            </a:xfrm>
            <a:prstGeom prst="straightConnector1">
              <a:avLst/>
            </a:prstGeom>
            <a:noFill/>
            <a:ln w="19050" cap="flat" cmpd="sng">
              <a:solidFill>
                <a:srgbClr val="FFFFFF"/>
              </a:solidFill>
              <a:prstDash val="solid"/>
              <a:round/>
              <a:headEnd type="none" w="med" len="med"/>
              <a:tailEnd type="none" w="med" len="med"/>
            </a:ln>
          </p:spPr>
        </p:cxnSp>
      </p:grpSp>
      <p:sp>
        <p:nvSpPr>
          <p:cNvPr id="1621" name="Google Shape;1621;p99"/>
          <p:cNvSpPr txBox="1"/>
          <p:nvPr/>
        </p:nvSpPr>
        <p:spPr>
          <a:xfrm>
            <a:off x="1368500" y="89925"/>
            <a:ext cx="6394500" cy="13392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500" b="1">
                <a:latin typeface="Vibur"/>
                <a:ea typeface="Vibur"/>
                <a:cs typeface="Vibur"/>
                <a:sym typeface="Vibur"/>
              </a:rPr>
              <a:t>Dessine-la</a:t>
            </a:r>
            <a:endParaRPr sz="2500" b="1">
              <a:latin typeface="Vibur"/>
              <a:ea typeface="Vibur"/>
              <a:cs typeface="Vibur"/>
              <a:sym typeface="Vibur"/>
            </a:endParaRPr>
          </a:p>
          <a:p>
            <a:pPr marL="0" lvl="0" indent="0" algn="l" rtl="0">
              <a:spcBef>
                <a:spcPts val="0"/>
              </a:spcBef>
              <a:spcAft>
                <a:spcPts val="0"/>
              </a:spcAft>
              <a:buNone/>
            </a:pPr>
            <a:endParaRPr sz="2500" b="1">
              <a:latin typeface="Vibur"/>
              <a:ea typeface="Vibur"/>
              <a:cs typeface="Vibur"/>
              <a:sym typeface="Vibur"/>
            </a:endParaRPr>
          </a:p>
          <a:p>
            <a:pPr marL="0" lvl="0" indent="0" algn="l" rtl="0">
              <a:spcBef>
                <a:spcPts val="0"/>
              </a:spcBef>
              <a:spcAft>
                <a:spcPts val="0"/>
              </a:spcAft>
              <a:buNone/>
            </a:pPr>
            <a:endParaRPr sz="2500" b="1">
              <a:latin typeface="Vibur"/>
              <a:ea typeface="Vibur"/>
              <a:cs typeface="Vibur"/>
              <a:sym typeface="Vibur"/>
            </a:endParaRPr>
          </a:p>
        </p:txBody>
      </p:sp>
      <p:grpSp>
        <p:nvGrpSpPr>
          <p:cNvPr id="1622" name="Google Shape;1622;p99"/>
          <p:cNvGrpSpPr/>
          <p:nvPr/>
        </p:nvGrpSpPr>
        <p:grpSpPr>
          <a:xfrm>
            <a:off x="7887750" y="2401625"/>
            <a:ext cx="694650" cy="1062000"/>
            <a:chOff x="7486250" y="2271425"/>
            <a:chExt cx="694650" cy="1062000"/>
          </a:xfrm>
        </p:grpSpPr>
        <p:sp>
          <p:nvSpPr>
            <p:cNvPr id="1623" name="Google Shape;1623;p99"/>
            <p:cNvSpPr txBox="1"/>
            <p:nvPr/>
          </p:nvSpPr>
          <p:spPr>
            <a:xfrm>
              <a:off x="7529900" y="2271425"/>
              <a:ext cx="651000" cy="1062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Vibur"/>
                  <a:ea typeface="Vibur"/>
                  <a:cs typeface="Vibur"/>
                  <a:sym typeface="Vibur"/>
                </a:rPr>
                <a:t> </a:t>
              </a:r>
              <a:r>
                <a:rPr lang="fr" sz="2100">
                  <a:solidFill>
                    <a:srgbClr val="FF0000"/>
                  </a:solidFill>
                  <a:latin typeface="Vibur"/>
                  <a:ea typeface="Vibur"/>
                  <a:cs typeface="Vibur"/>
                  <a:sym typeface="Vibur"/>
                </a:rPr>
                <a:t>..1</a:t>
              </a:r>
              <a:endParaRPr sz="2100">
                <a:solidFill>
                  <a:srgbClr val="FF0000"/>
                </a:solidFill>
                <a:latin typeface="Vibur"/>
                <a:ea typeface="Vibur"/>
                <a:cs typeface="Vibur"/>
                <a:sym typeface="Vibur"/>
              </a:endParaRPr>
            </a:p>
            <a:p>
              <a:pPr marL="0" lvl="0" indent="0" algn="l" rtl="0">
                <a:spcBef>
                  <a:spcPts val="0"/>
                </a:spcBef>
                <a:spcAft>
                  <a:spcPts val="0"/>
                </a:spcAft>
                <a:buNone/>
              </a:pPr>
              <a:endParaRPr>
                <a:latin typeface="Vibur"/>
                <a:ea typeface="Vibur"/>
                <a:cs typeface="Vibur"/>
                <a:sym typeface="Vibur"/>
              </a:endParaRPr>
            </a:p>
            <a:p>
              <a:pPr marL="0" lvl="0" indent="0" algn="l" rtl="0">
                <a:spcBef>
                  <a:spcPts val="0"/>
                </a:spcBef>
                <a:spcAft>
                  <a:spcPts val="0"/>
                </a:spcAft>
                <a:buNone/>
              </a:pPr>
              <a:r>
                <a:rPr lang="fr" sz="2200">
                  <a:solidFill>
                    <a:srgbClr val="FF0000"/>
                  </a:solidFill>
                  <a:latin typeface="Vibur"/>
                  <a:ea typeface="Vibur"/>
                  <a:cs typeface="Vibur"/>
                  <a:sym typeface="Vibur"/>
                </a:rPr>
                <a:t>...4</a:t>
              </a:r>
              <a:endParaRPr sz="2200">
                <a:solidFill>
                  <a:srgbClr val="FF0000"/>
                </a:solidFill>
                <a:latin typeface="Vibur"/>
                <a:ea typeface="Vibur"/>
                <a:cs typeface="Vibur"/>
                <a:sym typeface="Vibur"/>
              </a:endParaRPr>
            </a:p>
          </p:txBody>
        </p:sp>
        <p:cxnSp>
          <p:nvCxnSpPr>
            <p:cNvPr id="1624" name="Google Shape;1624;p99"/>
            <p:cNvCxnSpPr/>
            <p:nvPr/>
          </p:nvCxnSpPr>
          <p:spPr>
            <a:xfrm>
              <a:off x="7486250" y="2811925"/>
              <a:ext cx="651000" cy="0"/>
            </a:xfrm>
            <a:prstGeom prst="straightConnector1">
              <a:avLst/>
            </a:prstGeom>
            <a:noFill/>
            <a:ln w="28575" cap="flat" cmpd="sng">
              <a:solidFill>
                <a:srgbClr val="000000"/>
              </a:solidFill>
              <a:prstDash val="solid"/>
              <a:round/>
              <a:headEnd type="none" w="med" len="med"/>
              <a:tailEnd type="none" w="med" len="med"/>
            </a:ln>
          </p:spPr>
        </p:cxnSp>
      </p:grpSp>
      <p:sp>
        <p:nvSpPr>
          <p:cNvPr id="1625" name="Google Shape;1625;p99"/>
          <p:cNvSpPr txBox="1"/>
          <p:nvPr/>
        </p:nvSpPr>
        <p:spPr>
          <a:xfrm>
            <a:off x="5651788" y="4077875"/>
            <a:ext cx="651000" cy="1046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sz="2100">
                <a:latin typeface="Vibur"/>
                <a:ea typeface="Vibur"/>
                <a:cs typeface="Vibur"/>
                <a:sym typeface="Vibur"/>
              </a:rPr>
              <a:t>..1.</a:t>
            </a:r>
            <a:endParaRPr sz="2100">
              <a:latin typeface="Vibur"/>
              <a:ea typeface="Vibur"/>
              <a:cs typeface="Vibur"/>
              <a:sym typeface="Vibur"/>
            </a:endParaRPr>
          </a:p>
          <a:p>
            <a:pPr marL="0" lvl="0" indent="0" algn="l" rtl="0">
              <a:spcBef>
                <a:spcPts val="0"/>
              </a:spcBef>
              <a:spcAft>
                <a:spcPts val="0"/>
              </a:spcAft>
              <a:buNone/>
            </a:pPr>
            <a:endParaRPr/>
          </a:p>
          <a:p>
            <a:pPr marL="0" lvl="0" indent="0" algn="l" rtl="0">
              <a:spcBef>
                <a:spcPts val="0"/>
              </a:spcBef>
              <a:spcAft>
                <a:spcPts val="0"/>
              </a:spcAft>
              <a:buNone/>
            </a:pPr>
            <a:r>
              <a:rPr lang="fr" sz="2100">
                <a:latin typeface="Vibur"/>
                <a:ea typeface="Vibur"/>
                <a:cs typeface="Vibur"/>
                <a:sym typeface="Vibur"/>
              </a:rPr>
              <a:t>….4</a:t>
            </a:r>
            <a:endParaRPr sz="2100">
              <a:latin typeface="Vibur"/>
              <a:ea typeface="Vibur"/>
              <a:cs typeface="Vibur"/>
              <a:sym typeface="Vibur"/>
            </a:endParaRPr>
          </a:p>
        </p:txBody>
      </p:sp>
      <p:cxnSp>
        <p:nvCxnSpPr>
          <p:cNvPr id="1626" name="Google Shape;1626;p99"/>
          <p:cNvCxnSpPr/>
          <p:nvPr/>
        </p:nvCxnSpPr>
        <p:spPr>
          <a:xfrm>
            <a:off x="5651788" y="4501175"/>
            <a:ext cx="651000" cy="0"/>
          </a:xfrm>
          <a:prstGeom prst="straightConnector1">
            <a:avLst/>
          </a:prstGeom>
          <a:noFill/>
          <a:ln w="19050" cap="flat" cmpd="sng">
            <a:solidFill>
              <a:srgbClr val="000000"/>
            </a:solidFill>
            <a:prstDash val="solid"/>
            <a:round/>
            <a:headEnd type="none" w="med" len="med"/>
            <a:tailEnd type="none" w="med" len="med"/>
          </a:ln>
        </p:spPr>
      </p:cxnSp>
      <p:sp>
        <p:nvSpPr>
          <p:cNvPr id="1627" name="Google Shape;1627;p99"/>
          <p:cNvSpPr txBox="1"/>
          <p:nvPr/>
        </p:nvSpPr>
        <p:spPr>
          <a:xfrm rot="-4988">
            <a:off x="3178130" y="-23107"/>
            <a:ext cx="2894703" cy="554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400">
                <a:solidFill>
                  <a:srgbClr val="FF0000"/>
                </a:solidFill>
                <a:latin typeface="Finger Paint"/>
                <a:ea typeface="Finger Paint"/>
                <a:cs typeface="Finger Paint"/>
                <a:sym typeface="Finger Paint"/>
              </a:rPr>
              <a:t>CORRECTION</a:t>
            </a:r>
            <a:endParaRPr sz="2100"/>
          </a:p>
        </p:txBody>
      </p:sp>
      <p:sp>
        <p:nvSpPr>
          <p:cNvPr id="1628" name="Google Shape;1628;p99"/>
          <p:cNvSpPr txBox="1"/>
          <p:nvPr/>
        </p:nvSpPr>
        <p:spPr>
          <a:xfrm>
            <a:off x="6694125" y="4029625"/>
            <a:ext cx="852000" cy="769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800">
                <a:solidFill>
                  <a:srgbClr val="FF0000"/>
                </a:solidFill>
                <a:latin typeface="Vibur"/>
                <a:ea typeface="Vibur"/>
                <a:cs typeface="Vibur"/>
                <a:sym typeface="Vibur"/>
              </a:rPr>
              <a:t>&lt;</a:t>
            </a:r>
            <a:endParaRPr sz="3800">
              <a:solidFill>
                <a:srgbClr val="FF0000"/>
              </a:solidFill>
              <a:latin typeface="Vibur"/>
              <a:ea typeface="Vibur"/>
              <a:cs typeface="Vibur"/>
              <a:sym typeface="Vibur"/>
            </a:endParaRPr>
          </a:p>
        </p:txBody>
      </p:sp>
      <p:sp>
        <p:nvSpPr>
          <p:cNvPr id="1629" name="Google Shape;1629;p99"/>
          <p:cNvSpPr txBox="1"/>
          <p:nvPr/>
        </p:nvSpPr>
        <p:spPr>
          <a:xfrm>
            <a:off x="2852750" y="701100"/>
            <a:ext cx="37764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a:solidFill>
                  <a:srgbClr val="38761D"/>
                </a:solidFill>
              </a:rPr>
              <a:t>insérer un tableau ou une image</a:t>
            </a:r>
            <a:endParaRPr sz="1800">
              <a:solidFill>
                <a:srgbClr val="38761D"/>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2338"/>
        <p:cNvGrpSpPr/>
        <p:nvPr/>
      </p:nvGrpSpPr>
      <p:grpSpPr>
        <a:xfrm>
          <a:off x="0" y="0"/>
          <a:ext cx="0" cy="0"/>
          <a:chOff x="0" y="0"/>
          <a:chExt cx="0" cy="0"/>
        </a:xfrm>
      </p:grpSpPr>
      <p:pic>
        <p:nvPicPr>
          <p:cNvPr id="2339" name="Google Shape;2339;p130"/>
          <p:cNvPicPr preferRelativeResize="0"/>
          <p:nvPr/>
        </p:nvPicPr>
        <p:blipFill>
          <a:blip r:embed="rId3">
            <a:alphaModFix/>
          </a:blip>
          <a:stretch>
            <a:fillRect/>
          </a:stretch>
        </p:blipFill>
        <p:spPr>
          <a:xfrm rot="2156936">
            <a:off x="406186" y="446972"/>
            <a:ext cx="944206" cy="950927"/>
          </a:xfrm>
          <a:prstGeom prst="rect">
            <a:avLst/>
          </a:prstGeom>
          <a:noFill/>
          <a:ln>
            <a:noFill/>
          </a:ln>
        </p:spPr>
      </p:pic>
      <p:sp>
        <p:nvSpPr>
          <p:cNvPr id="2340" name="Google Shape;2340;p130"/>
          <p:cNvSpPr txBox="1"/>
          <p:nvPr/>
        </p:nvSpPr>
        <p:spPr>
          <a:xfrm>
            <a:off x="86825" y="82675"/>
            <a:ext cx="14529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dirty="0">
                <a:latin typeface="Vibur"/>
                <a:ea typeface="Vibur"/>
                <a:cs typeface="Vibur"/>
                <a:sym typeface="Vibur"/>
              </a:rPr>
              <a:t>Situation …</a:t>
            </a:r>
            <a:endParaRPr sz="2100" dirty="0">
              <a:latin typeface="Vibur"/>
              <a:ea typeface="Vibur"/>
              <a:cs typeface="Vibur"/>
              <a:sym typeface="Vibur"/>
            </a:endParaRPr>
          </a:p>
        </p:txBody>
      </p:sp>
      <p:sp>
        <p:nvSpPr>
          <p:cNvPr id="2341" name="Google Shape;2341;p130"/>
          <p:cNvSpPr txBox="1"/>
          <p:nvPr/>
        </p:nvSpPr>
        <p:spPr>
          <a:xfrm>
            <a:off x="108450" y="1469038"/>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700">
                <a:latin typeface="Vibur"/>
                <a:ea typeface="Vibur"/>
                <a:cs typeface="Vibur"/>
                <a:sym typeface="Vibur"/>
              </a:rPr>
              <a:t>Ecris en lettres</a:t>
            </a:r>
            <a:r>
              <a:rPr lang="fr" sz="3400">
                <a:latin typeface="Vibur"/>
                <a:ea typeface="Vibur"/>
                <a:cs typeface="Vibur"/>
                <a:sym typeface="Vibur"/>
              </a:rPr>
              <a:t> : ________________________</a:t>
            </a:r>
            <a:endParaRPr sz="3400">
              <a:latin typeface="Vibur"/>
              <a:ea typeface="Vibur"/>
              <a:cs typeface="Vibur"/>
              <a:sym typeface="Vibur"/>
            </a:endParaRPr>
          </a:p>
        </p:txBody>
      </p:sp>
      <p:sp>
        <p:nvSpPr>
          <p:cNvPr id="2342" name="Google Shape;2342;p130"/>
          <p:cNvSpPr txBox="1"/>
          <p:nvPr/>
        </p:nvSpPr>
        <p:spPr>
          <a:xfrm>
            <a:off x="108450" y="2216975"/>
            <a:ext cx="8927100" cy="1308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endParaRPr sz="2500">
              <a:latin typeface="Vibur"/>
              <a:ea typeface="Vibur"/>
              <a:cs typeface="Vibur"/>
              <a:sym typeface="Vibur"/>
            </a:endParaRPr>
          </a:p>
          <a:p>
            <a:pPr marL="0" lvl="0" indent="0" algn="l" rtl="0">
              <a:spcBef>
                <a:spcPts val="0"/>
              </a:spcBef>
              <a:spcAft>
                <a:spcPts val="0"/>
              </a:spcAft>
              <a:buNone/>
            </a:pPr>
            <a:r>
              <a:rPr lang="fr" sz="2500">
                <a:latin typeface="Vibur"/>
                <a:ea typeface="Vibur"/>
                <a:cs typeface="Vibur"/>
                <a:sym typeface="Vibur"/>
              </a:rPr>
              <a:t>Décompose-la sous la forme d’un entier et d’une fraction</a:t>
            </a:r>
            <a:r>
              <a:rPr lang="fr" sz="2300">
                <a:latin typeface="Vibur"/>
                <a:ea typeface="Vibur"/>
                <a:cs typeface="Vibur"/>
                <a:sym typeface="Vibur"/>
              </a:rPr>
              <a:t> : ____ +        </a:t>
            </a:r>
            <a:endParaRPr sz="2300">
              <a:latin typeface="Vibur"/>
              <a:ea typeface="Vibur"/>
              <a:cs typeface="Vibur"/>
              <a:sym typeface="Vibur"/>
            </a:endParaRPr>
          </a:p>
          <a:p>
            <a:pPr marL="0" lvl="0" indent="0" algn="l" rtl="0">
              <a:spcBef>
                <a:spcPts val="0"/>
              </a:spcBef>
              <a:spcAft>
                <a:spcPts val="0"/>
              </a:spcAft>
              <a:buNone/>
            </a:pPr>
            <a:r>
              <a:rPr lang="fr" sz="2300">
                <a:latin typeface="Vibur"/>
                <a:ea typeface="Vibur"/>
                <a:cs typeface="Vibur"/>
                <a:sym typeface="Vibur"/>
              </a:rPr>
              <a:t>           </a:t>
            </a:r>
            <a:endParaRPr sz="2300">
              <a:latin typeface="Vibur"/>
              <a:ea typeface="Vibur"/>
              <a:cs typeface="Vibur"/>
              <a:sym typeface="Vibur"/>
            </a:endParaRPr>
          </a:p>
        </p:txBody>
      </p:sp>
      <p:sp>
        <p:nvSpPr>
          <p:cNvPr id="2343" name="Google Shape;2343;p130"/>
          <p:cNvSpPr txBox="1"/>
          <p:nvPr/>
        </p:nvSpPr>
        <p:spPr>
          <a:xfrm>
            <a:off x="108450" y="3565200"/>
            <a:ext cx="4804800" cy="10158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700">
                <a:latin typeface="Vibur"/>
                <a:ea typeface="Vibur"/>
                <a:cs typeface="Vibur"/>
                <a:sym typeface="Vibur"/>
              </a:rPr>
              <a:t>nombre entier précédent : _______  nombre entier suivant : _______</a:t>
            </a:r>
            <a:endParaRPr sz="2700">
              <a:latin typeface="Vibur"/>
              <a:ea typeface="Vibur"/>
              <a:cs typeface="Vibur"/>
              <a:sym typeface="Vibur"/>
            </a:endParaRPr>
          </a:p>
        </p:txBody>
      </p:sp>
      <p:sp>
        <p:nvSpPr>
          <p:cNvPr id="2344" name="Google Shape;2344;p130"/>
          <p:cNvSpPr txBox="1"/>
          <p:nvPr/>
        </p:nvSpPr>
        <p:spPr>
          <a:xfrm>
            <a:off x="4913250" y="3565200"/>
            <a:ext cx="4122300" cy="14775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lnSpc>
                <a:spcPct val="100000"/>
              </a:lnSpc>
              <a:spcBef>
                <a:spcPts val="0"/>
              </a:spcBef>
              <a:spcAft>
                <a:spcPts val="0"/>
              </a:spcAft>
              <a:buNone/>
            </a:pPr>
            <a:r>
              <a:rPr lang="fr" sz="2700">
                <a:latin typeface="Vibur"/>
                <a:ea typeface="Vibur"/>
                <a:cs typeface="Vibur"/>
                <a:sym typeface="Vibur"/>
              </a:rPr>
              <a:t>Compare-la &lt; ou &gt;</a:t>
            </a:r>
            <a:r>
              <a:rPr lang="fr" sz="3400">
                <a:latin typeface="Vibur"/>
                <a:ea typeface="Vibur"/>
                <a:cs typeface="Vibur"/>
                <a:sym typeface="Vibur"/>
              </a:rPr>
              <a:t> :                 </a:t>
            </a:r>
            <a:endParaRPr sz="3400">
              <a:latin typeface="Vibur"/>
              <a:ea typeface="Vibur"/>
              <a:cs typeface="Vibur"/>
              <a:sym typeface="Vibur"/>
            </a:endParaRPr>
          </a:p>
          <a:p>
            <a:pPr marL="0" lvl="0" indent="0" algn="l" rtl="0">
              <a:lnSpc>
                <a:spcPct val="100000"/>
              </a:lnSpc>
              <a:spcBef>
                <a:spcPts val="0"/>
              </a:spcBef>
              <a:spcAft>
                <a:spcPts val="0"/>
              </a:spcAft>
              <a:buNone/>
            </a:pPr>
            <a:r>
              <a:rPr lang="fr" sz="3400">
                <a:latin typeface="Vibur"/>
                <a:ea typeface="Vibur"/>
                <a:cs typeface="Vibur"/>
                <a:sym typeface="Vibur"/>
              </a:rPr>
              <a:t>                1</a:t>
            </a:r>
            <a:endParaRPr sz="3400">
              <a:latin typeface="Vibur"/>
              <a:ea typeface="Vibur"/>
              <a:cs typeface="Vibur"/>
              <a:sym typeface="Vibur"/>
            </a:endParaRPr>
          </a:p>
          <a:p>
            <a:pPr marL="0" lvl="0" indent="0" algn="l" rtl="0">
              <a:lnSpc>
                <a:spcPct val="100000"/>
              </a:lnSpc>
              <a:spcBef>
                <a:spcPts val="0"/>
              </a:spcBef>
              <a:spcAft>
                <a:spcPts val="0"/>
              </a:spcAft>
              <a:buNone/>
            </a:pPr>
            <a:endParaRPr sz="1600">
              <a:latin typeface="Vibur"/>
              <a:ea typeface="Vibur"/>
              <a:cs typeface="Vibur"/>
              <a:sym typeface="Vibur"/>
            </a:endParaRPr>
          </a:p>
        </p:txBody>
      </p:sp>
      <p:sp>
        <p:nvSpPr>
          <p:cNvPr id="2345" name="Google Shape;2345;p130"/>
          <p:cNvSpPr/>
          <p:nvPr/>
        </p:nvSpPr>
        <p:spPr>
          <a:xfrm>
            <a:off x="6694125" y="4247225"/>
            <a:ext cx="759600" cy="507900"/>
          </a:xfrm>
          <a:prstGeom prst="ellipse">
            <a:avLst/>
          </a:prstGeom>
          <a:solidFill>
            <a:schemeClr val="lt2"/>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46" name="Google Shape;2346;p130"/>
          <p:cNvGrpSpPr/>
          <p:nvPr/>
        </p:nvGrpSpPr>
        <p:grpSpPr>
          <a:xfrm>
            <a:off x="5511850" y="-255464"/>
            <a:ext cx="3447750" cy="1919850"/>
            <a:chOff x="5446700" y="-450789"/>
            <a:chExt cx="3447750" cy="1919850"/>
          </a:xfrm>
        </p:grpSpPr>
        <p:grpSp>
          <p:nvGrpSpPr>
            <p:cNvPr id="2347" name="Google Shape;2347;p130"/>
            <p:cNvGrpSpPr/>
            <p:nvPr/>
          </p:nvGrpSpPr>
          <p:grpSpPr>
            <a:xfrm>
              <a:off x="5446700" y="-450789"/>
              <a:ext cx="3447750" cy="1919850"/>
              <a:chOff x="5696250" y="-268326"/>
              <a:chExt cx="3447750" cy="1919850"/>
            </a:xfrm>
          </p:grpSpPr>
          <p:pic>
            <p:nvPicPr>
              <p:cNvPr id="2348" name="Google Shape;2348;p130"/>
              <p:cNvPicPr preferRelativeResize="0"/>
              <p:nvPr/>
            </p:nvPicPr>
            <p:blipFill>
              <a:blip r:embed="rId4">
                <a:alphaModFix/>
              </a:blip>
              <a:stretch>
                <a:fillRect/>
              </a:stretch>
            </p:blipFill>
            <p:spPr>
              <a:xfrm>
                <a:off x="5696250" y="-268326"/>
                <a:ext cx="3447750" cy="1919850"/>
              </a:xfrm>
              <a:prstGeom prst="rect">
                <a:avLst/>
              </a:prstGeom>
              <a:noFill/>
              <a:ln>
                <a:noFill/>
              </a:ln>
            </p:spPr>
          </p:pic>
          <p:sp>
            <p:nvSpPr>
              <p:cNvPr id="2349" name="Google Shape;2349;p130"/>
              <p:cNvSpPr txBox="1"/>
              <p:nvPr/>
            </p:nvSpPr>
            <p:spPr>
              <a:xfrm>
                <a:off x="6161175" y="-19975"/>
                <a:ext cx="2517900" cy="1231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400">
                    <a:solidFill>
                      <a:srgbClr val="FFFFFF"/>
                    </a:solidFill>
                    <a:latin typeface="Vibur"/>
                    <a:ea typeface="Vibur"/>
                    <a:cs typeface="Vibur"/>
                    <a:sym typeface="Vibur"/>
                  </a:rPr>
                  <a:t>...</a:t>
                </a:r>
                <a:endParaRPr sz="3400">
                  <a:solidFill>
                    <a:srgbClr val="FFFFFF"/>
                  </a:solidFill>
                  <a:latin typeface="Vibur"/>
                  <a:ea typeface="Vibur"/>
                  <a:cs typeface="Vibur"/>
                  <a:sym typeface="Vibur"/>
                </a:endParaRPr>
              </a:p>
              <a:p>
                <a:pPr marL="0" lvl="0" indent="0" algn="ctr" rtl="0">
                  <a:spcBef>
                    <a:spcPts val="0"/>
                  </a:spcBef>
                  <a:spcAft>
                    <a:spcPts val="0"/>
                  </a:spcAft>
                  <a:buNone/>
                </a:pPr>
                <a:r>
                  <a:rPr lang="fr" sz="3400">
                    <a:solidFill>
                      <a:srgbClr val="FFFFFF"/>
                    </a:solidFill>
                    <a:latin typeface="Vibur"/>
                    <a:ea typeface="Vibur"/>
                    <a:cs typeface="Vibur"/>
                    <a:sym typeface="Vibur"/>
                  </a:rPr>
                  <a:t>.... </a:t>
                </a:r>
                <a:endParaRPr sz="3400">
                  <a:solidFill>
                    <a:srgbClr val="FFFFFF"/>
                  </a:solidFill>
                  <a:latin typeface="Vibur"/>
                  <a:ea typeface="Vibur"/>
                  <a:cs typeface="Vibur"/>
                  <a:sym typeface="Vibur"/>
                </a:endParaRPr>
              </a:p>
            </p:txBody>
          </p:sp>
        </p:grpSp>
        <p:cxnSp>
          <p:nvCxnSpPr>
            <p:cNvPr id="2350" name="Google Shape;2350;p130"/>
            <p:cNvCxnSpPr/>
            <p:nvPr/>
          </p:nvCxnSpPr>
          <p:spPr>
            <a:xfrm>
              <a:off x="6888425" y="399725"/>
              <a:ext cx="564300" cy="0"/>
            </a:xfrm>
            <a:prstGeom prst="straightConnector1">
              <a:avLst/>
            </a:prstGeom>
            <a:noFill/>
            <a:ln w="19050" cap="flat" cmpd="sng">
              <a:solidFill>
                <a:srgbClr val="FFFFFF"/>
              </a:solidFill>
              <a:prstDash val="solid"/>
              <a:round/>
              <a:headEnd type="none" w="med" len="med"/>
              <a:tailEnd type="none" w="med" len="med"/>
            </a:ln>
          </p:spPr>
        </p:cxnSp>
      </p:grpSp>
      <p:sp>
        <p:nvSpPr>
          <p:cNvPr id="2351" name="Google Shape;2351;p130"/>
          <p:cNvSpPr txBox="1"/>
          <p:nvPr/>
        </p:nvSpPr>
        <p:spPr>
          <a:xfrm>
            <a:off x="1745925" y="89925"/>
            <a:ext cx="4004100" cy="13392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500" b="1">
                <a:latin typeface="Vibur"/>
                <a:ea typeface="Vibur"/>
                <a:cs typeface="Vibur"/>
                <a:sym typeface="Vibur"/>
              </a:rPr>
              <a:t>Dessine-la</a:t>
            </a:r>
            <a:endParaRPr sz="2500" b="1">
              <a:latin typeface="Vibur"/>
              <a:ea typeface="Vibur"/>
              <a:cs typeface="Vibur"/>
              <a:sym typeface="Vibur"/>
            </a:endParaRPr>
          </a:p>
          <a:p>
            <a:pPr marL="0" lvl="0" indent="0" algn="l" rtl="0">
              <a:spcBef>
                <a:spcPts val="0"/>
              </a:spcBef>
              <a:spcAft>
                <a:spcPts val="0"/>
              </a:spcAft>
              <a:buNone/>
            </a:pPr>
            <a:endParaRPr sz="2500" b="1">
              <a:latin typeface="Vibur"/>
              <a:ea typeface="Vibur"/>
              <a:cs typeface="Vibur"/>
              <a:sym typeface="Vibur"/>
            </a:endParaRPr>
          </a:p>
          <a:p>
            <a:pPr marL="0" lvl="0" indent="0" algn="l" rtl="0">
              <a:spcBef>
                <a:spcPts val="0"/>
              </a:spcBef>
              <a:spcAft>
                <a:spcPts val="0"/>
              </a:spcAft>
              <a:buNone/>
            </a:pPr>
            <a:endParaRPr sz="2500" b="1">
              <a:latin typeface="Vibur"/>
              <a:ea typeface="Vibur"/>
              <a:cs typeface="Vibur"/>
              <a:sym typeface="Vibur"/>
            </a:endParaRPr>
          </a:p>
        </p:txBody>
      </p:sp>
      <p:grpSp>
        <p:nvGrpSpPr>
          <p:cNvPr id="2352" name="Google Shape;2352;p130"/>
          <p:cNvGrpSpPr/>
          <p:nvPr/>
        </p:nvGrpSpPr>
        <p:grpSpPr>
          <a:xfrm>
            <a:off x="7887750" y="2515000"/>
            <a:ext cx="651000" cy="831300"/>
            <a:chOff x="7486250" y="2384800"/>
            <a:chExt cx="651000" cy="831300"/>
          </a:xfrm>
        </p:grpSpPr>
        <p:sp>
          <p:nvSpPr>
            <p:cNvPr id="2353" name="Google Shape;2353;p130"/>
            <p:cNvSpPr txBox="1"/>
            <p:nvPr/>
          </p:nvSpPr>
          <p:spPr>
            <a:xfrm>
              <a:off x="7486250" y="2384800"/>
              <a:ext cx="6510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endParaRPr/>
            </a:p>
            <a:p>
              <a:pPr marL="0" lvl="0" indent="0" algn="l" rtl="0">
                <a:spcBef>
                  <a:spcPts val="0"/>
                </a:spcBef>
                <a:spcAft>
                  <a:spcPts val="0"/>
                </a:spcAft>
                <a:buNone/>
              </a:pPr>
              <a:endParaRPr/>
            </a:p>
            <a:p>
              <a:pPr marL="0" lvl="0" indent="0" algn="l" rtl="0">
                <a:spcBef>
                  <a:spcPts val="0"/>
                </a:spcBef>
                <a:spcAft>
                  <a:spcPts val="0"/>
                </a:spcAft>
                <a:buNone/>
              </a:pPr>
              <a:r>
                <a:rPr lang="fr"/>
                <a:t>…….</a:t>
              </a:r>
              <a:endParaRPr/>
            </a:p>
          </p:txBody>
        </p:sp>
        <p:cxnSp>
          <p:nvCxnSpPr>
            <p:cNvPr id="2354" name="Google Shape;2354;p130"/>
            <p:cNvCxnSpPr/>
            <p:nvPr/>
          </p:nvCxnSpPr>
          <p:spPr>
            <a:xfrm>
              <a:off x="7486250" y="2811925"/>
              <a:ext cx="651000" cy="0"/>
            </a:xfrm>
            <a:prstGeom prst="straightConnector1">
              <a:avLst/>
            </a:prstGeom>
            <a:noFill/>
            <a:ln w="28575" cap="flat" cmpd="sng">
              <a:solidFill>
                <a:srgbClr val="000000"/>
              </a:solidFill>
              <a:prstDash val="solid"/>
              <a:round/>
              <a:headEnd type="none" w="med" len="med"/>
              <a:tailEnd type="none" w="med" len="med"/>
            </a:ln>
          </p:spPr>
        </p:cxnSp>
      </p:grpSp>
      <p:sp>
        <p:nvSpPr>
          <p:cNvPr id="2355" name="Google Shape;2355;p130"/>
          <p:cNvSpPr txBox="1"/>
          <p:nvPr/>
        </p:nvSpPr>
        <p:spPr>
          <a:xfrm>
            <a:off x="5651788" y="4077875"/>
            <a:ext cx="651000" cy="1046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sz="2100">
                <a:latin typeface="Vibur"/>
                <a:ea typeface="Vibur"/>
                <a:cs typeface="Vibur"/>
                <a:sym typeface="Vibur"/>
              </a:rPr>
              <a:t>...</a:t>
            </a:r>
            <a:endParaRPr sz="2100">
              <a:latin typeface="Vibur"/>
              <a:ea typeface="Vibur"/>
              <a:cs typeface="Vibur"/>
              <a:sym typeface="Vibur"/>
            </a:endParaRPr>
          </a:p>
          <a:p>
            <a:pPr marL="0" lvl="0" indent="0" algn="l" rtl="0">
              <a:spcBef>
                <a:spcPts val="0"/>
              </a:spcBef>
              <a:spcAft>
                <a:spcPts val="0"/>
              </a:spcAft>
              <a:buNone/>
            </a:pPr>
            <a:endParaRPr/>
          </a:p>
          <a:p>
            <a:pPr marL="0" lvl="0" indent="0" algn="l" rtl="0">
              <a:spcBef>
                <a:spcPts val="0"/>
              </a:spcBef>
              <a:spcAft>
                <a:spcPts val="0"/>
              </a:spcAft>
              <a:buNone/>
            </a:pPr>
            <a:r>
              <a:rPr lang="fr" sz="2100">
                <a:latin typeface="Vibur"/>
                <a:ea typeface="Vibur"/>
                <a:cs typeface="Vibur"/>
                <a:sym typeface="Vibur"/>
              </a:rPr>
              <a:t>...</a:t>
            </a:r>
            <a:endParaRPr sz="2100">
              <a:latin typeface="Vibur"/>
              <a:ea typeface="Vibur"/>
              <a:cs typeface="Vibur"/>
              <a:sym typeface="Vibur"/>
            </a:endParaRPr>
          </a:p>
        </p:txBody>
      </p:sp>
      <p:cxnSp>
        <p:nvCxnSpPr>
          <p:cNvPr id="2356" name="Google Shape;2356;p130"/>
          <p:cNvCxnSpPr/>
          <p:nvPr/>
        </p:nvCxnSpPr>
        <p:spPr>
          <a:xfrm>
            <a:off x="5651788" y="4501175"/>
            <a:ext cx="651000" cy="0"/>
          </a:xfrm>
          <a:prstGeom prst="straightConnector1">
            <a:avLst/>
          </a:prstGeom>
          <a:noFill/>
          <a:ln w="19050" cap="flat" cmpd="sng">
            <a:solidFill>
              <a:srgbClr val="000000"/>
            </a:solidFill>
            <a:prstDash val="solid"/>
            <a:round/>
            <a:headEnd type="none" w="med" len="med"/>
            <a:tailEnd type="none" w="med" len="med"/>
          </a:ln>
        </p:spPr>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2360"/>
        <p:cNvGrpSpPr/>
        <p:nvPr/>
      </p:nvGrpSpPr>
      <p:grpSpPr>
        <a:xfrm>
          <a:off x="0" y="0"/>
          <a:ext cx="0" cy="0"/>
          <a:chOff x="0" y="0"/>
          <a:chExt cx="0" cy="0"/>
        </a:xfrm>
      </p:grpSpPr>
      <p:pic>
        <p:nvPicPr>
          <p:cNvPr id="2361" name="Google Shape;2361;p131"/>
          <p:cNvPicPr preferRelativeResize="0"/>
          <p:nvPr/>
        </p:nvPicPr>
        <p:blipFill>
          <a:blip r:embed="rId3">
            <a:alphaModFix/>
          </a:blip>
          <a:stretch>
            <a:fillRect/>
          </a:stretch>
        </p:blipFill>
        <p:spPr>
          <a:xfrm rot="2156936">
            <a:off x="297661" y="465559"/>
            <a:ext cx="944206" cy="950927"/>
          </a:xfrm>
          <a:prstGeom prst="rect">
            <a:avLst/>
          </a:prstGeom>
          <a:noFill/>
          <a:ln>
            <a:noFill/>
          </a:ln>
        </p:spPr>
      </p:pic>
      <p:sp>
        <p:nvSpPr>
          <p:cNvPr id="2362" name="Google Shape;2362;p131"/>
          <p:cNvSpPr txBox="1"/>
          <p:nvPr/>
        </p:nvSpPr>
        <p:spPr>
          <a:xfrm>
            <a:off x="-86800" y="0"/>
            <a:ext cx="1518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dirty="0">
                <a:latin typeface="Vibur"/>
                <a:ea typeface="Vibur"/>
                <a:cs typeface="Vibur"/>
                <a:sym typeface="Vibur"/>
              </a:rPr>
              <a:t>Situation …</a:t>
            </a:r>
            <a:endParaRPr sz="2100" dirty="0">
              <a:latin typeface="Vibur"/>
              <a:ea typeface="Vibur"/>
              <a:cs typeface="Vibur"/>
              <a:sym typeface="Vibur"/>
            </a:endParaRPr>
          </a:p>
        </p:txBody>
      </p:sp>
      <p:sp>
        <p:nvSpPr>
          <p:cNvPr id="2363" name="Google Shape;2363;p131"/>
          <p:cNvSpPr txBox="1"/>
          <p:nvPr/>
        </p:nvSpPr>
        <p:spPr>
          <a:xfrm>
            <a:off x="108450" y="1469038"/>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700">
                <a:latin typeface="Vibur"/>
                <a:ea typeface="Vibur"/>
                <a:cs typeface="Vibur"/>
                <a:sym typeface="Vibur"/>
              </a:rPr>
              <a:t>Ecris en lettres</a:t>
            </a:r>
            <a:r>
              <a:rPr lang="fr" sz="3400">
                <a:latin typeface="Vibur"/>
                <a:ea typeface="Vibur"/>
                <a:cs typeface="Vibur"/>
                <a:sym typeface="Vibur"/>
              </a:rPr>
              <a:t> : </a:t>
            </a:r>
            <a:r>
              <a:rPr lang="fr" sz="3400">
                <a:solidFill>
                  <a:srgbClr val="FF0000"/>
                </a:solidFill>
                <a:latin typeface="Vibur"/>
                <a:ea typeface="Vibur"/>
                <a:cs typeface="Vibur"/>
                <a:sym typeface="Vibur"/>
              </a:rPr>
              <a:t>……………………………………………………………………...</a:t>
            </a:r>
            <a:r>
              <a:rPr lang="fr" sz="3400">
                <a:latin typeface="Vibur"/>
                <a:ea typeface="Vibur"/>
                <a:cs typeface="Vibur"/>
                <a:sym typeface="Vibur"/>
              </a:rPr>
              <a:t> </a:t>
            </a:r>
            <a:endParaRPr sz="3400">
              <a:latin typeface="Vibur"/>
              <a:ea typeface="Vibur"/>
              <a:cs typeface="Vibur"/>
              <a:sym typeface="Vibur"/>
            </a:endParaRPr>
          </a:p>
        </p:txBody>
      </p:sp>
      <p:sp>
        <p:nvSpPr>
          <p:cNvPr id="2364" name="Google Shape;2364;p131"/>
          <p:cNvSpPr txBox="1"/>
          <p:nvPr/>
        </p:nvSpPr>
        <p:spPr>
          <a:xfrm>
            <a:off x="108450" y="2216975"/>
            <a:ext cx="8927100" cy="1308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endParaRPr sz="2500">
              <a:latin typeface="Vibur"/>
              <a:ea typeface="Vibur"/>
              <a:cs typeface="Vibur"/>
              <a:sym typeface="Vibur"/>
            </a:endParaRPr>
          </a:p>
          <a:p>
            <a:pPr marL="0" lvl="0" indent="0" algn="l" rtl="0">
              <a:spcBef>
                <a:spcPts val="0"/>
              </a:spcBef>
              <a:spcAft>
                <a:spcPts val="0"/>
              </a:spcAft>
              <a:buNone/>
            </a:pPr>
            <a:r>
              <a:rPr lang="fr" sz="2500">
                <a:latin typeface="Vibur"/>
                <a:ea typeface="Vibur"/>
                <a:cs typeface="Vibur"/>
                <a:sym typeface="Vibur"/>
              </a:rPr>
              <a:t>Décompose-la sous la forme d’un entier et d’une fraction</a:t>
            </a:r>
            <a:r>
              <a:rPr lang="fr" sz="2300">
                <a:latin typeface="Vibur"/>
                <a:ea typeface="Vibur"/>
                <a:cs typeface="Vibur"/>
                <a:sym typeface="Vibur"/>
              </a:rPr>
              <a:t> :  </a:t>
            </a:r>
            <a:r>
              <a:rPr lang="fr" sz="2300">
                <a:solidFill>
                  <a:srgbClr val="FF0000"/>
                </a:solidFill>
                <a:latin typeface="Vibur"/>
                <a:ea typeface="Vibur"/>
                <a:cs typeface="Vibur"/>
                <a:sym typeface="Vibur"/>
              </a:rPr>
              <a:t>...  </a:t>
            </a:r>
            <a:r>
              <a:rPr lang="fr" sz="2300">
                <a:latin typeface="Vibur"/>
                <a:ea typeface="Vibur"/>
                <a:cs typeface="Vibur"/>
                <a:sym typeface="Vibur"/>
              </a:rPr>
              <a:t> +        </a:t>
            </a:r>
            <a:endParaRPr sz="2300">
              <a:latin typeface="Vibur"/>
              <a:ea typeface="Vibur"/>
              <a:cs typeface="Vibur"/>
              <a:sym typeface="Vibur"/>
            </a:endParaRPr>
          </a:p>
          <a:p>
            <a:pPr marL="0" lvl="0" indent="0" algn="l" rtl="0">
              <a:spcBef>
                <a:spcPts val="0"/>
              </a:spcBef>
              <a:spcAft>
                <a:spcPts val="0"/>
              </a:spcAft>
              <a:buNone/>
            </a:pPr>
            <a:r>
              <a:rPr lang="fr" sz="2300">
                <a:latin typeface="Vibur"/>
                <a:ea typeface="Vibur"/>
                <a:cs typeface="Vibur"/>
                <a:sym typeface="Vibur"/>
              </a:rPr>
              <a:t>           </a:t>
            </a:r>
            <a:endParaRPr sz="2300">
              <a:latin typeface="Vibur"/>
              <a:ea typeface="Vibur"/>
              <a:cs typeface="Vibur"/>
              <a:sym typeface="Vibur"/>
            </a:endParaRPr>
          </a:p>
        </p:txBody>
      </p:sp>
      <p:sp>
        <p:nvSpPr>
          <p:cNvPr id="2365" name="Google Shape;2365;p131"/>
          <p:cNvSpPr txBox="1"/>
          <p:nvPr/>
        </p:nvSpPr>
        <p:spPr>
          <a:xfrm>
            <a:off x="108450" y="3565200"/>
            <a:ext cx="4804800" cy="10158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700">
                <a:latin typeface="Vibur"/>
                <a:ea typeface="Vibur"/>
                <a:cs typeface="Vibur"/>
                <a:sym typeface="Vibur"/>
              </a:rPr>
              <a:t>nombre entier précédent : </a:t>
            </a:r>
            <a:r>
              <a:rPr lang="fr" sz="2700">
                <a:solidFill>
                  <a:srgbClr val="FF0000"/>
                </a:solidFill>
                <a:latin typeface="Vibur"/>
                <a:ea typeface="Vibur"/>
                <a:cs typeface="Vibur"/>
                <a:sym typeface="Vibur"/>
              </a:rPr>
              <a:t>...</a:t>
            </a:r>
            <a:endParaRPr sz="2700">
              <a:solidFill>
                <a:srgbClr val="FF0000"/>
              </a:solidFill>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nombre entier suivant : </a:t>
            </a:r>
            <a:r>
              <a:rPr lang="fr" sz="2700">
                <a:solidFill>
                  <a:srgbClr val="FF0000"/>
                </a:solidFill>
                <a:latin typeface="Vibur"/>
                <a:ea typeface="Vibur"/>
                <a:cs typeface="Vibur"/>
                <a:sym typeface="Vibur"/>
              </a:rPr>
              <a:t>...</a:t>
            </a:r>
            <a:endParaRPr sz="2700">
              <a:solidFill>
                <a:srgbClr val="FF0000"/>
              </a:solidFill>
              <a:latin typeface="Vibur"/>
              <a:ea typeface="Vibur"/>
              <a:cs typeface="Vibur"/>
              <a:sym typeface="Vibur"/>
            </a:endParaRPr>
          </a:p>
        </p:txBody>
      </p:sp>
      <p:sp>
        <p:nvSpPr>
          <p:cNvPr id="2366" name="Google Shape;2366;p131"/>
          <p:cNvSpPr txBox="1"/>
          <p:nvPr/>
        </p:nvSpPr>
        <p:spPr>
          <a:xfrm>
            <a:off x="4913250" y="3565200"/>
            <a:ext cx="4122300" cy="14775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lnSpc>
                <a:spcPct val="100000"/>
              </a:lnSpc>
              <a:spcBef>
                <a:spcPts val="0"/>
              </a:spcBef>
              <a:spcAft>
                <a:spcPts val="0"/>
              </a:spcAft>
              <a:buNone/>
            </a:pPr>
            <a:r>
              <a:rPr lang="fr" sz="2700">
                <a:latin typeface="Vibur"/>
                <a:ea typeface="Vibur"/>
                <a:cs typeface="Vibur"/>
                <a:sym typeface="Vibur"/>
              </a:rPr>
              <a:t>Compare-la &lt; ou &gt;</a:t>
            </a:r>
            <a:r>
              <a:rPr lang="fr" sz="3400">
                <a:latin typeface="Vibur"/>
                <a:ea typeface="Vibur"/>
                <a:cs typeface="Vibur"/>
                <a:sym typeface="Vibur"/>
              </a:rPr>
              <a:t> :                 </a:t>
            </a:r>
            <a:endParaRPr sz="3400">
              <a:latin typeface="Vibur"/>
              <a:ea typeface="Vibur"/>
              <a:cs typeface="Vibur"/>
              <a:sym typeface="Vibur"/>
            </a:endParaRPr>
          </a:p>
          <a:p>
            <a:pPr marL="0" lvl="0" indent="0" algn="l" rtl="0">
              <a:lnSpc>
                <a:spcPct val="100000"/>
              </a:lnSpc>
              <a:spcBef>
                <a:spcPts val="0"/>
              </a:spcBef>
              <a:spcAft>
                <a:spcPts val="0"/>
              </a:spcAft>
              <a:buNone/>
            </a:pPr>
            <a:r>
              <a:rPr lang="fr" sz="3400">
                <a:latin typeface="Vibur"/>
                <a:ea typeface="Vibur"/>
                <a:cs typeface="Vibur"/>
                <a:sym typeface="Vibur"/>
              </a:rPr>
              <a:t>                1</a:t>
            </a:r>
            <a:endParaRPr sz="3400">
              <a:latin typeface="Vibur"/>
              <a:ea typeface="Vibur"/>
              <a:cs typeface="Vibur"/>
              <a:sym typeface="Vibur"/>
            </a:endParaRPr>
          </a:p>
          <a:p>
            <a:pPr marL="0" lvl="0" indent="0" algn="l" rtl="0">
              <a:lnSpc>
                <a:spcPct val="100000"/>
              </a:lnSpc>
              <a:spcBef>
                <a:spcPts val="0"/>
              </a:spcBef>
              <a:spcAft>
                <a:spcPts val="0"/>
              </a:spcAft>
              <a:buNone/>
            </a:pPr>
            <a:endParaRPr sz="1600">
              <a:latin typeface="Vibur"/>
              <a:ea typeface="Vibur"/>
              <a:cs typeface="Vibur"/>
              <a:sym typeface="Vibur"/>
            </a:endParaRPr>
          </a:p>
        </p:txBody>
      </p:sp>
      <p:sp>
        <p:nvSpPr>
          <p:cNvPr id="2367" name="Google Shape;2367;p131"/>
          <p:cNvSpPr/>
          <p:nvPr/>
        </p:nvSpPr>
        <p:spPr>
          <a:xfrm>
            <a:off x="6694125" y="4247225"/>
            <a:ext cx="759600" cy="507900"/>
          </a:xfrm>
          <a:prstGeom prst="ellipse">
            <a:avLst/>
          </a:prstGeom>
          <a:solidFill>
            <a:schemeClr val="lt2"/>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68" name="Google Shape;2368;p131"/>
          <p:cNvGrpSpPr/>
          <p:nvPr/>
        </p:nvGrpSpPr>
        <p:grpSpPr>
          <a:xfrm>
            <a:off x="7168964" y="151508"/>
            <a:ext cx="2254484" cy="1277621"/>
            <a:chOff x="5874766" y="-458347"/>
            <a:chExt cx="3447750" cy="2017084"/>
          </a:xfrm>
        </p:grpSpPr>
        <p:grpSp>
          <p:nvGrpSpPr>
            <p:cNvPr id="2369" name="Google Shape;2369;p131"/>
            <p:cNvGrpSpPr/>
            <p:nvPr/>
          </p:nvGrpSpPr>
          <p:grpSpPr>
            <a:xfrm>
              <a:off x="5874766" y="-458347"/>
              <a:ext cx="3447750" cy="2017084"/>
              <a:chOff x="6124316" y="-275885"/>
              <a:chExt cx="3447750" cy="2017084"/>
            </a:xfrm>
          </p:grpSpPr>
          <p:pic>
            <p:nvPicPr>
              <p:cNvPr id="2370" name="Google Shape;2370;p131"/>
              <p:cNvPicPr preferRelativeResize="0"/>
              <p:nvPr/>
            </p:nvPicPr>
            <p:blipFill>
              <a:blip r:embed="rId4">
                <a:alphaModFix/>
              </a:blip>
              <a:stretch>
                <a:fillRect/>
              </a:stretch>
            </p:blipFill>
            <p:spPr>
              <a:xfrm>
                <a:off x="6124316" y="-275885"/>
                <a:ext cx="3447750" cy="1919850"/>
              </a:xfrm>
              <a:prstGeom prst="rect">
                <a:avLst/>
              </a:prstGeom>
              <a:noFill/>
              <a:ln>
                <a:noFill/>
              </a:ln>
            </p:spPr>
          </p:pic>
          <p:sp>
            <p:nvSpPr>
              <p:cNvPr id="2371" name="Google Shape;2371;p131"/>
              <p:cNvSpPr txBox="1"/>
              <p:nvPr/>
            </p:nvSpPr>
            <p:spPr>
              <a:xfrm>
                <a:off x="6741934" y="-202801"/>
                <a:ext cx="2212500" cy="19440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400">
                    <a:solidFill>
                      <a:srgbClr val="FFFFFF"/>
                    </a:solidFill>
                    <a:latin typeface="Vibur"/>
                    <a:ea typeface="Vibur"/>
                    <a:cs typeface="Vibur"/>
                    <a:sym typeface="Vibur"/>
                  </a:rPr>
                  <a:t>...</a:t>
                </a:r>
                <a:endParaRPr sz="3400">
                  <a:solidFill>
                    <a:srgbClr val="FFFFFF"/>
                  </a:solidFill>
                  <a:latin typeface="Vibur"/>
                  <a:ea typeface="Vibur"/>
                  <a:cs typeface="Vibur"/>
                  <a:sym typeface="Vibur"/>
                </a:endParaRPr>
              </a:p>
              <a:p>
                <a:pPr marL="0" lvl="0" indent="0" algn="ctr" rtl="0">
                  <a:spcBef>
                    <a:spcPts val="0"/>
                  </a:spcBef>
                  <a:spcAft>
                    <a:spcPts val="0"/>
                  </a:spcAft>
                  <a:buNone/>
                </a:pPr>
                <a:r>
                  <a:rPr lang="fr" sz="3400">
                    <a:solidFill>
                      <a:srgbClr val="FFFFFF"/>
                    </a:solidFill>
                    <a:latin typeface="Vibur"/>
                    <a:ea typeface="Vibur"/>
                    <a:cs typeface="Vibur"/>
                    <a:sym typeface="Vibur"/>
                  </a:rPr>
                  <a:t>…. </a:t>
                </a:r>
                <a:endParaRPr sz="3400">
                  <a:solidFill>
                    <a:srgbClr val="FFFFFF"/>
                  </a:solidFill>
                  <a:latin typeface="Vibur"/>
                  <a:ea typeface="Vibur"/>
                  <a:cs typeface="Vibur"/>
                  <a:sym typeface="Vibur"/>
                </a:endParaRPr>
              </a:p>
            </p:txBody>
          </p:sp>
        </p:grpSp>
        <p:cxnSp>
          <p:nvCxnSpPr>
            <p:cNvPr id="2372" name="Google Shape;2372;p131"/>
            <p:cNvCxnSpPr/>
            <p:nvPr/>
          </p:nvCxnSpPr>
          <p:spPr>
            <a:xfrm>
              <a:off x="7316472" y="594696"/>
              <a:ext cx="564300" cy="0"/>
            </a:xfrm>
            <a:prstGeom prst="straightConnector1">
              <a:avLst/>
            </a:prstGeom>
            <a:noFill/>
            <a:ln w="19050" cap="flat" cmpd="sng">
              <a:solidFill>
                <a:srgbClr val="FFFFFF"/>
              </a:solidFill>
              <a:prstDash val="solid"/>
              <a:round/>
              <a:headEnd type="none" w="med" len="med"/>
              <a:tailEnd type="none" w="med" len="med"/>
            </a:ln>
          </p:spPr>
        </p:cxnSp>
      </p:grpSp>
      <p:sp>
        <p:nvSpPr>
          <p:cNvPr id="2373" name="Google Shape;2373;p131"/>
          <p:cNvSpPr txBox="1"/>
          <p:nvPr/>
        </p:nvSpPr>
        <p:spPr>
          <a:xfrm>
            <a:off x="1368500" y="89925"/>
            <a:ext cx="6394500" cy="13392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500" b="1">
                <a:latin typeface="Vibur"/>
                <a:ea typeface="Vibur"/>
                <a:cs typeface="Vibur"/>
                <a:sym typeface="Vibur"/>
              </a:rPr>
              <a:t>Dessine-la</a:t>
            </a:r>
            <a:endParaRPr sz="2500" b="1">
              <a:latin typeface="Vibur"/>
              <a:ea typeface="Vibur"/>
              <a:cs typeface="Vibur"/>
              <a:sym typeface="Vibur"/>
            </a:endParaRPr>
          </a:p>
          <a:p>
            <a:pPr marL="0" lvl="0" indent="0" algn="l" rtl="0">
              <a:spcBef>
                <a:spcPts val="0"/>
              </a:spcBef>
              <a:spcAft>
                <a:spcPts val="0"/>
              </a:spcAft>
              <a:buNone/>
            </a:pPr>
            <a:endParaRPr sz="2500" b="1">
              <a:latin typeface="Vibur"/>
              <a:ea typeface="Vibur"/>
              <a:cs typeface="Vibur"/>
              <a:sym typeface="Vibur"/>
            </a:endParaRPr>
          </a:p>
          <a:p>
            <a:pPr marL="0" lvl="0" indent="0" algn="l" rtl="0">
              <a:spcBef>
                <a:spcPts val="0"/>
              </a:spcBef>
              <a:spcAft>
                <a:spcPts val="0"/>
              </a:spcAft>
              <a:buNone/>
            </a:pPr>
            <a:endParaRPr sz="2500" b="1">
              <a:latin typeface="Vibur"/>
              <a:ea typeface="Vibur"/>
              <a:cs typeface="Vibur"/>
              <a:sym typeface="Vibur"/>
            </a:endParaRPr>
          </a:p>
        </p:txBody>
      </p:sp>
      <p:grpSp>
        <p:nvGrpSpPr>
          <p:cNvPr id="2374" name="Google Shape;2374;p131"/>
          <p:cNvGrpSpPr/>
          <p:nvPr/>
        </p:nvGrpSpPr>
        <p:grpSpPr>
          <a:xfrm>
            <a:off x="7887750" y="2401625"/>
            <a:ext cx="694650" cy="1062000"/>
            <a:chOff x="7486250" y="2271425"/>
            <a:chExt cx="694650" cy="1062000"/>
          </a:xfrm>
        </p:grpSpPr>
        <p:sp>
          <p:nvSpPr>
            <p:cNvPr id="2375" name="Google Shape;2375;p131"/>
            <p:cNvSpPr txBox="1"/>
            <p:nvPr/>
          </p:nvSpPr>
          <p:spPr>
            <a:xfrm>
              <a:off x="7529900" y="2271425"/>
              <a:ext cx="651000" cy="1062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Vibur"/>
                  <a:ea typeface="Vibur"/>
                  <a:cs typeface="Vibur"/>
                  <a:sym typeface="Vibur"/>
                </a:rPr>
                <a:t> </a:t>
              </a:r>
              <a:r>
                <a:rPr lang="fr" sz="2100">
                  <a:solidFill>
                    <a:srgbClr val="FF0000"/>
                  </a:solidFill>
                  <a:latin typeface="Vibur"/>
                  <a:ea typeface="Vibur"/>
                  <a:cs typeface="Vibur"/>
                  <a:sym typeface="Vibur"/>
                </a:rPr>
                <a:t>..</a:t>
              </a:r>
              <a:endParaRPr sz="2100">
                <a:solidFill>
                  <a:srgbClr val="FF0000"/>
                </a:solidFill>
                <a:latin typeface="Vibur"/>
                <a:ea typeface="Vibur"/>
                <a:cs typeface="Vibur"/>
                <a:sym typeface="Vibur"/>
              </a:endParaRPr>
            </a:p>
            <a:p>
              <a:pPr marL="0" lvl="0" indent="0" algn="l" rtl="0">
                <a:spcBef>
                  <a:spcPts val="0"/>
                </a:spcBef>
                <a:spcAft>
                  <a:spcPts val="0"/>
                </a:spcAft>
                <a:buNone/>
              </a:pPr>
              <a:endParaRPr>
                <a:latin typeface="Vibur"/>
                <a:ea typeface="Vibur"/>
                <a:cs typeface="Vibur"/>
                <a:sym typeface="Vibur"/>
              </a:endParaRPr>
            </a:p>
            <a:p>
              <a:pPr marL="0" lvl="0" indent="0" algn="l" rtl="0">
                <a:spcBef>
                  <a:spcPts val="0"/>
                </a:spcBef>
                <a:spcAft>
                  <a:spcPts val="0"/>
                </a:spcAft>
                <a:buNone/>
              </a:pPr>
              <a:r>
                <a:rPr lang="fr" sz="2200">
                  <a:solidFill>
                    <a:srgbClr val="FF0000"/>
                  </a:solidFill>
                  <a:latin typeface="Vibur"/>
                  <a:ea typeface="Vibur"/>
                  <a:cs typeface="Vibur"/>
                  <a:sym typeface="Vibur"/>
                </a:rPr>
                <a:t>...</a:t>
              </a:r>
              <a:endParaRPr sz="2200">
                <a:solidFill>
                  <a:srgbClr val="FF0000"/>
                </a:solidFill>
                <a:latin typeface="Vibur"/>
                <a:ea typeface="Vibur"/>
                <a:cs typeface="Vibur"/>
                <a:sym typeface="Vibur"/>
              </a:endParaRPr>
            </a:p>
          </p:txBody>
        </p:sp>
        <p:cxnSp>
          <p:nvCxnSpPr>
            <p:cNvPr id="2376" name="Google Shape;2376;p131"/>
            <p:cNvCxnSpPr/>
            <p:nvPr/>
          </p:nvCxnSpPr>
          <p:spPr>
            <a:xfrm>
              <a:off x="7486250" y="2811925"/>
              <a:ext cx="651000" cy="0"/>
            </a:xfrm>
            <a:prstGeom prst="straightConnector1">
              <a:avLst/>
            </a:prstGeom>
            <a:noFill/>
            <a:ln w="28575" cap="flat" cmpd="sng">
              <a:solidFill>
                <a:srgbClr val="000000"/>
              </a:solidFill>
              <a:prstDash val="solid"/>
              <a:round/>
              <a:headEnd type="none" w="med" len="med"/>
              <a:tailEnd type="none" w="med" len="med"/>
            </a:ln>
          </p:spPr>
        </p:cxnSp>
      </p:grpSp>
      <p:sp>
        <p:nvSpPr>
          <p:cNvPr id="2377" name="Google Shape;2377;p131"/>
          <p:cNvSpPr txBox="1"/>
          <p:nvPr/>
        </p:nvSpPr>
        <p:spPr>
          <a:xfrm>
            <a:off x="5651788" y="4077875"/>
            <a:ext cx="651000" cy="1046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sz="2100">
                <a:latin typeface="Vibur"/>
                <a:ea typeface="Vibur"/>
                <a:cs typeface="Vibur"/>
                <a:sym typeface="Vibur"/>
              </a:rPr>
              <a:t>...</a:t>
            </a:r>
            <a:endParaRPr sz="2100">
              <a:latin typeface="Vibur"/>
              <a:ea typeface="Vibur"/>
              <a:cs typeface="Vibur"/>
              <a:sym typeface="Vibur"/>
            </a:endParaRPr>
          </a:p>
          <a:p>
            <a:pPr marL="0" lvl="0" indent="0" algn="l" rtl="0">
              <a:spcBef>
                <a:spcPts val="0"/>
              </a:spcBef>
              <a:spcAft>
                <a:spcPts val="0"/>
              </a:spcAft>
              <a:buNone/>
            </a:pPr>
            <a:endParaRPr/>
          </a:p>
          <a:p>
            <a:pPr marL="0" lvl="0" indent="0" algn="l" rtl="0">
              <a:spcBef>
                <a:spcPts val="0"/>
              </a:spcBef>
              <a:spcAft>
                <a:spcPts val="0"/>
              </a:spcAft>
              <a:buNone/>
            </a:pPr>
            <a:r>
              <a:rPr lang="fr" sz="2100">
                <a:latin typeface="Vibur"/>
                <a:ea typeface="Vibur"/>
                <a:cs typeface="Vibur"/>
                <a:sym typeface="Vibur"/>
              </a:rPr>
              <a:t>….</a:t>
            </a:r>
            <a:endParaRPr sz="2100">
              <a:latin typeface="Vibur"/>
              <a:ea typeface="Vibur"/>
              <a:cs typeface="Vibur"/>
              <a:sym typeface="Vibur"/>
            </a:endParaRPr>
          </a:p>
        </p:txBody>
      </p:sp>
      <p:cxnSp>
        <p:nvCxnSpPr>
          <p:cNvPr id="2378" name="Google Shape;2378;p131"/>
          <p:cNvCxnSpPr/>
          <p:nvPr/>
        </p:nvCxnSpPr>
        <p:spPr>
          <a:xfrm>
            <a:off x="5651788" y="4501175"/>
            <a:ext cx="651000" cy="0"/>
          </a:xfrm>
          <a:prstGeom prst="straightConnector1">
            <a:avLst/>
          </a:prstGeom>
          <a:noFill/>
          <a:ln w="19050" cap="flat" cmpd="sng">
            <a:solidFill>
              <a:srgbClr val="000000"/>
            </a:solidFill>
            <a:prstDash val="solid"/>
            <a:round/>
            <a:headEnd type="none" w="med" len="med"/>
            <a:tailEnd type="none" w="med" len="med"/>
          </a:ln>
        </p:spPr>
      </p:cxnSp>
      <p:sp>
        <p:nvSpPr>
          <p:cNvPr id="2379" name="Google Shape;2379;p131"/>
          <p:cNvSpPr txBox="1"/>
          <p:nvPr/>
        </p:nvSpPr>
        <p:spPr>
          <a:xfrm rot="-4988">
            <a:off x="3178130" y="-23107"/>
            <a:ext cx="2894703" cy="554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400">
                <a:solidFill>
                  <a:srgbClr val="FF0000"/>
                </a:solidFill>
                <a:latin typeface="Finger Paint"/>
                <a:ea typeface="Finger Paint"/>
                <a:cs typeface="Finger Paint"/>
                <a:sym typeface="Finger Paint"/>
              </a:rPr>
              <a:t>CORRECTION</a:t>
            </a:r>
            <a:endParaRPr sz="2100"/>
          </a:p>
        </p:txBody>
      </p:sp>
      <p:sp>
        <p:nvSpPr>
          <p:cNvPr id="2380" name="Google Shape;2380;p131"/>
          <p:cNvSpPr txBox="1"/>
          <p:nvPr/>
        </p:nvSpPr>
        <p:spPr>
          <a:xfrm>
            <a:off x="6694125" y="4029625"/>
            <a:ext cx="852000" cy="769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800">
                <a:solidFill>
                  <a:srgbClr val="FF0000"/>
                </a:solidFill>
                <a:latin typeface="Vibur"/>
                <a:ea typeface="Vibur"/>
                <a:cs typeface="Vibur"/>
                <a:sym typeface="Vibur"/>
              </a:rPr>
              <a:t>&lt; &gt;</a:t>
            </a:r>
            <a:endParaRPr sz="3800">
              <a:solidFill>
                <a:srgbClr val="FF0000"/>
              </a:solidFill>
              <a:latin typeface="Vibur"/>
              <a:ea typeface="Vibur"/>
              <a:cs typeface="Vibur"/>
              <a:sym typeface="Vibur"/>
            </a:endParaRPr>
          </a:p>
        </p:txBody>
      </p:sp>
      <p:sp>
        <p:nvSpPr>
          <p:cNvPr id="2381" name="Google Shape;2381;p131"/>
          <p:cNvSpPr txBox="1"/>
          <p:nvPr/>
        </p:nvSpPr>
        <p:spPr>
          <a:xfrm>
            <a:off x="2852750" y="701100"/>
            <a:ext cx="37764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a:solidFill>
                  <a:srgbClr val="38761D"/>
                </a:solidFill>
              </a:rPr>
              <a:t>insérer un tableau ou une image</a:t>
            </a:r>
            <a:endParaRPr sz="1800">
              <a:solidFill>
                <a:srgbClr val="38761D"/>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2385"/>
        <p:cNvGrpSpPr/>
        <p:nvPr/>
      </p:nvGrpSpPr>
      <p:grpSpPr>
        <a:xfrm>
          <a:off x="0" y="0"/>
          <a:ext cx="0" cy="0"/>
          <a:chOff x="0" y="0"/>
          <a:chExt cx="0" cy="0"/>
        </a:xfrm>
      </p:grpSpPr>
      <p:pic>
        <p:nvPicPr>
          <p:cNvPr id="2386" name="Google Shape;2386;p132"/>
          <p:cNvPicPr preferRelativeResize="0"/>
          <p:nvPr/>
        </p:nvPicPr>
        <p:blipFill>
          <a:blip r:embed="rId3">
            <a:alphaModFix/>
          </a:blip>
          <a:stretch>
            <a:fillRect/>
          </a:stretch>
        </p:blipFill>
        <p:spPr>
          <a:xfrm>
            <a:off x="310375" y="300925"/>
            <a:ext cx="1586019" cy="1694400"/>
          </a:xfrm>
          <a:prstGeom prst="rect">
            <a:avLst/>
          </a:prstGeom>
          <a:noFill/>
          <a:ln>
            <a:noFill/>
          </a:ln>
        </p:spPr>
      </p:pic>
      <p:pic>
        <p:nvPicPr>
          <p:cNvPr id="2387" name="Google Shape;2387;p132"/>
          <p:cNvPicPr preferRelativeResize="0"/>
          <p:nvPr/>
        </p:nvPicPr>
        <p:blipFill>
          <a:blip r:embed="rId4">
            <a:alphaModFix/>
          </a:blip>
          <a:stretch>
            <a:fillRect/>
          </a:stretch>
        </p:blipFill>
        <p:spPr>
          <a:xfrm>
            <a:off x="2525650" y="3344650"/>
            <a:ext cx="2275250" cy="1868950"/>
          </a:xfrm>
          <a:prstGeom prst="rect">
            <a:avLst/>
          </a:prstGeom>
          <a:noFill/>
          <a:ln>
            <a:noFill/>
          </a:ln>
        </p:spPr>
      </p:pic>
      <p:pic>
        <p:nvPicPr>
          <p:cNvPr id="2388" name="Google Shape;2388;p132"/>
          <p:cNvPicPr preferRelativeResize="0"/>
          <p:nvPr/>
        </p:nvPicPr>
        <p:blipFill>
          <a:blip r:embed="rId5">
            <a:alphaModFix/>
          </a:blip>
          <a:stretch>
            <a:fillRect/>
          </a:stretch>
        </p:blipFill>
        <p:spPr>
          <a:xfrm rot="2156916">
            <a:off x="3059149" y="238780"/>
            <a:ext cx="1208250" cy="1216847"/>
          </a:xfrm>
          <a:prstGeom prst="rect">
            <a:avLst/>
          </a:prstGeom>
          <a:noFill/>
          <a:ln>
            <a:noFill/>
          </a:ln>
        </p:spPr>
      </p:pic>
      <p:pic>
        <p:nvPicPr>
          <p:cNvPr id="2389" name="Google Shape;2389;p132"/>
          <p:cNvPicPr preferRelativeResize="0"/>
          <p:nvPr/>
        </p:nvPicPr>
        <p:blipFill>
          <a:blip r:embed="rId6">
            <a:alphaModFix/>
          </a:blip>
          <a:stretch>
            <a:fillRect/>
          </a:stretch>
        </p:blipFill>
        <p:spPr>
          <a:xfrm rot="-2453648">
            <a:off x="1200266" y="1717343"/>
            <a:ext cx="2547092" cy="834061"/>
          </a:xfrm>
          <a:prstGeom prst="rect">
            <a:avLst/>
          </a:prstGeom>
          <a:noFill/>
          <a:ln>
            <a:noFill/>
          </a:ln>
        </p:spPr>
      </p:pic>
      <p:sp>
        <p:nvSpPr>
          <p:cNvPr id="2390" name="Google Shape;2390;p132"/>
          <p:cNvSpPr txBox="1"/>
          <p:nvPr/>
        </p:nvSpPr>
        <p:spPr>
          <a:xfrm>
            <a:off x="4202350" y="794125"/>
            <a:ext cx="3376200" cy="708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Le nombre du jour</a:t>
            </a:r>
            <a:endParaRPr sz="3400">
              <a:latin typeface="Vibur"/>
              <a:ea typeface="Vibur"/>
              <a:cs typeface="Vibur"/>
              <a:sym typeface="Vibur"/>
            </a:endParaRPr>
          </a:p>
        </p:txBody>
      </p:sp>
      <p:pic>
        <p:nvPicPr>
          <p:cNvPr id="2391" name="Google Shape;2391;p132"/>
          <p:cNvPicPr preferRelativeResize="0"/>
          <p:nvPr/>
        </p:nvPicPr>
        <p:blipFill>
          <a:blip r:embed="rId7">
            <a:alphaModFix/>
          </a:blip>
          <a:stretch>
            <a:fillRect/>
          </a:stretch>
        </p:blipFill>
        <p:spPr>
          <a:xfrm>
            <a:off x="5109825" y="1718400"/>
            <a:ext cx="3857625" cy="190500"/>
          </a:xfrm>
          <a:prstGeom prst="rect">
            <a:avLst/>
          </a:prstGeom>
          <a:noFill/>
          <a:ln>
            <a:noFill/>
          </a:ln>
        </p:spPr>
      </p:pic>
      <p:pic>
        <p:nvPicPr>
          <p:cNvPr id="2392" name="Google Shape;2392;p132"/>
          <p:cNvPicPr preferRelativeResize="0"/>
          <p:nvPr/>
        </p:nvPicPr>
        <p:blipFill>
          <a:blip r:embed="rId8">
            <a:alphaModFix/>
          </a:blip>
          <a:stretch>
            <a:fillRect/>
          </a:stretch>
        </p:blipFill>
        <p:spPr>
          <a:xfrm>
            <a:off x="5109825" y="2061300"/>
            <a:ext cx="3881775" cy="426373"/>
          </a:xfrm>
          <a:prstGeom prst="rect">
            <a:avLst/>
          </a:prstGeom>
          <a:noFill/>
          <a:ln>
            <a:noFill/>
          </a:ln>
        </p:spPr>
      </p:pic>
      <p:pic>
        <p:nvPicPr>
          <p:cNvPr id="2393" name="Google Shape;2393;p132"/>
          <p:cNvPicPr preferRelativeResize="0"/>
          <p:nvPr/>
        </p:nvPicPr>
        <p:blipFill>
          <a:blip r:embed="rId9">
            <a:alphaModFix/>
          </a:blip>
          <a:stretch>
            <a:fillRect/>
          </a:stretch>
        </p:blipFill>
        <p:spPr>
          <a:xfrm>
            <a:off x="7578413" y="-7"/>
            <a:ext cx="1586025" cy="1744628"/>
          </a:xfrm>
          <a:prstGeom prst="rect">
            <a:avLst/>
          </a:prstGeom>
          <a:noFill/>
          <a:ln>
            <a:noFill/>
          </a:ln>
        </p:spPr>
      </p:pic>
      <p:sp>
        <p:nvSpPr>
          <p:cNvPr id="2394" name="Google Shape;2394;p132"/>
          <p:cNvSpPr txBox="1"/>
          <p:nvPr/>
        </p:nvSpPr>
        <p:spPr>
          <a:xfrm>
            <a:off x="4957425" y="2487675"/>
            <a:ext cx="3881700" cy="708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Les nombres décimaux</a:t>
            </a:r>
            <a:endParaRPr sz="3400">
              <a:latin typeface="Vibur"/>
              <a:ea typeface="Vibur"/>
              <a:cs typeface="Vibur"/>
              <a:sym typeface="Vibu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75"/>
        <p:cNvGrpSpPr/>
        <p:nvPr/>
      </p:nvGrpSpPr>
      <p:grpSpPr>
        <a:xfrm>
          <a:off x="0" y="0"/>
          <a:ext cx="0" cy="0"/>
          <a:chOff x="0" y="0"/>
          <a:chExt cx="0" cy="0"/>
        </a:xfrm>
      </p:grpSpPr>
      <p:pic>
        <p:nvPicPr>
          <p:cNvPr id="76" name="Google Shape;76;p15"/>
          <p:cNvPicPr preferRelativeResize="0"/>
          <p:nvPr/>
        </p:nvPicPr>
        <p:blipFill>
          <a:blip r:embed="rId3">
            <a:alphaModFix/>
          </a:blip>
          <a:stretch>
            <a:fillRect/>
          </a:stretch>
        </p:blipFill>
        <p:spPr>
          <a:xfrm>
            <a:off x="310375" y="300925"/>
            <a:ext cx="1586019" cy="1694400"/>
          </a:xfrm>
          <a:prstGeom prst="rect">
            <a:avLst/>
          </a:prstGeom>
          <a:noFill/>
          <a:ln>
            <a:noFill/>
          </a:ln>
        </p:spPr>
      </p:pic>
      <p:pic>
        <p:nvPicPr>
          <p:cNvPr id="77" name="Google Shape;77;p15"/>
          <p:cNvPicPr preferRelativeResize="0"/>
          <p:nvPr/>
        </p:nvPicPr>
        <p:blipFill>
          <a:blip r:embed="rId4">
            <a:alphaModFix/>
          </a:blip>
          <a:stretch>
            <a:fillRect/>
          </a:stretch>
        </p:blipFill>
        <p:spPr>
          <a:xfrm>
            <a:off x="2525650" y="3344650"/>
            <a:ext cx="2275250" cy="1868950"/>
          </a:xfrm>
          <a:prstGeom prst="rect">
            <a:avLst/>
          </a:prstGeom>
          <a:noFill/>
          <a:ln>
            <a:noFill/>
          </a:ln>
        </p:spPr>
      </p:pic>
      <p:pic>
        <p:nvPicPr>
          <p:cNvPr id="78" name="Google Shape;78;p15"/>
          <p:cNvPicPr preferRelativeResize="0"/>
          <p:nvPr/>
        </p:nvPicPr>
        <p:blipFill>
          <a:blip r:embed="rId5">
            <a:alphaModFix/>
          </a:blip>
          <a:stretch>
            <a:fillRect/>
          </a:stretch>
        </p:blipFill>
        <p:spPr>
          <a:xfrm rot="2156916">
            <a:off x="3059149" y="238780"/>
            <a:ext cx="1208250" cy="1216847"/>
          </a:xfrm>
          <a:prstGeom prst="rect">
            <a:avLst/>
          </a:prstGeom>
          <a:noFill/>
          <a:ln>
            <a:noFill/>
          </a:ln>
        </p:spPr>
      </p:pic>
      <p:pic>
        <p:nvPicPr>
          <p:cNvPr id="79" name="Google Shape;79;p15"/>
          <p:cNvPicPr preferRelativeResize="0"/>
          <p:nvPr/>
        </p:nvPicPr>
        <p:blipFill>
          <a:blip r:embed="rId6">
            <a:alphaModFix/>
          </a:blip>
          <a:stretch>
            <a:fillRect/>
          </a:stretch>
        </p:blipFill>
        <p:spPr>
          <a:xfrm rot="-2453648">
            <a:off x="1200266" y="1717343"/>
            <a:ext cx="2547092" cy="834061"/>
          </a:xfrm>
          <a:prstGeom prst="rect">
            <a:avLst/>
          </a:prstGeom>
          <a:noFill/>
          <a:ln>
            <a:noFill/>
          </a:ln>
        </p:spPr>
      </p:pic>
      <p:sp>
        <p:nvSpPr>
          <p:cNvPr id="80" name="Google Shape;80;p15"/>
          <p:cNvSpPr txBox="1"/>
          <p:nvPr/>
        </p:nvSpPr>
        <p:spPr>
          <a:xfrm>
            <a:off x="4202350" y="794125"/>
            <a:ext cx="3376200" cy="708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Le nombre du jour</a:t>
            </a:r>
            <a:endParaRPr sz="3400">
              <a:latin typeface="Vibur"/>
              <a:ea typeface="Vibur"/>
              <a:cs typeface="Vibur"/>
              <a:sym typeface="Vibur"/>
            </a:endParaRPr>
          </a:p>
        </p:txBody>
      </p:sp>
      <p:pic>
        <p:nvPicPr>
          <p:cNvPr id="81" name="Google Shape;81;p15"/>
          <p:cNvPicPr preferRelativeResize="0"/>
          <p:nvPr/>
        </p:nvPicPr>
        <p:blipFill>
          <a:blip r:embed="rId7">
            <a:alphaModFix/>
          </a:blip>
          <a:stretch>
            <a:fillRect/>
          </a:stretch>
        </p:blipFill>
        <p:spPr>
          <a:xfrm>
            <a:off x="5109825" y="1718400"/>
            <a:ext cx="3857625" cy="190500"/>
          </a:xfrm>
          <a:prstGeom prst="rect">
            <a:avLst/>
          </a:prstGeom>
          <a:noFill/>
          <a:ln>
            <a:noFill/>
          </a:ln>
        </p:spPr>
      </p:pic>
      <p:pic>
        <p:nvPicPr>
          <p:cNvPr id="82" name="Google Shape;82;p15"/>
          <p:cNvPicPr preferRelativeResize="0"/>
          <p:nvPr/>
        </p:nvPicPr>
        <p:blipFill>
          <a:blip r:embed="rId8">
            <a:alphaModFix/>
          </a:blip>
          <a:stretch>
            <a:fillRect/>
          </a:stretch>
        </p:blipFill>
        <p:spPr>
          <a:xfrm>
            <a:off x="5109825" y="2061300"/>
            <a:ext cx="3881775" cy="426373"/>
          </a:xfrm>
          <a:prstGeom prst="rect">
            <a:avLst/>
          </a:prstGeom>
          <a:noFill/>
          <a:ln>
            <a:noFill/>
          </a:ln>
        </p:spPr>
      </p:pic>
      <p:pic>
        <p:nvPicPr>
          <p:cNvPr id="83" name="Google Shape;83;p15"/>
          <p:cNvPicPr preferRelativeResize="0"/>
          <p:nvPr/>
        </p:nvPicPr>
        <p:blipFill>
          <a:blip r:embed="rId9">
            <a:alphaModFix/>
          </a:blip>
          <a:stretch>
            <a:fillRect/>
          </a:stretch>
        </p:blipFill>
        <p:spPr>
          <a:xfrm>
            <a:off x="7578413" y="-7"/>
            <a:ext cx="1586025" cy="1744628"/>
          </a:xfrm>
          <a:prstGeom prst="rect">
            <a:avLst/>
          </a:prstGeom>
          <a:noFill/>
          <a:ln>
            <a:noFill/>
          </a:ln>
        </p:spPr>
      </p:pic>
      <p:sp>
        <p:nvSpPr>
          <p:cNvPr id="84" name="Google Shape;84;p15"/>
          <p:cNvSpPr txBox="1"/>
          <p:nvPr/>
        </p:nvSpPr>
        <p:spPr>
          <a:xfrm>
            <a:off x="4957425" y="2487675"/>
            <a:ext cx="3376200" cy="708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Les grands nombres</a:t>
            </a:r>
            <a:endParaRPr sz="3400">
              <a:latin typeface="Vibur"/>
              <a:ea typeface="Vibur"/>
              <a:cs typeface="Vibur"/>
              <a:sym typeface="Vibu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2398"/>
        <p:cNvGrpSpPr/>
        <p:nvPr/>
      </p:nvGrpSpPr>
      <p:grpSpPr>
        <a:xfrm>
          <a:off x="0" y="0"/>
          <a:ext cx="0" cy="0"/>
          <a:chOff x="0" y="0"/>
          <a:chExt cx="0" cy="0"/>
        </a:xfrm>
      </p:grpSpPr>
      <p:pic>
        <p:nvPicPr>
          <p:cNvPr id="2399" name="Google Shape;2399;p133"/>
          <p:cNvPicPr preferRelativeResize="0"/>
          <p:nvPr/>
        </p:nvPicPr>
        <p:blipFill>
          <a:blip r:embed="rId3">
            <a:alphaModFix/>
          </a:blip>
          <a:stretch>
            <a:fillRect/>
          </a:stretch>
        </p:blipFill>
        <p:spPr>
          <a:xfrm rot="2156936">
            <a:off x="406186" y="446972"/>
            <a:ext cx="944206" cy="950927"/>
          </a:xfrm>
          <a:prstGeom prst="rect">
            <a:avLst/>
          </a:prstGeom>
          <a:noFill/>
          <a:ln>
            <a:noFill/>
          </a:ln>
        </p:spPr>
      </p:pic>
      <p:sp>
        <p:nvSpPr>
          <p:cNvPr id="2400" name="Google Shape;2400;p133"/>
          <p:cNvSpPr txBox="1"/>
          <p:nvPr/>
        </p:nvSpPr>
        <p:spPr>
          <a:xfrm>
            <a:off x="86825" y="82675"/>
            <a:ext cx="13227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latin typeface="Vibur"/>
                <a:ea typeface="Vibur"/>
                <a:cs typeface="Vibur"/>
                <a:sym typeface="Vibur"/>
              </a:rPr>
              <a:t>Situation 0</a:t>
            </a:r>
            <a:endParaRPr sz="2100">
              <a:latin typeface="Vibur"/>
              <a:ea typeface="Vibur"/>
              <a:cs typeface="Vibur"/>
              <a:sym typeface="Vibur"/>
            </a:endParaRPr>
          </a:p>
        </p:txBody>
      </p:sp>
      <p:grpSp>
        <p:nvGrpSpPr>
          <p:cNvPr id="2401" name="Google Shape;2401;p133"/>
          <p:cNvGrpSpPr/>
          <p:nvPr/>
        </p:nvGrpSpPr>
        <p:grpSpPr>
          <a:xfrm>
            <a:off x="6585835" y="-195325"/>
            <a:ext cx="2710540" cy="1324121"/>
            <a:chOff x="6137300" y="-268337"/>
            <a:chExt cx="3006700" cy="1919850"/>
          </a:xfrm>
        </p:grpSpPr>
        <p:pic>
          <p:nvPicPr>
            <p:cNvPr id="2402" name="Google Shape;2402;p133"/>
            <p:cNvPicPr preferRelativeResize="0"/>
            <p:nvPr/>
          </p:nvPicPr>
          <p:blipFill>
            <a:blip r:embed="rId4">
              <a:alphaModFix/>
            </a:blip>
            <a:stretch>
              <a:fillRect/>
            </a:stretch>
          </p:blipFill>
          <p:spPr>
            <a:xfrm>
              <a:off x="6137300" y="-268337"/>
              <a:ext cx="3006700" cy="1919850"/>
            </a:xfrm>
            <a:prstGeom prst="rect">
              <a:avLst/>
            </a:prstGeom>
            <a:noFill/>
            <a:ln>
              <a:noFill/>
            </a:ln>
          </p:spPr>
        </p:pic>
        <p:sp>
          <p:nvSpPr>
            <p:cNvPr id="2403" name="Google Shape;2403;p133"/>
            <p:cNvSpPr txBox="1"/>
            <p:nvPr/>
          </p:nvSpPr>
          <p:spPr>
            <a:xfrm>
              <a:off x="6474150" y="283325"/>
              <a:ext cx="2517900" cy="10266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400">
                  <a:solidFill>
                    <a:srgbClr val="FFFFFF"/>
                  </a:solidFill>
                  <a:latin typeface="Vibur"/>
                  <a:ea typeface="Vibur"/>
                  <a:cs typeface="Vibur"/>
                  <a:sym typeface="Vibur"/>
                </a:rPr>
                <a:t>3,67</a:t>
              </a:r>
              <a:r>
                <a:rPr lang="fr" sz="3400">
                  <a:latin typeface="Vibur"/>
                  <a:ea typeface="Vibur"/>
                  <a:cs typeface="Vibur"/>
                  <a:sym typeface="Vibur"/>
                </a:rPr>
                <a:t> </a:t>
              </a:r>
              <a:endParaRPr sz="3400">
                <a:latin typeface="Vibur"/>
                <a:ea typeface="Vibur"/>
                <a:cs typeface="Vibur"/>
                <a:sym typeface="Vibur"/>
              </a:endParaRPr>
            </a:p>
          </p:txBody>
        </p:sp>
      </p:grpSp>
      <p:sp>
        <p:nvSpPr>
          <p:cNvPr id="2404" name="Google Shape;2404;p133"/>
          <p:cNvSpPr txBox="1"/>
          <p:nvPr/>
        </p:nvSpPr>
        <p:spPr>
          <a:xfrm>
            <a:off x="108450" y="1298913"/>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600">
                <a:latin typeface="Vibur"/>
                <a:ea typeface="Vibur"/>
                <a:cs typeface="Vibur"/>
                <a:sym typeface="Vibur"/>
              </a:rPr>
              <a:t>Ecris en lettres</a:t>
            </a:r>
            <a:r>
              <a:rPr lang="fr" sz="3400">
                <a:latin typeface="Vibur"/>
                <a:ea typeface="Vibur"/>
                <a:cs typeface="Vibur"/>
                <a:sym typeface="Vibur"/>
              </a:rPr>
              <a:t> : ……………………………………………………………………….</a:t>
            </a:r>
            <a:endParaRPr sz="3400">
              <a:latin typeface="Vibur"/>
              <a:ea typeface="Vibur"/>
              <a:cs typeface="Vibur"/>
              <a:sym typeface="Vibur"/>
            </a:endParaRPr>
          </a:p>
        </p:txBody>
      </p:sp>
      <p:sp>
        <p:nvSpPr>
          <p:cNvPr id="2405" name="Google Shape;2405;p133"/>
          <p:cNvSpPr txBox="1"/>
          <p:nvPr/>
        </p:nvSpPr>
        <p:spPr>
          <a:xfrm>
            <a:off x="86825" y="2715275"/>
            <a:ext cx="3134100" cy="22779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Décompose-le : ………... </a:t>
            </a:r>
            <a:endParaRPr sz="3400">
              <a:latin typeface="Vibur"/>
              <a:ea typeface="Vibur"/>
              <a:cs typeface="Vibur"/>
              <a:sym typeface="Vibur"/>
            </a:endParaRPr>
          </a:p>
          <a:p>
            <a:pPr marL="0" lvl="0" indent="0" algn="l" rtl="0">
              <a:spcBef>
                <a:spcPts val="0"/>
              </a:spcBef>
              <a:spcAft>
                <a:spcPts val="0"/>
              </a:spcAft>
              <a:buNone/>
            </a:pPr>
            <a:r>
              <a:rPr lang="fr" sz="3400">
                <a:latin typeface="Vibur"/>
                <a:ea typeface="Vibur"/>
                <a:cs typeface="Vibur"/>
                <a:sym typeface="Vibur"/>
              </a:rPr>
              <a:t>+       + </a:t>
            </a:r>
            <a:endParaRPr sz="3400">
              <a:latin typeface="Vibur"/>
              <a:ea typeface="Vibur"/>
              <a:cs typeface="Vibur"/>
              <a:sym typeface="Vibur"/>
            </a:endParaRPr>
          </a:p>
          <a:p>
            <a:pPr marL="0" lvl="0" indent="0" algn="l" rtl="0">
              <a:spcBef>
                <a:spcPts val="0"/>
              </a:spcBef>
              <a:spcAft>
                <a:spcPts val="0"/>
              </a:spcAft>
              <a:buNone/>
            </a:pPr>
            <a:r>
              <a:rPr lang="fr" sz="3400">
                <a:latin typeface="Vibur"/>
                <a:ea typeface="Vibur"/>
                <a:cs typeface="Vibur"/>
                <a:sym typeface="Vibur"/>
              </a:rPr>
              <a:t>     </a:t>
            </a:r>
            <a:endParaRPr sz="3400">
              <a:latin typeface="Vibur"/>
              <a:ea typeface="Vibur"/>
              <a:cs typeface="Vibur"/>
              <a:sym typeface="Vibur"/>
            </a:endParaRPr>
          </a:p>
        </p:txBody>
      </p:sp>
      <p:sp>
        <p:nvSpPr>
          <p:cNvPr id="2406" name="Google Shape;2406;p133"/>
          <p:cNvSpPr txBox="1"/>
          <p:nvPr/>
        </p:nvSpPr>
        <p:spPr>
          <a:xfrm>
            <a:off x="3242550" y="2715275"/>
            <a:ext cx="25827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Arrondis-le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l’unité :_____</a:t>
            </a:r>
            <a:endParaRPr sz="27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au dixième : ____</a:t>
            </a:r>
            <a:endParaRPr sz="2700">
              <a:latin typeface="Vibur"/>
              <a:ea typeface="Vibur"/>
              <a:cs typeface="Vibur"/>
              <a:sym typeface="Vibur"/>
            </a:endParaRPr>
          </a:p>
        </p:txBody>
      </p:sp>
      <p:pic>
        <p:nvPicPr>
          <p:cNvPr id="2407" name="Google Shape;2407;p133"/>
          <p:cNvPicPr preferRelativeResize="0"/>
          <p:nvPr/>
        </p:nvPicPr>
        <p:blipFill>
          <a:blip r:embed="rId5">
            <a:alphaModFix/>
          </a:blip>
          <a:stretch>
            <a:fillRect/>
          </a:stretch>
        </p:blipFill>
        <p:spPr>
          <a:xfrm>
            <a:off x="3340125" y="4370100"/>
            <a:ext cx="5353050" cy="514350"/>
          </a:xfrm>
          <a:prstGeom prst="rect">
            <a:avLst/>
          </a:prstGeom>
          <a:noFill/>
          <a:ln>
            <a:noFill/>
          </a:ln>
        </p:spPr>
      </p:pic>
      <p:sp>
        <p:nvSpPr>
          <p:cNvPr id="2408" name="Google Shape;2408;p133"/>
          <p:cNvSpPr txBox="1"/>
          <p:nvPr/>
        </p:nvSpPr>
        <p:spPr>
          <a:xfrm>
            <a:off x="108450" y="2026375"/>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Complète : </a:t>
            </a:r>
            <a:r>
              <a:rPr lang="fr" sz="2700">
                <a:latin typeface="Vibur"/>
                <a:ea typeface="Vibur"/>
                <a:cs typeface="Vibur"/>
                <a:sym typeface="Vibur"/>
              </a:rPr>
              <a:t>nombre précédent :.........   nombre suivant :........</a:t>
            </a:r>
            <a:endParaRPr sz="2700">
              <a:latin typeface="Vibur"/>
              <a:ea typeface="Vibur"/>
              <a:cs typeface="Vibur"/>
              <a:sym typeface="Vibur"/>
            </a:endParaRPr>
          </a:p>
        </p:txBody>
      </p:sp>
      <p:sp>
        <p:nvSpPr>
          <p:cNvPr id="2409" name="Google Shape;2409;p133"/>
          <p:cNvSpPr txBox="1"/>
          <p:nvPr/>
        </p:nvSpPr>
        <p:spPr>
          <a:xfrm>
            <a:off x="3242550" y="2715275"/>
            <a:ext cx="5793000" cy="22011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100">
                <a:latin typeface="Vibur"/>
                <a:ea typeface="Vibur"/>
                <a:cs typeface="Vibur"/>
                <a:sym typeface="Vibur"/>
              </a:rPr>
              <a:t>                 Place-le</a:t>
            </a:r>
            <a:endParaRPr sz="3100">
              <a:latin typeface="Vibur"/>
              <a:ea typeface="Vibur"/>
              <a:cs typeface="Vibur"/>
              <a:sym typeface="Vibur"/>
            </a:endParaRPr>
          </a:p>
          <a:p>
            <a:pPr marL="0" lvl="0" indent="0" algn="l" rtl="0">
              <a:spcBef>
                <a:spcPts val="0"/>
              </a:spcBef>
              <a:spcAft>
                <a:spcPts val="0"/>
              </a:spcAft>
              <a:buNone/>
            </a:pPr>
            <a:r>
              <a:rPr lang="fr" sz="3100">
                <a:latin typeface="Vibur"/>
                <a:ea typeface="Vibur"/>
                <a:cs typeface="Vibur"/>
                <a:sym typeface="Vibur"/>
              </a:rPr>
              <a:t>                  sur la</a:t>
            </a:r>
            <a:endParaRPr sz="3100">
              <a:latin typeface="Vibur"/>
              <a:ea typeface="Vibur"/>
              <a:cs typeface="Vibur"/>
              <a:sym typeface="Vibur"/>
            </a:endParaRPr>
          </a:p>
          <a:p>
            <a:pPr marL="0" lvl="0" indent="0" algn="l" rtl="0">
              <a:spcBef>
                <a:spcPts val="0"/>
              </a:spcBef>
              <a:spcAft>
                <a:spcPts val="0"/>
              </a:spcAft>
              <a:buNone/>
            </a:pPr>
            <a:r>
              <a:rPr lang="fr" sz="3100">
                <a:latin typeface="Vibur"/>
                <a:ea typeface="Vibur"/>
                <a:cs typeface="Vibur"/>
                <a:sym typeface="Vibur"/>
              </a:rPr>
              <a:t>                  ligne graduée</a:t>
            </a:r>
            <a:endParaRPr sz="3100">
              <a:latin typeface="Vibur"/>
              <a:ea typeface="Vibur"/>
              <a:cs typeface="Vibur"/>
              <a:sym typeface="Vibur"/>
            </a:endParaRPr>
          </a:p>
          <a:p>
            <a:pPr marL="0" lvl="0" indent="0" algn="r" rtl="0">
              <a:spcBef>
                <a:spcPts val="0"/>
              </a:spcBef>
              <a:spcAft>
                <a:spcPts val="0"/>
              </a:spcAft>
              <a:buNone/>
            </a:pPr>
            <a:endParaRPr sz="3800">
              <a:latin typeface="Vibur"/>
              <a:ea typeface="Vibur"/>
              <a:cs typeface="Vibur"/>
              <a:sym typeface="Vibur"/>
            </a:endParaRPr>
          </a:p>
        </p:txBody>
      </p:sp>
      <p:pic>
        <p:nvPicPr>
          <p:cNvPr id="2410" name="Google Shape;2410;p133"/>
          <p:cNvPicPr preferRelativeResize="0"/>
          <p:nvPr/>
        </p:nvPicPr>
        <p:blipFill>
          <a:blip r:embed="rId6">
            <a:alphaModFix/>
          </a:blip>
          <a:stretch>
            <a:fillRect/>
          </a:stretch>
        </p:blipFill>
        <p:spPr>
          <a:xfrm>
            <a:off x="2942456" y="-25200"/>
            <a:ext cx="2948894" cy="1324125"/>
          </a:xfrm>
          <a:prstGeom prst="rect">
            <a:avLst/>
          </a:prstGeom>
          <a:noFill/>
          <a:ln>
            <a:noFill/>
          </a:ln>
        </p:spPr>
      </p:pic>
      <p:sp>
        <p:nvSpPr>
          <p:cNvPr id="2411" name="Google Shape;2411;p133"/>
          <p:cNvSpPr txBox="1"/>
          <p:nvPr/>
        </p:nvSpPr>
        <p:spPr>
          <a:xfrm>
            <a:off x="498488" y="3793675"/>
            <a:ext cx="759600" cy="1015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1800">
                <a:latin typeface="Vibur"/>
                <a:ea typeface="Vibur"/>
                <a:cs typeface="Vibur"/>
                <a:sym typeface="Vibur"/>
              </a:rPr>
              <a:t>….</a:t>
            </a:r>
            <a:endParaRPr sz="1800">
              <a:latin typeface="Vibur"/>
              <a:ea typeface="Vibur"/>
              <a:cs typeface="Vibur"/>
              <a:sym typeface="Vibur"/>
            </a:endParaRPr>
          </a:p>
          <a:p>
            <a:pPr marL="0" lvl="0" indent="0" algn="ctr" rtl="0">
              <a:spcBef>
                <a:spcPts val="0"/>
              </a:spcBef>
              <a:spcAft>
                <a:spcPts val="0"/>
              </a:spcAft>
              <a:buNone/>
            </a:pPr>
            <a:endParaRPr sz="1800">
              <a:latin typeface="Vibur"/>
              <a:ea typeface="Vibur"/>
              <a:cs typeface="Vibur"/>
              <a:sym typeface="Vibur"/>
            </a:endParaRPr>
          </a:p>
          <a:p>
            <a:pPr marL="0" lvl="0" indent="0" algn="ctr" rtl="0">
              <a:spcBef>
                <a:spcPts val="0"/>
              </a:spcBef>
              <a:spcAft>
                <a:spcPts val="0"/>
              </a:spcAft>
              <a:buNone/>
            </a:pPr>
            <a:r>
              <a:rPr lang="fr" sz="1800">
                <a:latin typeface="Vibur"/>
                <a:ea typeface="Vibur"/>
                <a:cs typeface="Vibur"/>
                <a:sym typeface="Vibur"/>
              </a:rPr>
              <a:t>…..</a:t>
            </a:r>
            <a:endParaRPr sz="1800">
              <a:latin typeface="Vibur"/>
              <a:ea typeface="Vibur"/>
              <a:cs typeface="Vibur"/>
              <a:sym typeface="Vibur"/>
            </a:endParaRPr>
          </a:p>
        </p:txBody>
      </p:sp>
      <p:cxnSp>
        <p:nvCxnSpPr>
          <p:cNvPr id="2412" name="Google Shape;2412;p133"/>
          <p:cNvCxnSpPr/>
          <p:nvPr/>
        </p:nvCxnSpPr>
        <p:spPr>
          <a:xfrm>
            <a:off x="498488" y="4146575"/>
            <a:ext cx="759600" cy="0"/>
          </a:xfrm>
          <a:prstGeom prst="straightConnector1">
            <a:avLst/>
          </a:prstGeom>
          <a:noFill/>
          <a:ln w="28575" cap="flat" cmpd="sng">
            <a:solidFill>
              <a:srgbClr val="000000"/>
            </a:solidFill>
            <a:prstDash val="solid"/>
            <a:round/>
            <a:headEnd type="none" w="med" len="med"/>
            <a:tailEnd type="none" w="med" len="med"/>
          </a:ln>
        </p:spPr>
      </p:cxnSp>
      <p:sp>
        <p:nvSpPr>
          <p:cNvPr id="2413" name="Google Shape;2413;p133"/>
          <p:cNvSpPr txBox="1"/>
          <p:nvPr/>
        </p:nvSpPr>
        <p:spPr>
          <a:xfrm>
            <a:off x="5468375" y="1916400"/>
            <a:ext cx="759600" cy="1015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1800">
                <a:latin typeface="Vibur"/>
                <a:ea typeface="Vibur"/>
                <a:cs typeface="Vibur"/>
                <a:sym typeface="Vibur"/>
              </a:rPr>
              <a:t>….</a:t>
            </a:r>
            <a:endParaRPr sz="1800">
              <a:latin typeface="Vibur"/>
              <a:ea typeface="Vibur"/>
              <a:cs typeface="Vibur"/>
              <a:sym typeface="Vibur"/>
            </a:endParaRPr>
          </a:p>
          <a:p>
            <a:pPr marL="0" lvl="0" indent="0" algn="ctr" rtl="0">
              <a:spcBef>
                <a:spcPts val="0"/>
              </a:spcBef>
              <a:spcAft>
                <a:spcPts val="0"/>
              </a:spcAft>
              <a:buNone/>
            </a:pPr>
            <a:endParaRPr sz="1800">
              <a:latin typeface="Vibur"/>
              <a:ea typeface="Vibur"/>
              <a:cs typeface="Vibur"/>
              <a:sym typeface="Vibur"/>
            </a:endParaRPr>
          </a:p>
          <a:p>
            <a:pPr marL="0" lvl="0" indent="0" algn="ctr" rtl="0">
              <a:spcBef>
                <a:spcPts val="0"/>
              </a:spcBef>
              <a:spcAft>
                <a:spcPts val="0"/>
              </a:spcAft>
              <a:buNone/>
            </a:pPr>
            <a:r>
              <a:rPr lang="fr" sz="1800">
                <a:latin typeface="Vibur"/>
                <a:ea typeface="Vibur"/>
                <a:cs typeface="Vibur"/>
                <a:sym typeface="Vibur"/>
              </a:rPr>
              <a:t>…..</a:t>
            </a:r>
            <a:endParaRPr sz="1800">
              <a:latin typeface="Vibur"/>
              <a:ea typeface="Vibur"/>
              <a:cs typeface="Vibur"/>
              <a:sym typeface="Vibur"/>
            </a:endParaRPr>
          </a:p>
        </p:txBody>
      </p:sp>
      <p:cxnSp>
        <p:nvCxnSpPr>
          <p:cNvPr id="2414" name="Google Shape;2414;p133"/>
          <p:cNvCxnSpPr/>
          <p:nvPr/>
        </p:nvCxnSpPr>
        <p:spPr>
          <a:xfrm>
            <a:off x="2104450" y="4146575"/>
            <a:ext cx="759600" cy="0"/>
          </a:xfrm>
          <a:prstGeom prst="straightConnector1">
            <a:avLst/>
          </a:prstGeom>
          <a:noFill/>
          <a:ln w="28575" cap="flat" cmpd="sng">
            <a:solidFill>
              <a:srgbClr val="000000"/>
            </a:solidFill>
            <a:prstDash val="solid"/>
            <a:round/>
            <a:headEnd type="none" w="med" len="med"/>
            <a:tailEnd type="none" w="med" len="med"/>
          </a:ln>
        </p:spPr>
      </p:cxnSp>
      <p:sp>
        <p:nvSpPr>
          <p:cNvPr id="2415" name="Google Shape;2415;p133"/>
          <p:cNvSpPr txBox="1"/>
          <p:nvPr/>
        </p:nvSpPr>
        <p:spPr>
          <a:xfrm>
            <a:off x="2104438" y="3696500"/>
            <a:ext cx="759600" cy="1015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1800">
                <a:latin typeface="Vibur"/>
                <a:ea typeface="Vibur"/>
                <a:cs typeface="Vibur"/>
                <a:sym typeface="Vibur"/>
              </a:rPr>
              <a:t>….</a:t>
            </a:r>
            <a:endParaRPr sz="1800">
              <a:latin typeface="Vibur"/>
              <a:ea typeface="Vibur"/>
              <a:cs typeface="Vibur"/>
              <a:sym typeface="Vibur"/>
            </a:endParaRPr>
          </a:p>
          <a:p>
            <a:pPr marL="0" lvl="0" indent="0" algn="ctr" rtl="0">
              <a:spcBef>
                <a:spcPts val="0"/>
              </a:spcBef>
              <a:spcAft>
                <a:spcPts val="0"/>
              </a:spcAft>
              <a:buNone/>
            </a:pPr>
            <a:endParaRPr sz="1800">
              <a:latin typeface="Vibur"/>
              <a:ea typeface="Vibur"/>
              <a:cs typeface="Vibur"/>
              <a:sym typeface="Vibur"/>
            </a:endParaRPr>
          </a:p>
          <a:p>
            <a:pPr marL="0" lvl="0" indent="0" algn="ctr" rtl="0">
              <a:spcBef>
                <a:spcPts val="0"/>
              </a:spcBef>
              <a:spcAft>
                <a:spcPts val="0"/>
              </a:spcAft>
              <a:buNone/>
            </a:pPr>
            <a:r>
              <a:rPr lang="fr" sz="1800">
                <a:latin typeface="Vibur"/>
                <a:ea typeface="Vibur"/>
                <a:cs typeface="Vibur"/>
                <a:sym typeface="Vibur"/>
              </a:rPr>
              <a:t>…..</a:t>
            </a:r>
            <a:endParaRPr sz="1800">
              <a:latin typeface="Vibur"/>
              <a:ea typeface="Vibur"/>
              <a:cs typeface="Vibur"/>
              <a:sym typeface="Vibur"/>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2449"/>
        <p:cNvGrpSpPr/>
        <p:nvPr/>
      </p:nvGrpSpPr>
      <p:grpSpPr>
        <a:xfrm>
          <a:off x="0" y="0"/>
          <a:ext cx="0" cy="0"/>
          <a:chOff x="0" y="0"/>
          <a:chExt cx="0" cy="0"/>
        </a:xfrm>
      </p:grpSpPr>
      <p:pic>
        <p:nvPicPr>
          <p:cNvPr id="2450" name="Google Shape;2450;p135"/>
          <p:cNvPicPr preferRelativeResize="0"/>
          <p:nvPr/>
        </p:nvPicPr>
        <p:blipFill>
          <a:blip r:embed="rId3">
            <a:alphaModFix/>
          </a:blip>
          <a:stretch>
            <a:fillRect/>
          </a:stretch>
        </p:blipFill>
        <p:spPr>
          <a:xfrm rot="2156936">
            <a:off x="37236" y="609747"/>
            <a:ext cx="944206" cy="950927"/>
          </a:xfrm>
          <a:prstGeom prst="rect">
            <a:avLst/>
          </a:prstGeom>
          <a:noFill/>
          <a:ln>
            <a:noFill/>
          </a:ln>
        </p:spPr>
      </p:pic>
      <p:sp>
        <p:nvSpPr>
          <p:cNvPr id="2451" name="Google Shape;2451;p135"/>
          <p:cNvSpPr txBox="1"/>
          <p:nvPr/>
        </p:nvSpPr>
        <p:spPr>
          <a:xfrm>
            <a:off x="86825" y="82675"/>
            <a:ext cx="13227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latin typeface="Vibur"/>
                <a:ea typeface="Vibur"/>
                <a:cs typeface="Vibur"/>
                <a:sym typeface="Vibur"/>
              </a:rPr>
              <a:t>Situation 0</a:t>
            </a:r>
            <a:endParaRPr sz="2100">
              <a:latin typeface="Vibur"/>
              <a:ea typeface="Vibur"/>
              <a:cs typeface="Vibur"/>
              <a:sym typeface="Vibur"/>
            </a:endParaRPr>
          </a:p>
        </p:txBody>
      </p:sp>
      <p:grpSp>
        <p:nvGrpSpPr>
          <p:cNvPr id="2452" name="Google Shape;2452;p135"/>
          <p:cNvGrpSpPr/>
          <p:nvPr/>
        </p:nvGrpSpPr>
        <p:grpSpPr>
          <a:xfrm>
            <a:off x="6585835" y="-195325"/>
            <a:ext cx="2710540" cy="1324121"/>
            <a:chOff x="6137300" y="-268337"/>
            <a:chExt cx="3006700" cy="1919850"/>
          </a:xfrm>
        </p:grpSpPr>
        <p:pic>
          <p:nvPicPr>
            <p:cNvPr id="2453" name="Google Shape;2453;p135"/>
            <p:cNvPicPr preferRelativeResize="0"/>
            <p:nvPr/>
          </p:nvPicPr>
          <p:blipFill>
            <a:blip r:embed="rId4">
              <a:alphaModFix/>
            </a:blip>
            <a:stretch>
              <a:fillRect/>
            </a:stretch>
          </p:blipFill>
          <p:spPr>
            <a:xfrm>
              <a:off x="6137300" y="-268337"/>
              <a:ext cx="3006700" cy="1919850"/>
            </a:xfrm>
            <a:prstGeom prst="rect">
              <a:avLst/>
            </a:prstGeom>
            <a:noFill/>
            <a:ln>
              <a:noFill/>
            </a:ln>
          </p:spPr>
        </p:pic>
        <p:sp>
          <p:nvSpPr>
            <p:cNvPr id="2454" name="Google Shape;2454;p135"/>
            <p:cNvSpPr txBox="1"/>
            <p:nvPr/>
          </p:nvSpPr>
          <p:spPr>
            <a:xfrm>
              <a:off x="6474150" y="283325"/>
              <a:ext cx="2517900" cy="10266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400">
                  <a:solidFill>
                    <a:srgbClr val="FFFFFF"/>
                  </a:solidFill>
                  <a:latin typeface="Vibur"/>
                  <a:ea typeface="Vibur"/>
                  <a:cs typeface="Vibur"/>
                  <a:sym typeface="Vibur"/>
                </a:rPr>
                <a:t>3,67</a:t>
              </a:r>
              <a:r>
                <a:rPr lang="fr" sz="3400">
                  <a:latin typeface="Vibur"/>
                  <a:ea typeface="Vibur"/>
                  <a:cs typeface="Vibur"/>
                  <a:sym typeface="Vibur"/>
                </a:rPr>
                <a:t> </a:t>
              </a:r>
              <a:endParaRPr sz="3400">
                <a:latin typeface="Vibur"/>
                <a:ea typeface="Vibur"/>
                <a:cs typeface="Vibur"/>
                <a:sym typeface="Vibur"/>
              </a:endParaRPr>
            </a:p>
          </p:txBody>
        </p:sp>
      </p:grpSp>
      <p:sp>
        <p:nvSpPr>
          <p:cNvPr id="2455" name="Google Shape;2455;p135"/>
          <p:cNvSpPr txBox="1"/>
          <p:nvPr/>
        </p:nvSpPr>
        <p:spPr>
          <a:xfrm>
            <a:off x="108450" y="1525013"/>
            <a:ext cx="8927100" cy="585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1800">
                <a:latin typeface="Vibur"/>
                <a:ea typeface="Vibur"/>
                <a:cs typeface="Vibur"/>
                <a:sym typeface="Vibur"/>
              </a:rPr>
              <a:t>Ecris en lettres</a:t>
            </a:r>
            <a:r>
              <a:rPr lang="fr" sz="2600">
                <a:latin typeface="Vibur"/>
                <a:ea typeface="Vibur"/>
                <a:cs typeface="Vibur"/>
                <a:sym typeface="Vibur"/>
              </a:rPr>
              <a:t> : </a:t>
            </a:r>
            <a:r>
              <a:rPr lang="fr" sz="2600">
                <a:solidFill>
                  <a:srgbClr val="FF0000"/>
                </a:solidFill>
                <a:latin typeface="Vibur"/>
                <a:ea typeface="Vibur"/>
                <a:cs typeface="Vibur"/>
                <a:sym typeface="Vibur"/>
              </a:rPr>
              <a:t>trois unités et soixante-sept-centièmes</a:t>
            </a:r>
            <a:endParaRPr sz="2600">
              <a:solidFill>
                <a:srgbClr val="FF0000"/>
              </a:solidFill>
              <a:latin typeface="Vibur"/>
              <a:ea typeface="Vibur"/>
              <a:cs typeface="Vibur"/>
              <a:sym typeface="Vibur"/>
            </a:endParaRPr>
          </a:p>
        </p:txBody>
      </p:sp>
      <p:sp>
        <p:nvSpPr>
          <p:cNvPr id="2456" name="Google Shape;2456;p135"/>
          <p:cNvSpPr txBox="1"/>
          <p:nvPr/>
        </p:nvSpPr>
        <p:spPr>
          <a:xfrm>
            <a:off x="86825" y="2715275"/>
            <a:ext cx="3134100" cy="17547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Décompose-le : </a:t>
            </a:r>
            <a:r>
              <a:rPr lang="fr" sz="3400">
                <a:solidFill>
                  <a:srgbClr val="FF0000"/>
                </a:solidFill>
                <a:latin typeface="Vibur"/>
                <a:ea typeface="Vibur"/>
                <a:cs typeface="Vibur"/>
                <a:sym typeface="Vibur"/>
              </a:rPr>
              <a:t>3</a:t>
            </a:r>
            <a:r>
              <a:rPr lang="fr" sz="3400">
                <a:latin typeface="Vibur"/>
                <a:ea typeface="Vibur"/>
                <a:cs typeface="Vibur"/>
                <a:sym typeface="Vibur"/>
              </a:rPr>
              <a:t> </a:t>
            </a:r>
            <a:endParaRPr sz="3400">
              <a:latin typeface="Vibur"/>
              <a:ea typeface="Vibur"/>
              <a:cs typeface="Vibur"/>
              <a:sym typeface="Vibur"/>
            </a:endParaRPr>
          </a:p>
          <a:p>
            <a:pPr marL="0" lvl="0" indent="0" algn="l" rtl="0">
              <a:spcBef>
                <a:spcPts val="0"/>
              </a:spcBef>
              <a:spcAft>
                <a:spcPts val="0"/>
              </a:spcAft>
              <a:buNone/>
            </a:pPr>
            <a:r>
              <a:rPr lang="fr" sz="3400">
                <a:latin typeface="Vibur"/>
                <a:ea typeface="Vibur"/>
                <a:cs typeface="Vibur"/>
                <a:sym typeface="Vibur"/>
              </a:rPr>
              <a:t>+       + </a:t>
            </a:r>
            <a:endParaRPr sz="3400">
              <a:latin typeface="Vibur"/>
              <a:ea typeface="Vibur"/>
              <a:cs typeface="Vibur"/>
              <a:sym typeface="Vibur"/>
            </a:endParaRPr>
          </a:p>
          <a:p>
            <a:pPr marL="0" lvl="0" indent="0" algn="l" rtl="0">
              <a:spcBef>
                <a:spcPts val="0"/>
              </a:spcBef>
              <a:spcAft>
                <a:spcPts val="0"/>
              </a:spcAft>
              <a:buNone/>
            </a:pPr>
            <a:r>
              <a:rPr lang="fr" sz="3400">
                <a:latin typeface="Vibur"/>
                <a:ea typeface="Vibur"/>
                <a:cs typeface="Vibur"/>
                <a:sym typeface="Vibur"/>
              </a:rPr>
              <a:t>     </a:t>
            </a:r>
            <a:endParaRPr sz="3400">
              <a:latin typeface="Vibur"/>
              <a:ea typeface="Vibur"/>
              <a:cs typeface="Vibur"/>
              <a:sym typeface="Vibur"/>
            </a:endParaRPr>
          </a:p>
        </p:txBody>
      </p:sp>
      <p:sp>
        <p:nvSpPr>
          <p:cNvPr id="2457" name="Google Shape;2457;p135"/>
          <p:cNvSpPr txBox="1"/>
          <p:nvPr/>
        </p:nvSpPr>
        <p:spPr>
          <a:xfrm>
            <a:off x="3242550" y="2715275"/>
            <a:ext cx="25827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Arrondis-le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l’unité : </a:t>
            </a:r>
            <a:r>
              <a:rPr lang="fr" sz="2700">
                <a:solidFill>
                  <a:srgbClr val="FF0000"/>
                </a:solidFill>
                <a:latin typeface="Vibur"/>
                <a:ea typeface="Vibur"/>
                <a:cs typeface="Vibur"/>
                <a:sym typeface="Vibur"/>
              </a:rPr>
              <a:t>3</a:t>
            </a:r>
            <a:endParaRPr sz="2700">
              <a:solidFill>
                <a:srgbClr val="FF0000"/>
              </a:solidFill>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au dixième : </a:t>
            </a:r>
            <a:r>
              <a:rPr lang="fr" sz="2700">
                <a:solidFill>
                  <a:srgbClr val="FF0000"/>
                </a:solidFill>
                <a:latin typeface="Vibur"/>
                <a:ea typeface="Vibur"/>
                <a:cs typeface="Vibur"/>
                <a:sym typeface="Vibur"/>
              </a:rPr>
              <a:t>3,6</a:t>
            </a:r>
            <a:endParaRPr sz="2700">
              <a:solidFill>
                <a:srgbClr val="FF0000"/>
              </a:solidFill>
              <a:latin typeface="Vibur"/>
              <a:ea typeface="Vibur"/>
              <a:cs typeface="Vibur"/>
              <a:sym typeface="Vibur"/>
            </a:endParaRPr>
          </a:p>
        </p:txBody>
      </p:sp>
      <p:pic>
        <p:nvPicPr>
          <p:cNvPr id="2458" name="Google Shape;2458;p135"/>
          <p:cNvPicPr preferRelativeResize="0"/>
          <p:nvPr/>
        </p:nvPicPr>
        <p:blipFill>
          <a:blip r:embed="rId5">
            <a:alphaModFix/>
          </a:blip>
          <a:stretch>
            <a:fillRect/>
          </a:stretch>
        </p:blipFill>
        <p:spPr>
          <a:xfrm>
            <a:off x="3340125" y="4370100"/>
            <a:ext cx="5353050" cy="514350"/>
          </a:xfrm>
          <a:prstGeom prst="rect">
            <a:avLst/>
          </a:prstGeom>
          <a:noFill/>
          <a:ln>
            <a:noFill/>
          </a:ln>
        </p:spPr>
      </p:pic>
      <p:sp>
        <p:nvSpPr>
          <p:cNvPr id="2459" name="Google Shape;2459;p135"/>
          <p:cNvSpPr txBox="1"/>
          <p:nvPr/>
        </p:nvSpPr>
        <p:spPr>
          <a:xfrm>
            <a:off x="108450" y="2112500"/>
            <a:ext cx="8927100" cy="600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700">
                <a:latin typeface="Vibur"/>
                <a:ea typeface="Vibur"/>
                <a:cs typeface="Vibur"/>
                <a:sym typeface="Vibur"/>
              </a:rPr>
              <a:t>Complète : </a:t>
            </a:r>
            <a:r>
              <a:rPr lang="fr" sz="2000">
                <a:latin typeface="Vibur"/>
                <a:ea typeface="Vibur"/>
                <a:cs typeface="Vibur"/>
                <a:sym typeface="Vibur"/>
              </a:rPr>
              <a:t>nombre précédent : </a:t>
            </a:r>
            <a:r>
              <a:rPr lang="fr" sz="2000">
                <a:solidFill>
                  <a:srgbClr val="FF0000"/>
                </a:solidFill>
                <a:latin typeface="Vibur"/>
                <a:ea typeface="Vibur"/>
                <a:cs typeface="Vibur"/>
                <a:sym typeface="Vibur"/>
              </a:rPr>
              <a:t>3</a:t>
            </a:r>
            <a:r>
              <a:rPr lang="fr" sz="2000">
                <a:latin typeface="Vibur"/>
                <a:ea typeface="Vibur"/>
                <a:cs typeface="Vibur"/>
                <a:sym typeface="Vibur"/>
              </a:rPr>
              <a:t>   nombre suivant :  </a:t>
            </a:r>
            <a:r>
              <a:rPr lang="fr" sz="2000">
                <a:solidFill>
                  <a:srgbClr val="FF0000"/>
                </a:solidFill>
                <a:latin typeface="Vibur"/>
                <a:ea typeface="Vibur"/>
                <a:cs typeface="Vibur"/>
                <a:sym typeface="Vibur"/>
              </a:rPr>
              <a:t>4</a:t>
            </a:r>
            <a:endParaRPr sz="2000">
              <a:solidFill>
                <a:srgbClr val="FF0000"/>
              </a:solidFill>
              <a:latin typeface="Vibur"/>
              <a:ea typeface="Vibur"/>
              <a:cs typeface="Vibur"/>
              <a:sym typeface="Vibur"/>
            </a:endParaRPr>
          </a:p>
        </p:txBody>
      </p:sp>
      <p:sp>
        <p:nvSpPr>
          <p:cNvPr id="2460" name="Google Shape;2460;p135"/>
          <p:cNvSpPr txBox="1"/>
          <p:nvPr/>
        </p:nvSpPr>
        <p:spPr>
          <a:xfrm>
            <a:off x="3220925" y="2715275"/>
            <a:ext cx="5793000" cy="26781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100">
                <a:latin typeface="Vibur"/>
                <a:ea typeface="Vibur"/>
                <a:cs typeface="Vibur"/>
                <a:sym typeface="Vibur"/>
              </a:rPr>
              <a:t>                 Place-le</a:t>
            </a:r>
            <a:endParaRPr sz="3100">
              <a:latin typeface="Vibur"/>
              <a:ea typeface="Vibur"/>
              <a:cs typeface="Vibur"/>
              <a:sym typeface="Vibur"/>
            </a:endParaRPr>
          </a:p>
          <a:p>
            <a:pPr marL="0" lvl="0" indent="0" algn="l" rtl="0">
              <a:spcBef>
                <a:spcPts val="0"/>
              </a:spcBef>
              <a:spcAft>
                <a:spcPts val="0"/>
              </a:spcAft>
              <a:buNone/>
            </a:pPr>
            <a:r>
              <a:rPr lang="fr" sz="3100">
                <a:latin typeface="Vibur"/>
                <a:ea typeface="Vibur"/>
                <a:cs typeface="Vibur"/>
                <a:sym typeface="Vibur"/>
              </a:rPr>
              <a:t>        </a:t>
            </a:r>
            <a:r>
              <a:rPr lang="fr" sz="3100">
                <a:solidFill>
                  <a:srgbClr val="FF0000"/>
                </a:solidFill>
                <a:latin typeface="Vibur"/>
                <a:ea typeface="Vibur"/>
                <a:cs typeface="Vibur"/>
                <a:sym typeface="Vibur"/>
              </a:rPr>
              <a:t>      </a:t>
            </a:r>
            <a:r>
              <a:rPr lang="fr" sz="3100">
                <a:latin typeface="Vibur"/>
                <a:ea typeface="Vibur"/>
                <a:cs typeface="Vibur"/>
                <a:sym typeface="Vibur"/>
              </a:rPr>
              <a:t>    sur la ligne graduée</a:t>
            </a:r>
            <a:endParaRPr sz="3100">
              <a:latin typeface="Vibur"/>
              <a:ea typeface="Vibur"/>
              <a:cs typeface="Vibur"/>
              <a:sym typeface="Vibur"/>
            </a:endParaRPr>
          </a:p>
          <a:p>
            <a:pPr marL="0" lvl="0" indent="0" algn="l" rtl="0">
              <a:spcBef>
                <a:spcPts val="0"/>
              </a:spcBef>
              <a:spcAft>
                <a:spcPts val="0"/>
              </a:spcAft>
              <a:buNone/>
            </a:pPr>
            <a:endParaRPr sz="3100">
              <a:latin typeface="Vibur"/>
              <a:ea typeface="Vibur"/>
              <a:cs typeface="Vibur"/>
              <a:sym typeface="Vibur"/>
            </a:endParaRPr>
          </a:p>
          <a:p>
            <a:pPr marL="0" lvl="0" indent="0" algn="l" rtl="0">
              <a:spcBef>
                <a:spcPts val="0"/>
              </a:spcBef>
              <a:spcAft>
                <a:spcPts val="0"/>
              </a:spcAft>
              <a:buNone/>
            </a:pPr>
            <a:endParaRPr sz="3100">
              <a:latin typeface="Vibur"/>
              <a:ea typeface="Vibur"/>
              <a:cs typeface="Vibur"/>
              <a:sym typeface="Vibur"/>
            </a:endParaRPr>
          </a:p>
          <a:p>
            <a:pPr marL="0" lvl="0" indent="0" algn="r" rtl="0">
              <a:spcBef>
                <a:spcPts val="0"/>
              </a:spcBef>
              <a:spcAft>
                <a:spcPts val="0"/>
              </a:spcAft>
              <a:buNone/>
            </a:pPr>
            <a:endParaRPr sz="3800">
              <a:latin typeface="Vibur"/>
              <a:ea typeface="Vibur"/>
              <a:cs typeface="Vibur"/>
              <a:sym typeface="Vibur"/>
            </a:endParaRPr>
          </a:p>
        </p:txBody>
      </p:sp>
      <p:pic>
        <p:nvPicPr>
          <p:cNvPr id="2461" name="Google Shape;2461;p135"/>
          <p:cNvPicPr preferRelativeResize="0"/>
          <p:nvPr/>
        </p:nvPicPr>
        <p:blipFill>
          <a:blip r:embed="rId6">
            <a:alphaModFix/>
          </a:blip>
          <a:stretch>
            <a:fillRect/>
          </a:stretch>
        </p:blipFill>
        <p:spPr>
          <a:xfrm>
            <a:off x="2463243" y="-25200"/>
            <a:ext cx="3428107" cy="1539300"/>
          </a:xfrm>
          <a:prstGeom prst="rect">
            <a:avLst/>
          </a:prstGeom>
          <a:noFill/>
          <a:ln>
            <a:noFill/>
          </a:ln>
        </p:spPr>
      </p:pic>
      <p:sp>
        <p:nvSpPr>
          <p:cNvPr id="2462" name="Google Shape;2462;p135"/>
          <p:cNvSpPr txBox="1"/>
          <p:nvPr/>
        </p:nvSpPr>
        <p:spPr>
          <a:xfrm>
            <a:off x="585288" y="3240800"/>
            <a:ext cx="759600" cy="1015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1800">
                <a:solidFill>
                  <a:srgbClr val="FF0000"/>
                </a:solidFill>
                <a:latin typeface="Vibur"/>
                <a:ea typeface="Vibur"/>
                <a:cs typeface="Vibur"/>
                <a:sym typeface="Vibur"/>
              </a:rPr>
              <a:t>6</a:t>
            </a:r>
            <a:endParaRPr sz="1800">
              <a:solidFill>
                <a:srgbClr val="FF0000"/>
              </a:solidFill>
              <a:latin typeface="Vibur"/>
              <a:ea typeface="Vibur"/>
              <a:cs typeface="Vibur"/>
              <a:sym typeface="Vibur"/>
            </a:endParaRPr>
          </a:p>
          <a:p>
            <a:pPr marL="0" lvl="0" indent="0" algn="ctr" rtl="0">
              <a:spcBef>
                <a:spcPts val="0"/>
              </a:spcBef>
              <a:spcAft>
                <a:spcPts val="0"/>
              </a:spcAft>
              <a:buNone/>
            </a:pPr>
            <a:endParaRPr sz="1800">
              <a:latin typeface="Vibur"/>
              <a:ea typeface="Vibur"/>
              <a:cs typeface="Vibur"/>
              <a:sym typeface="Vibur"/>
            </a:endParaRPr>
          </a:p>
          <a:p>
            <a:pPr marL="0" lvl="0" indent="0" algn="ctr" rtl="0">
              <a:spcBef>
                <a:spcPts val="0"/>
              </a:spcBef>
              <a:spcAft>
                <a:spcPts val="0"/>
              </a:spcAft>
              <a:buNone/>
            </a:pPr>
            <a:r>
              <a:rPr lang="fr" sz="1800">
                <a:solidFill>
                  <a:srgbClr val="FF0000"/>
                </a:solidFill>
                <a:latin typeface="Vibur"/>
                <a:ea typeface="Vibur"/>
                <a:cs typeface="Vibur"/>
                <a:sym typeface="Vibur"/>
              </a:rPr>
              <a:t>10</a:t>
            </a:r>
            <a:endParaRPr sz="1800">
              <a:solidFill>
                <a:srgbClr val="FF0000"/>
              </a:solidFill>
              <a:latin typeface="Vibur"/>
              <a:ea typeface="Vibur"/>
              <a:cs typeface="Vibur"/>
              <a:sym typeface="Vibur"/>
            </a:endParaRPr>
          </a:p>
        </p:txBody>
      </p:sp>
      <p:cxnSp>
        <p:nvCxnSpPr>
          <p:cNvPr id="2463" name="Google Shape;2463;p135"/>
          <p:cNvCxnSpPr/>
          <p:nvPr/>
        </p:nvCxnSpPr>
        <p:spPr>
          <a:xfrm>
            <a:off x="585288" y="3748700"/>
            <a:ext cx="759600" cy="0"/>
          </a:xfrm>
          <a:prstGeom prst="straightConnector1">
            <a:avLst/>
          </a:prstGeom>
          <a:noFill/>
          <a:ln w="28575" cap="flat" cmpd="sng">
            <a:solidFill>
              <a:srgbClr val="000000"/>
            </a:solidFill>
            <a:prstDash val="solid"/>
            <a:round/>
            <a:headEnd type="none" w="med" len="med"/>
            <a:tailEnd type="none" w="med" len="med"/>
          </a:ln>
        </p:spPr>
      </p:cxnSp>
      <p:cxnSp>
        <p:nvCxnSpPr>
          <p:cNvPr id="2464" name="Google Shape;2464;p135"/>
          <p:cNvCxnSpPr>
            <a:stCxn id="2465" idx="1"/>
            <a:endCxn id="2465" idx="3"/>
          </p:cNvCxnSpPr>
          <p:nvPr/>
        </p:nvCxnSpPr>
        <p:spPr>
          <a:xfrm>
            <a:off x="2011563" y="3748700"/>
            <a:ext cx="759600" cy="0"/>
          </a:xfrm>
          <a:prstGeom prst="straightConnector1">
            <a:avLst/>
          </a:prstGeom>
          <a:noFill/>
          <a:ln w="28575" cap="flat" cmpd="sng">
            <a:solidFill>
              <a:srgbClr val="000000"/>
            </a:solidFill>
            <a:prstDash val="solid"/>
            <a:round/>
            <a:headEnd type="none" w="med" len="med"/>
            <a:tailEnd type="none" w="med" len="med"/>
          </a:ln>
        </p:spPr>
      </p:cxnSp>
      <p:sp>
        <p:nvSpPr>
          <p:cNvPr id="2465" name="Google Shape;2465;p135"/>
          <p:cNvSpPr txBox="1"/>
          <p:nvPr/>
        </p:nvSpPr>
        <p:spPr>
          <a:xfrm>
            <a:off x="2011563" y="3240800"/>
            <a:ext cx="759600" cy="1015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1800">
                <a:solidFill>
                  <a:srgbClr val="FF0000"/>
                </a:solidFill>
                <a:latin typeface="Vibur"/>
                <a:ea typeface="Vibur"/>
                <a:cs typeface="Vibur"/>
                <a:sym typeface="Vibur"/>
              </a:rPr>
              <a:t>7</a:t>
            </a:r>
            <a:endParaRPr sz="1800">
              <a:solidFill>
                <a:srgbClr val="FF0000"/>
              </a:solidFill>
              <a:latin typeface="Vibur"/>
              <a:ea typeface="Vibur"/>
              <a:cs typeface="Vibur"/>
              <a:sym typeface="Vibur"/>
            </a:endParaRPr>
          </a:p>
          <a:p>
            <a:pPr marL="0" lvl="0" indent="0" algn="ctr" rtl="0">
              <a:spcBef>
                <a:spcPts val="0"/>
              </a:spcBef>
              <a:spcAft>
                <a:spcPts val="0"/>
              </a:spcAft>
              <a:buNone/>
            </a:pPr>
            <a:endParaRPr sz="1800">
              <a:latin typeface="Vibur"/>
              <a:ea typeface="Vibur"/>
              <a:cs typeface="Vibur"/>
              <a:sym typeface="Vibur"/>
            </a:endParaRPr>
          </a:p>
          <a:p>
            <a:pPr marL="0" lvl="0" indent="0" algn="ctr" rtl="0">
              <a:spcBef>
                <a:spcPts val="0"/>
              </a:spcBef>
              <a:spcAft>
                <a:spcPts val="0"/>
              </a:spcAft>
              <a:buNone/>
            </a:pPr>
            <a:r>
              <a:rPr lang="fr" sz="1800">
                <a:solidFill>
                  <a:srgbClr val="FF0000"/>
                </a:solidFill>
                <a:latin typeface="Vibur"/>
                <a:ea typeface="Vibur"/>
                <a:cs typeface="Vibur"/>
                <a:sym typeface="Vibur"/>
              </a:rPr>
              <a:t>100</a:t>
            </a:r>
            <a:endParaRPr sz="1800">
              <a:solidFill>
                <a:srgbClr val="FF0000"/>
              </a:solidFill>
              <a:latin typeface="Vibur"/>
              <a:ea typeface="Vibur"/>
              <a:cs typeface="Vibur"/>
              <a:sym typeface="Vibur"/>
            </a:endParaRPr>
          </a:p>
        </p:txBody>
      </p:sp>
      <p:sp>
        <p:nvSpPr>
          <p:cNvPr id="2466" name="Google Shape;2466;p135"/>
          <p:cNvSpPr txBox="1"/>
          <p:nvPr/>
        </p:nvSpPr>
        <p:spPr>
          <a:xfrm>
            <a:off x="4572000" y="1128800"/>
            <a:ext cx="1192800" cy="492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sz="2000">
                <a:solidFill>
                  <a:schemeClr val="dk1"/>
                </a:solidFill>
                <a:latin typeface="Vibur"/>
                <a:ea typeface="Vibur"/>
                <a:cs typeface="Vibur"/>
                <a:sym typeface="Vibur"/>
              </a:rPr>
              <a:t>3  6  7</a:t>
            </a:r>
            <a:endParaRPr/>
          </a:p>
        </p:txBody>
      </p:sp>
      <p:sp>
        <p:nvSpPr>
          <p:cNvPr id="2467" name="Google Shape;2467;p135"/>
          <p:cNvSpPr txBox="1"/>
          <p:nvPr/>
        </p:nvSpPr>
        <p:spPr>
          <a:xfrm>
            <a:off x="3232550" y="4792000"/>
            <a:ext cx="379800" cy="4002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rgbClr val="FF0000"/>
                </a:solidFill>
              </a:rPr>
              <a:t>3</a:t>
            </a:r>
            <a:endParaRPr b="1">
              <a:solidFill>
                <a:srgbClr val="FF0000"/>
              </a:solidFill>
            </a:endParaRPr>
          </a:p>
        </p:txBody>
      </p:sp>
      <p:sp>
        <p:nvSpPr>
          <p:cNvPr id="2468" name="Google Shape;2468;p135"/>
          <p:cNvSpPr txBox="1"/>
          <p:nvPr/>
        </p:nvSpPr>
        <p:spPr>
          <a:xfrm>
            <a:off x="8506750" y="4792000"/>
            <a:ext cx="379800" cy="4002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rgbClr val="FF0000"/>
                </a:solidFill>
              </a:rPr>
              <a:t>4</a:t>
            </a:r>
            <a:endParaRPr b="1">
              <a:solidFill>
                <a:srgbClr val="FF0000"/>
              </a:solidFill>
            </a:endParaRPr>
          </a:p>
        </p:txBody>
      </p:sp>
      <p:cxnSp>
        <p:nvCxnSpPr>
          <p:cNvPr id="2469" name="Google Shape;2469;p135"/>
          <p:cNvCxnSpPr/>
          <p:nvPr/>
        </p:nvCxnSpPr>
        <p:spPr>
          <a:xfrm flipH="1">
            <a:off x="6911175" y="3862475"/>
            <a:ext cx="10800" cy="607500"/>
          </a:xfrm>
          <a:prstGeom prst="straightConnector1">
            <a:avLst/>
          </a:prstGeom>
          <a:noFill/>
          <a:ln w="38100" cap="flat" cmpd="sng">
            <a:solidFill>
              <a:srgbClr val="FF0000"/>
            </a:solidFill>
            <a:prstDash val="solid"/>
            <a:round/>
            <a:headEnd type="none" w="med" len="med"/>
            <a:tailEnd type="triangle" w="med" len="med"/>
          </a:ln>
        </p:spPr>
      </p:cxnSp>
      <p:sp>
        <p:nvSpPr>
          <p:cNvPr id="2470" name="Google Shape;2470;p135"/>
          <p:cNvSpPr txBox="1"/>
          <p:nvPr/>
        </p:nvSpPr>
        <p:spPr>
          <a:xfrm rot="-1080521">
            <a:off x="781302" y="88628"/>
            <a:ext cx="2894608" cy="553959"/>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400">
                <a:solidFill>
                  <a:srgbClr val="FF0000"/>
                </a:solidFill>
                <a:latin typeface="Finger Paint"/>
                <a:ea typeface="Finger Paint"/>
                <a:cs typeface="Finger Paint"/>
                <a:sym typeface="Finger Paint"/>
              </a:rPr>
              <a:t>CORRECTION</a:t>
            </a:r>
            <a:endParaRPr sz="21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2474"/>
        <p:cNvGrpSpPr/>
        <p:nvPr/>
      </p:nvGrpSpPr>
      <p:grpSpPr>
        <a:xfrm>
          <a:off x="0" y="0"/>
          <a:ext cx="0" cy="0"/>
          <a:chOff x="0" y="0"/>
          <a:chExt cx="0" cy="0"/>
        </a:xfrm>
      </p:grpSpPr>
      <p:pic>
        <p:nvPicPr>
          <p:cNvPr id="2475" name="Google Shape;2475;p136"/>
          <p:cNvPicPr preferRelativeResize="0"/>
          <p:nvPr/>
        </p:nvPicPr>
        <p:blipFill>
          <a:blip r:embed="rId3">
            <a:alphaModFix/>
          </a:blip>
          <a:stretch>
            <a:fillRect/>
          </a:stretch>
        </p:blipFill>
        <p:spPr>
          <a:xfrm rot="2156936">
            <a:off x="406186" y="446972"/>
            <a:ext cx="944206" cy="950927"/>
          </a:xfrm>
          <a:prstGeom prst="rect">
            <a:avLst/>
          </a:prstGeom>
          <a:noFill/>
          <a:ln>
            <a:noFill/>
          </a:ln>
        </p:spPr>
      </p:pic>
      <p:sp>
        <p:nvSpPr>
          <p:cNvPr id="2476" name="Google Shape;2476;p136"/>
          <p:cNvSpPr txBox="1"/>
          <p:nvPr/>
        </p:nvSpPr>
        <p:spPr>
          <a:xfrm>
            <a:off x="86825" y="82675"/>
            <a:ext cx="15507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latin typeface="Vibur"/>
                <a:ea typeface="Vibur"/>
                <a:cs typeface="Vibur"/>
                <a:sym typeface="Vibur"/>
              </a:rPr>
              <a:t>Situation 1</a:t>
            </a:r>
            <a:endParaRPr sz="2100">
              <a:latin typeface="Vibur"/>
              <a:ea typeface="Vibur"/>
              <a:cs typeface="Vibur"/>
              <a:sym typeface="Vibur"/>
            </a:endParaRPr>
          </a:p>
        </p:txBody>
      </p:sp>
      <p:grpSp>
        <p:nvGrpSpPr>
          <p:cNvPr id="2477" name="Google Shape;2477;p136"/>
          <p:cNvGrpSpPr/>
          <p:nvPr/>
        </p:nvGrpSpPr>
        <p:grpSpPr>
          <a:xfrm>
            <a:off x="6585835" y="-195325"/>
            <a:ext cx="2710540" cy="1324121"/>
            <a:chOff x="6137300" y="-268337"/>
            <a:chExt cx="3006700" cy="1919850"/>
          </a:xfrm>
        </p:grpSpPr>
        <p:pic>
          <p:nvPicPr>
            <p:cNvPr id="2478" name="Google Shape;2478;p136"/>
            <p:cNvPicPr preferRelativeResize="0"/>
            <p:nvPr/>
          </p:nvPicPr>
          <p:blipFill>
            <a:blip r:embed="rId4">
              <a:alphaModFix/>
            </a:blip>
            <a:stretch>
              <a:fillRect/>
            </a:stretch>
          </p:blipFill>
          <p:spPr>
            <a:xfrm>
              <a:off x="6137300" y="-268337"/>
              <a:ext cx="3006700" cy="1919850"/>
            </a:xfrm>
            <a:prstGeom prst="rect">
              <a:avLst/>
            </a:prstGeom>
            <a:noFill/>
            <a:ln>
              <a:noFill/>
            </a:ln>
          </p:spPr>
        </p:pic>
        <p:sp>
          <p:nvSpPr>
            <p:cNvPr id="2479" name="Google Shape;2479;p136"/>
            <p:cNvSpPr txBox="1"/>
            <p:nvPr/>
          </p:nvSpPr>
          <p:spPr>
            <a:xfrm>
              <a:off x="6474150" y="283325"/>
              <a:ext cx="2517900" cy="10266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400">
                  <a:solidFill>
                    <a:srgbClr val="FFFFFF"/>
                  </a:solidFill>
                  <a:latin typeface="Vibur"/>
                  <a:ea typeface="Vibur"/>
                  <a:cs typeface="Vibur"/>
                  <a:sym typeface="Vibur"/>
                </a:rPr>
                <a:t>..5,42....</a:t>
              </a:r>
              <a:r>
                <a:rPr lang="fr" sz="3400">
                  <a:latin typeface="Vibur"/>
                  <a:ea typeface="Vibur"/>
                  <a:cs typeface="Vibur"/>
                  <a:sym typeface="Vibur"/>
                </a:rPr>
                <a:t> </a:t>
              </a:r>
              <a:endParaRPr sz="3400">
                <a:latin typeface="Vibur"/>
                <a:ea typeface="Vibur"/>
                <a:cs typeface="Vibur"/>
                <a:sym typeface="Vibur"/>
              </a:endParaRPr>
            </a:p>
          </p:txBody>
        </p:sp>
      </p:grpSp>
      <p:sp>
        <p:nvSpPr>
          <p:cNvPr id="2480" name="Google Shape;2480;p136"/>
          <p:cNvSpPr txBox="1"/>
          <p:nvPr/>
        </p:nvSpPr>
        <p:spPr>
          <a:xfrm>
            <a:off x="108450" y="1298913"/>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600">
                <a:latin typeface="Vibur"/>
                <a:ea typeface="Vibur"/>
                <a:cs typeface="Vibur"/>
                <a:sym typeface="Vibur"/>
              </a:rPr>
              <a:t>Ecris en lettres</a:t>
            </a:r>
            <a:r>
              <a:rPr lang="fr" sz="3400">
                <a:latin typeface="Vibur"/>
                <a:ea typeface="Vibur"/>
                <a:cs typeface="Vibur"/>
                <a:sym typeface="Vibur"/>
              </a:rPr>
              <a:t> : ……………………………………………………………………….</a:t>
            </a:r>
            <a:endParaRPr sz="3400">
              <a:latin typeface="Vibur"/>
              <a:ea typeface="Vibur"/>
              <a:cs typeface="Vibur"/>
              <a:sym typeface="Vibur"/>
            </a:endParaRPr>
          </a:p>
        </p:txBody>
      </p:sp>
      <p:sp>
        <p:nvSpPr>
          <p:cNvPr id="2481" name="Google Shape;2481;p136"/>
          <p:cNvSpPr txBox="1"/>
          <p:nvPr/>
        </p:nvSpPr>
        <p:spPr>
          <a:xfrm>
            <a:off x="86825" y="2715275"/>
            <a:ext cx="3134100" cy="22779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Décompose-le : ………... </a:t>
            </a:r>
            <a:endParaRPr sz="3400">
              <a:latin typeface="Vibur"/>
              <a:ea typeface="Vibur"/>
              <a:cs typeface="Vibur"/>
              <a:sym typeface="Vibur"/>
            </a:endParaRPr>
          </a:p>
          <a:p>
            <a:pPr marL="0" lvl="0" indent="0" algn="l" rtl="0">
              <a:spcBef>
                <a:spcPts val="0"/>
              </a:spcBef>
              <a:spcAft>
                <a:spcPts val="0"/>
              </a:spcAft>
              <a:buNone/>
            </a:pPr>
            <a:r>
              <a:rPr lang="fr" sz="3400">
                <a:latin typeface="Vibur"/>
                <a:ea typeface="Vibur"/>
                <a:cs typeface="Vibur"/>
                <a:sym typeface="Vibur"/>
              </a:rPr>
              <a:t>+       + </a:t>
            </a:r>
            <a:endParaRPr sz="3400">
              <a:latin typeface="Vibur"/>
              <a:ea typeface="Vibur"/>
              <a:cs typeface="Vibur"/>
              <a:sym typeface="Vibur"/>
            </a:endParaRPr>
          </a:p>
          <a:p>
            <a:pPr marL="0" lvl="0" indent="0" algn="l" rtl="0">
              <a:spcBef>
                <a:spcPts val="0"/>
              </a:spcBef>
              <a:spcAft>
                <a:spcPts val="0"/>
              </a:spcAft>
              <a:buNone/>
            </a:pPr>
            <a:r>
              <a:rPr lang="fr" sz="3400">
                <a:latin typeface="Vibur"/>
                <a:ea typeface="Vibur"/>
                <a:cs typeface="Vibur"/>
                <a:sym typeface="Vibur"/>
              </a:rPr>
              <a:t>     </a:t>
            </a:r>
            <a:endParaRPr sz="3400">
              <a:latin typeface="Vibur"/>
              <a:ea typeface="Vibur"/>
              <a:cs typeface="Vibur"/>
              <a:sym typeface="Vibur"/>
            </a:endParaRPr>
          </a:p>
        </p:txBody>
      </p:sp>
      <p:sp>
        <p:nvSpPr>
          <p:cNvPr id="2482" name="Google Shape;2482;p136"/>
          <p:cNvSpPr txBox="1"/>
          <p:nvPr/>
        </p:nvSpPr>
        <p:spPr>
          <a:xfrm>
            <a:off x="3242550" y="2715275"/>
            <a:ext cx="25827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Arrondis-le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l’unité :_____</a:t>
            </a:r>
            <a:endParaRPr sz="27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au dixième : ____</a:t>
            </a:r>
            <a:endParaRPr sz="2700">
              <a:latin typeface="Vibur"/>
              <a:ea typeface="Vibur"/>
              <a:cs typeface="Vibur"/>
              <a:sym typeface="Vibur"/>
            </a:endParaRPr>
          </a:p>
        </p:txBody>
      </p:sp>
      <p:pic>
        <p:nvPicPr>
          <p:cNvPr id="2483" name="Google Shape;2483;p136"/>
          <p:cNvPicPr preferRelativeResize="0"/>
          <p:nvPr/>
        </p:nvPicPr>
        <p:blipFill>
          <a:blip r:embed="rId5">
            <a:alphaModFix/>
          </a:blip>
          <a:stretch>
            <a:fillRect/>
          </a:stretch>
        </p:blipFill>
        <p:spPr>
          <a:xfrm>
            <a:off x="3340125" y="4370100"/>
            <a:ext cx="5353050" cy="514350"/>
          </a:xfrm>
          <a:prstGeom prst="rect">
            <a:avLst/>
          </a:prstGeom>
          <a:noFill/>
          <a:ln>
            <a:noFill/>
          </a:ln>
        </p:spPr>
      </p:pic>
      <p:sp>
        <p:nvSpPr>
          <p:cNvPr id="2484" name="Google Shape;2484;p136"/>
          <p:cNvSpPr txBox="1"/>
          <p:nvPr/>
        </p:nvSpPr>
        <p:spPr>
          <a:xfrm>
            <a:off x="108450" y="2026375"/>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Complète : </a:t>
            </a:r>
            <a:r>
              <a:rPr lang="fr" sz="2700">
                <a:latin typeface="Vibur"/>
                <a:ea typeface="Vibur"/>
                <a:cs typeface="Vibur"/>
                <a:sym typeface="Vibur"/>
              </a:rPr>
              <a:t>nombre précédent :.........   nombre suivant :........</a:t>
            </a:r>
            <a:endParaRPr sz="2700">
              <a:latin typeface="Vibur"/>
              <a:ea typeface="Vibur"/>
              <a:cs typeface="Vibur"/>
              <a:sym typeface="Vibur"/>
            </a:endParaRPr>
          </a:p>
        </p:txBody>
      </p:sp>
      <p:sp>
        <p:nvSpPr>
          <p:cNvPr id="2485" name="Google Shape;2485;p136"/>
          <p:cNvSpPr txBox="1"/>
          <p:nvPr/>
        </p:nvSpPr>
        <p:spPr>
          <a:xfrm>
            <a:off x="3242550" y="2715275"/>
            <a:ext cx="5793000" cy="22011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100">
                <a:latin typeface="Vibur"/>
                <a:ea typeface="Vibur"/>
                <a:cs typeface="Vibur"/>
                <a:sym typeface="Vibur"/>
              </a:rPr>
              <a:t>                 Place-le</a:t>
            </a:r>
            <a:endParaRPr sz="3100">
              <a:latin typeface="Vibur"/>
              <a:ea typeface="Vibur"/>
              <a:cs typeface="Vibur"/>
              <a:sym typeface="Vibur"/>
            </a:endParaRPr>
          </a:p>
          <a:p>
            <a:pPr marL="0" lvl="0" indent="0" algn="l" rtl="0">
              <a:spcBef>
                <a:spcPts val="0"/>
              </a:spcBef>
              <a:spcAft>
                <a:spcPts val="0"/>
              </a:spcAft>
              <a:buNone/>
            </a:pPr>
            <a:r>
              <a:rPr lang="fr" sz="3100">
                <a:latin typeface="Vibur"/>
                <a:ea typeface="Vibur"/>
                <a:cs typeface="Vibur"/>
                <a:sym typeface="Vibur"/>
              </a:rPr>
              <a:t>                  sur la</a:t>
            </a:r>
            <a:endParaRPr sz="3100">
              <a:latin typeface="Vibur"/>
              <a:ea typeface="Vibur"/>
              <a:cs typeface="Vibur"/>
              <a:sym typeface="Vibur"/>
            </a:endParaRPr>
          </a:p>
          <a:p>
            <a:pPr marL="0" lvl="0" indent="0" algn="l" rtl="0">
              <a:spcBef>
                <a:spcPts val="0"/>
              </a:spcBef>
              <a:spcAft>
                <a:spcPts val="0"/>
              </a:spcAft>
              <a:buNone/>
            </a:pPr>
            <a:r>
              <a:rPr lang="fr" sz="3100">
                <a:latin typeface="Vibur"/>
                <a:ea typeface="Vibur"/>
                <a:cs typeface="Vibur"/>
                <a:sym typeface="Vibur"/>
              </a:rPr>
              <a:t>                  ligne graduée</a:t>
            </a:r>
            <a:endParaRPr sz="3100">
              <a:latin typeface="Vibur"/>
              <a:ea typeface="Vibur"/>
              <a:cs typeface="Vibur"/>
              <a:sym typeface="Vibur"/>
            </a:endParaRPr>
          </a:p>
          <a:p>
            <a:pPr marL="0" lvl="0" indent="0" algn="r" rtl="0">
              <a:spcBef>
                <a:spcPts val="0"/>
              </a:spcBef>
              <a:spcAft>
                <a:spcPts val="0"/>
              </a:spcAft>
              <a:buNone/>
            </a:pPr>
            <a:endParaRPr sz="3800">
              <a:latin typeface="Vibur"/>
              <a:ea typeface="Vibur"/>
              <a:cs typeface="Vibur"/>
              <a:sym typeface="Vibur"/>
            </a:endParaRPr>
          </a:p>
        </p:txBody>
      </p:sp>
      <p:pic>
        <p:nvPicPr>
          <p:cNvPr id="2486" name="Google Shape;2486;p136"/>
          <p:cNvPicPr preferRelativeResize="0"/>
          <p:nvPr/>
        </p:nvPicPr>
        <p:blipFill>
          <a:blip r:embed="rId6">
            <a:alphaModFix/>
          </a:blip>
          <a:stretch>
            <a:fillRect/>
          </a:stretch>
        </p:blipFill>
        <p:spPr>
          <a:xfrm>
            <a:off x="2942456" y="-25200"/>
            <a:ext cx="2948894" cy="1324125"/>
          </a:xfrm>
          <a:prstGeom prst="rect">
            <a:avLst/>
          </a:prstGeom>
          <a:noFill/>
          <a:ln>
            <a:noFill/>
          </a:ln>
        </p:spPr>
      </p:pic>
      <p:sp>
        <p:nvSpPr>
          <p:cNvPr id="2487" name="Google Shape;2487;p136"/>
          <p:cNvSpPr txBox="1"/>
          <p:nvPr/>
        </p:nvSpPr>
        <p:spPr>
          <a:xfrm>
            <a:off x="498488" y="3793675"/>
            <a:ext cx="759600" cy="1015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1800">
                <a:latin typeface="Vibur"/>
                <a:ea typeface="Vibur"/>
                <a:cs typeface="Vibur"/>
                <a:sym typeface="Vibur"/>
              </a:rPr>
              <a:t>….</a:t>
            </a:r>
            <a:endParaRPr sz="1800">
              <a:latin typeface="Vibur"/>
              <a:ea typeface="Vibur"/>
              <a:cs typeface="Vibur"/>
              <a:sym typeface="Vibur"/>
            </a:endParaRPr>
          </a:p>
          <a:p>
            <a:pPr marL="0" lvl="0" indent="0" algn="ctr" rtl="0">
              <a:spcBef>
                <a:spcPts val="0"/>
              </a:spcBef>
              <a:spcAft>
                <a:spcPts val="0"/>
              </a:spcAft>
              <a:buNone/>
            </a:pPr>
            <a:endParaRPr sz="1800">
              <a:latin typeface="Vibur"/>
              <a:ea typeface="Vibur"/>
              <a:cs typeface="Vibur"/>
              <a:sym typeface="Vibur"/>
            </a:endParaRPr>
          </a:p>
          <a:p>
            <a:pPr marL="0" lvl="0" indent="0" algn="ctr" rtl="0">
              <a:spcBef>
                <a:spcPts val="0"/>
              </a:spcBef>
              <a:spcAft>
                <a:spcPts val="0"/>
              </a:spcAft>
              <a:buNone/>
            </a:pPr>
            <a:r>
              <a:rPr lang="fr" sz="1800">
                <a:latin typeface="Vibur"/>
                <a:ea typeface="Vibur"/>
                <a:cs typeface="Vibur"/>
                <a:sym typeface="Vibur"/>
              </a:rPr>
              <a:t>…..</a:t>
            </a:r>
            <a:endParaRPr sz="1800">
              <a:latin typeface="Vibur"/>
              <a:ea typeface="Vibur"/>
              <a:cs typeface="Vibur"/>
              <a:sym typeface="Vibur"/>
            </a:endParaRPr>
          </a:p>
        </p:txBody>
      </p:sp>
      <p:cxnSp>
        <p:nvCxnSpPr>
          <p:cNvPr id="2488" name="Google Shape;2488;p136"/>
          <p:cNvCxnSpPr/>
          <p:nvPr/>
        </p:nvCxnSpPr>
        <p:spPr>
          <a:xfrm>
            <a:off x="498488" y="4146575"/>
            <a:ext cx="759600" cy="0"/>
          </a:xfrm>
          <a:prstGeom prst="straightConnector1">
            <a:avLst/>
          </a:prstGeom>
          <a:noFill/>
          <a:ln w="28575" cap="flat" cmpd="sng">
            <a:solidFill>
              <a:srgbClr val="000000"/>
            </a:solidFill>
            <a:prstDash val="solid"/>
            <a:round/>
            <a:headEnd type="none" w="med" len="med"/>
            <a:tailEnd type="none" w="med" len="med"/>
          </a:ln>
        </p:spPr>
      </p:cxnSp>
      <p:sp>
        <p:nvSpPr>
          <p:cNvPr id="2489" name="Google Shape;2489;p136"/>
          <p:cNvSpPr txBox="1"/>
          <p:nvPr/>
        </p:nvSpPr>
        <p:spPr>
          <a:xfrm>
            <a:off x="5468375" y="1916400"/>
            <a:ext cx="759600" cy="1015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1800">
                <a:latin typeface="Vibur"/>
                <a:ea typeface="Vibur"/>
                <a:cs typeface="Vibur"/>
                <a:sym typeface="Vibur"/>
              </a:rPr>
              <a:t>….</a:t>
            </a:r>
            <a:endParaRPr sz="1800">
              <a:latin typeface="Vibur"/>
              <a:ea typeface="Vibur"/>
              <a:cs typeface="Vibur"/>
              <a:sym typeface="Vibur"/>
            </a:endParaRPr>
          </a:p>
          <a:p>
            <a:pPr marL="0" lvl="0" indent="0" algn="ctr" rtl="0">
              <a:spcBef>
                <a:spcPts val="0"/>
              </a:spcBef>
              <a:spcAft>
                <a:spcPts val="0"/>
              </a:spcAft>
              <a:buNone/>
            </a:pPr>
            <a:endParaRPr sz="1800">
              <a:latin typeface="Vibur"/>
              <a:ea typeface="Vibur"/>
              <a:cs typeface="Vibur"/>
              <a:sym typeface="Vibur"/>
            </a:endParaRPr>
          </a:p>
          <a:p>
            <a:pPr marL="0" lvl="0" indent="0" algn="ctr" rtl="0">
              <a:spcBef>
                <a:spcPts val="0"/>
              </a:spcBef>
              <a:spcAft>
                <a:spcPts val="0"/>
              </a:spcAft>
              <a:buNone/>
            </a:pPr>
            <a:r>
              <a:rPr lang="fr" sz="1800">
                <a:latin typeface="Vibur"/>
                <a:ea typeface="Vibur"/>
                <a:cs typeface="Vibur"/>
                <a:sym typeface="Vibur"/>
              </a:rPr>
              <a:t>…..</a:t>
            </a:r>
            <a:endParaRPr sz="1800">
              <a:latin typeface="Vibur"/>
              <a:ea typeface="Vibur"/>
              <a:cs typeface="Vibur"/>
              <a:sym typeface="Vibur"/>
            </a:endParaRPr>
          </a:p>
        </p:txBody>
      </p:sp>
      <p:cxnSp>
        <p:nvCxnSpPr>
          <p:cNvPr id="2490" name="Google Shape;2490;p136"/>
          <p:cNvCxnSpPr/>
          <p:nvPr/>
        </p:nvCxnSpPr>
        <p:spPr>
          <a:xfrm>
            <a:off x="2104450" y="4146575"/>
            <a:ext cx="759600" cy="0"/>
          </a:xfrm>
          <a:prstGeom prst="straightConnector1">
            <a:avLst/>
          </a:prstGeom>
          <a:noFill/>
          <a:ln w="28575" cap="flat" cmpd="sng">
            <a:solidFill>
              <a:srgbClr val="000000"/>
            </a:solidFill>
            <a:prstDash val="solid"/>
            <a:round/>
            <a:headEnd type="none" w="med" len="med"/>
            <a:tailEnd type="none" w="med" len="med"/>
          </a:ln>
        </p:spPr>
      </p:cxnSp>
      <p:sp>
        <p:nvSpPr>
          <p:cNvPr id="2491" name="Google Shape;2491;p136"/>
          <p:cNvSpPr txBox="1"/>
          <p:nvPr/>
        </p:nvSpPr>
        <p:spPr>
          <a:xfrm>
            <a:off x="2104438" y="3696500"/>
            <a:ext cx="759600" cy="1015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1800">
                <a:latin typeface="Vibur"/>
                <a:ea typeface="Vibur"/>
                <a:cs typeface="Vibur"/>
                <a:sym typeface="Vibur"/>
              </a:rPr>
              <a:t>….</a:t>
            </a:r>
            <a:endParaRPr sz="1800">
              <a:latin typeface="Vibur"/>
              <a:ea typeface="Vibur"/>
              <a:cs typeface="Vibur"/>
              <a:sym typeface="Vibur"/>
            </a:endParaRPr>
          </a:p>
          <a:p>
            <a:pPr marL="0" lvl="0" indent="0" algn="ctr" rtl="0">
              <a:spcBef>
                <a:spcPts val="0"/>
              </a:spcBef>
              <a:spcAft>
                <a:spcPts val="0"/>
              </a:spcAft>
              <a:buNone/>
            </a:pPr>
            <a:endParaRPr sz="1800">
              <a:latin typeface="Vibur"/>
              <a:ea typeface="Vibur"/>
              <a:cs typeface="Vibur"/>
              <a:sym typeface="Vibur"/>
            </a:endParaRPr>
          </a:p>
          <a:p>
            <a:pPr marL="0" lvl="0" indent="0" algn="ctr" rtl="0">
              <a:spcBef>
                <a:spcPts val="0"/>
              </a:spcBef>
              <a:spcAft>
                <a:spcPts val="0"/>
              </a:spcAft>
              <a:buNone/>
            </a:pPr>
            <a:r>
              <a:rPr lang="fr" sz="1800">
                <a:latin typeface="Vibur"/>
                <a:ea typeface="Vibur"/>
                <a:cs typeface="Vibur"/>
                <a:sym typeface="Vibur"/>
              </a:rPr>
              <a:t>…..</a:t>
            </a:r>
            <a:endParaRPr sz="1800">
              <a:latin typeface="Vibur"/>
              <a:ea typeface="Vibur"/>
              <a:cs typeface="Vibur"/>
              <a:sym typeface="Vibur"/>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2495"/>
        <p:cNvGrpSpPr/>
        <p:nvPr/>
      </p:nvGrpSpPr>
      <p:grpSpPr>
        <a:xfrm>
          <a:off x="0" y="0"/>
          <a:ext cx="0" cy="0"/>
          <a:chOff x="0" y="0"/>
          <a:chExt cx="0" cy="0"/>
        </a:xfrm>
      </p:grpSpPr>
      <p:pic>
        <p:nvPicPr>
          <p:cNvPr id="2496" name="Google Shape;2496;p137"/>
          <p:cNvPicPr preferRelativeResize="0"/>
          <p:nvPr/>
        </p:nvPicPr>
        <p:blipFill>
          <a:blip r:embed="rId3">
            <a:alphaModFix/>
          </a:blip>
          <a:stretch>
            <a:fillRect/>
          </a:stretch>
        </p:blipFill>
        <p:spPr>
          <a:xfrm rot="2156936">
            <a:off x="37236" y="609747"/>
            <a:ext cx="944206" cy="950927"/>
          </a:xfrm>
          <a:prstGeom prst="rect">
            <a:avLst/>
          </a:prstGeom>
          <a:noFill/>
          <a:ln>
            <a:noFill/>
          </a:ln>
        </p:spPr>
      </p:pic>
      <p:sp>
        <p:nvSpPr>
          <p:cNvPr id="2497" name="Google Shape;2497;p137"/>
          <p:cNvSpPr txBox="1"/>
          <p:nvPr/>
        </p:nvSpPr>
        <p:spPr>
          <a:xfrm>
            <a:off x="86825" y="82675"/>
            <a:ext cx="13227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latin typeface="Vibur"/>
                <a:ea typeface="Vibur"/>
                <a:cs typeface="Vibur"/>
                <a:sym typeface="Vibur"/>
              </a:rPr>
              <a:t>Situation 1</a:t>
            </a:r>
            <a:endParaRPr sz="2100">
              <a:latin typeface="Vibur"/>
              <a:ea typeface="Vibur"/>
              <a:cs typeface="Vibur"/>
              <a:sym typeface="Vibur"/>
            </a:endParaRPr>
          </a:p>
        </p:txBody>
      </p:sp>
      <p:grpSp>
        <p:nvGrpSpPr>
          <p:cNvPr id="2498" name="Google Shape;2498;p137"/>
          <p:cNvGrpSpPr/>
          <p:nvPr/>
        </p:nvGrpSpPr>
        <p:grpSpPr>
          <a:xfrm>
            <a:off x="6433460" y="-195325"/>
            <a:ext cx="2710540" cy="1324121"/>
            <a:chOff x="6137300" y="-268337"/>
            <a:chExt cx="3006700" cy="1919850"/>
          </a:xfrm>
        </p:grpSpPr>
        <p:pic>
          <p:nvPicPr>
            <p:cNvPr id="2499" name="Google Shape;2499;p137"/>
            <p:cNvPicPr preferRelativeResize="0"/>
            <p:nvPr/>
          </p:nvPicPr>
          <p:blipFill>
            <a:blip r:embed="rId4">
              <a:alphaModFix/>
            </a:blip>
            <a:stretch>
              <a:fillRect/>
            </a:stretch>
          </p:blipFill>
          <p:spPr>
            <a:xfrm>
              <a:off x="6137300" y="-268337"/>
              <a:ext cx="3006700" cy="1919850"/>
            </a:xfrm>
            <a:prstGeom prst="rect">
              <a:avLst/>
            </a:prstGeom>
            <a:noFill/>
            <a:ln>
              <a:noFill/>
            </a:ln>
          </p:spPr>
        </p:pic>
        <p:sp>
          <p:nvSpPr>
            <p:cNvPr id="2500" name="Google Shape;2500;p137"/>
            <p:cNvSpPr txBox="1"/>
            <p:nvPr/>
          </p:nvSpPr>
          <p:spPr>
            <a:xfrm>
              <a:off x="6474150" y="283325"/>
              <a:ext cx="2517900" cy="10266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400">
                  <a:solidFill>
                    <a:srgbClr val="FFFFFF"/>
                  </a:solidFill>
                  <a:latin typeface="Vibur"/>
                  <a:ea typeface="Vibur"/>
                  <a:cs typeface="Vibur"/>
                  <a:sym typeface="Vibur"/>
                </a:rPr>
                <a:t>..5 , 42...</a:t>
              </a:r>
              <a:r>
                <a:rPr lang="fr" sz="3400">
                  <a:latin typeface="Vibur"/>
                  <a:ea typeface="Vibur"/>
                  <a:cs typeface="Vibur"/>
                  <a:sym typeface="Vibur"/>
                </a:rPr>
                <a:t> </a:t>
              </a:r>
              <a:endParaRPr sz="3400">
                <a:latin typeface="Vibur"/>
                <a:ea typeface="Vibur"/>
                <a:cs typeface="Vibur"/>
                <a:sym typeface="Vibur"/>
              </a:endParaRPr>
            </a:p>
          </p:txBody>
        </p:sp>
      </p:grpSp>
      <p:sp>
        <p:nvSpPr>
          <p:cNvPr id="2501" name="Google Shape;2501;p137"/>
          <p:cNvSpPr txBox="1"/>
          <p:nvPr/>
        </p:nvSpPr>
        <p:spPr>
          <a:xfrm>
            <a:off x="108450" y="1525013"/>
            <a:ext cx="8927100" cy="584745"/>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1800" dirty="0">
                <a:latin typeface="Vibur"/>
                <a:ea typeface="Vibur"/>
                <a:cs typeface="Vibur"/>
                <a:sym typeface="Vibur"/>
              </a:rPr>
              <a:t>Ecris en lettres</a:t>
            </a:r>
            <a:r>
              <a:rPr lang="fr" sz="2600" dirty="0">
                <a:latin typeface="Vibur"/>
                <a:ea typeface="Vibur"/>
                <a:cs typeface="Vibur"/>
                <a:sym typeface="Vibur"/>
              </a:rPr>
              <a:t> : </a:t>
            </a:r>
            <a:r>
              <a:rPr lang="fr" sz="2600" dirty="0">
                <a:solidFill>
                  <a:srgbClr val="FF0000"/>
                </a:solidFill>
                <a:latin typeface="Vibur"/>
                <a:ea typeface="Vibur"/>
                <a:cs typeface="Vibur"/>
                <a:sym typeface="Vibur"/>
              </a:rPr>
              <a:t>…5 unités et quarante_deux centièmes</a:t>
            </a:r>
            <a:endParaRPr sz="2600" dirty="0">
              <a:solidFill>
                <a:srgbClr val="FF0000"/>
              </a:solidFill>
              <a:latin typeface="Vibur"/>
              <a:ea typeface="Vibur"/>
              <a:cs typeface="Vibur"/>
              <a:sym typeface="Vibur"/>
            </a:endParaRPr>
          </a:p>
        </p:txBody>
      </p:sp>
      <p:sp>
        <p:nvSpPr>
          <p:cNvPr id="2502" name="Google Shape;2502;p137"/>
          <p:cNvSpPr txBox="1"/>
          <p:nvPr/>
        </p:nvSpPr>
        <p:spPr>
          <a:xfrm>
            <a:off x="86825" y="2715275"/>
            <a:ext cx="3134100" cy="17547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Décompose-le : </a:t>
            </a:r>
            <a:r>
              <a:rPr lang="fr" sz="3400">
                <a:solidFill>
                  <a:srgbClr val="FF0000"/>
                </a:solidFill>
                <a:latin typeface="Vibur"/>
                <a:ea typeface="Vibur"/>
                <a:cs typeface="Vibur"/>
                <a:sym typeface="Vibur"/>
              </a:rPr>
              <a:t>…5.</a:t>
            </a:r>
            <a:r>
              <a:rPr lang="fr" sz="3400">
                <a:latin typeface="Vibur"/>
                <a:ea typeface="Vibur"/>
                <a:cs typeface="Vibur"/>
                <a:sym typeface="Vibur"/>
              </a:rPr>
              <a:t> </a:t>
            </a:r>
            <a:endParaRPr sz="3400">
              <a:latin typeface="Vibur"/>
              <a:ea typeface="Vibur"/>
              <a:cs typeface="Vibur"/>
              <a:sym typeface="Vibur"/>
            </a:endParaRPr>
          </a:p>
          <a:p>
            <a:pPr marL="0" lvl="0" indent="0" algn="l" rtl="0">
              <a:spcBef>
                <a:spcPts val="0"/>
              </a:spcBef>
              <a:spcAft>
                <a:spcPts val="0"/>
              </a:spcAft>
              <a:buNone/>
            </a:pPr>
            <a:r>
              <a:rPr lang="fr" sz="3400">
                <a:latin typeface="Vibur"/>
                <a:ea typeface="Vibur"/>
                <a:cs typeface="Vibur"/>
                <a:sym typeface="Vibur"/>
              </a:rPr>
              <a:t>+     +     + </a:t>
            </a:r>
            <a:endParaRPr sz="3400">
              <a:latin typeface="Vibur"/>
              <a:ea typeface="Vibur"/>
              <a:cs typeface="Vibur"/>
              <a:sym typeface="Vibur"/>
            </a:endParaRPr>
          </a:p>
          <a:p>
            <a:pPr marL="0" lvl="0" indent="0" algn="l" rtl="0">
              <a:spcBef>
                <a:spcPts val="0"/>
              </a:spcBef>
              <a:spcAft>
                <a:spcPts val="0"/>
              </a:spcAft>
              <a:buNone/>
            </a:pPr>
            <a:r>
              <a:rPr lang="fr" sz="3400">
                <a:latin typeface="Vibur"/>
                <a:ea typeface="Vibur"/>
                <a:cs typeface="Vibur"/>
                <a:sym typeface="Vibur"/>
              </a:rPr>
              <a:t>     </a:t>
            </a:r>
            <a:endParaRPr sz="3400">
              <a:latin typeface="Vibur"/>
              <a:ea typeface="Vibur"/>
              <a:cs typeface="Vibur"/>
              <a:sym typeface="Vibur"/>
            </a:endParaRPr>
          </a:p>
        </p:txBody>
      </p:sp>
      <p:sp>
        <p:nvSpPr>
          <p:cNvPr id="2503" name="Google Shape;2503;p137"/>
          <p:cNvSpPr txBox="1"/>
          <p:nvPr/>
        </p:nvSpPr>
        <p:spPr>
          <a:xfrm>
            <a:off x="3242550" y="2715275"/>
            <a:ext cx="2582700" cy="19548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Arrondis-le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l’unité : 5</a:t>
            </a:r>
            <a:r>
              <a:rPr lang="fr" sz="2700">
                <a:solidFill>
                  <a:srgbClr val="FF0000"/>
                </a:solidFill>
                <a:latin typeface="Vibur"/>
                <a:ea typeface="Vibur"/>
                <a:cs typeface="Vibur"/>
                <a:sym typeface="Vibur"/>
              </a:rPr>
              <a:t>….</a:t>
            </a:r>
            <a:endParaRPr sz="2700">
              <a:solidFill>
                <a:srgbClr val="FF0000"/>
              </a:solidFill>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au dixième : 5,4</a:t>
            </a:r>
            <a:r>
              <a:rPr lang="fr" sz="2700">
                <a:solidFill>
                  <a:srgbClr val="FF0000"/>
                </a:solidFill>
                <a:latin typeface="Vibur"/>
                <a:ea typeface="Vibur"/>
                <a:cs typeface="Vibur"/>
                <a:sym typeface="Vibur"/>
              </a:rPr>
              <a:t>…..</a:t>
            </a:r>
            <a:endParaRPr sz="2700">
              <a:solidFill>
                <a:srgbClr val="FF0000"/>
              </a:solidFill>
              <a:latin typeface="Vibur"/>
              <a:ea typeface="Vibur"/>
              <a:cs typeface="Vibur"/>
              <a:sym typeface="Vibur"/>
            </a:endParaRPr>
          </a:p>
        </p:txBody>
      </p:sp>
      <p:pic>
        <p:nvPicPr>
          <p:cNvPr id="2504" name="Google Shape;2504;p137"/>
          <p:cNvPicPr preferRelativeResize="0"/>
          <p:nvPr/>
        </p:nvPicPr>
        <p:blipFill>
          <a:blip r:embed="rId5">
            <a:alphaModFix/>
          </a:blip>
          <a:stretch>
            <a:fillRect/>
          </a:stretch>
        </p:blipFill>
        <p:spPr>
          <a:xfrm>
            <a:off x="3383025" y="4585450"/>
            <a:ext cx="5353050" cy="514350"/>
          </a:xfrm>
          <a:prstGeom prst="rect">
            <a:avLst/>
          </a:prstGeom>
          <a:noFill/>
          <a:ln>
            <a:noFill/>
          </a:ln>
        </p:spPr>
      </p:pic>
      <p:sp>
        <p:nvSpPr>
          <p:cNvPr id="2505" name="Google Shape;2505;p137"/>
          <p:cNvSpPr txBox="1"/>
          <p:nvPr/>
        </p:nvSpPr>
        <p:spPr>
          <a:xfrm>
            <a:off x="86825" y="2099691"/>
            <a:ext cx="8927100" cy="600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700">
                <a:latin typeface="Vibur"/>
                <a:ea typeface="Vibur"/>
                <a:cs typeface="Vibur"/>
                <a:sym typeface="Vibur"/>
              </a:rPr>
              <a:t>Complète : </a:t>
            </a:r>
            <a:r>
              <a:rPr lang="fr" sz="2000">
                <a:latin typeface="Vibur"/>
                <a:ea typeface="Vibur"/>
                <a:cs typeface="Vibur"/>
                <a:sym typeface="Vibur"/>
              </a:rPr>
              <a:t>nombre précédent : 5</a:t>
            </a:r>
            <a:r>
              <a:rPr lang="fr" sz="2000">
                <a:solidFill>
                  <a:srgbClr val="FF0000"/>
                </a:solidFill>
                <a:latin typeface="Vibur"/>
                <a:ea typeface="Vibur"/>
                <a:cs typeface="Vibur"/>
                <a:sym typeface="Vibur"/>
              </a:rPr>
              <a:t>…..</a:t>
            </a:r>
            <a:r>
              <a:rPr lang="fr" sz="2000">
                <a:latin typeface="Vibur"/>
                <a:ea typeface="Vibur"/>
                <a:cs typeface="Vibur"/>
                <a:sym typeface="Vibur"/>
              </a:rPr>
              <a:t>   nombre suivant : 6 </a:t>
            </a:r>
            <a:r>
              <a:rPr lang="fr" sz="2000">
                <a:solidFill>
                  <a:srgbClr val="FF0000"/>
                </a:solidFill>
                <a:latin typeface="Vibur"/>
                <a:ea typeface="Vibur"/>
                <a:cs typeface="Vibur"/>
                <a:sym typeface="Vibur"/>
              </a:rPr>
              <a:t>…..</a:t>
            </a:r>
            <a:endParaRPr sz="2000">
              <a:solidFill>
                <a:srgbClr val="FF0000"/>
              </a:solidFill>
              <a:latin typeface="Vibur"/>
              <a:ea typeface="Vibur"/>
              <a:cs typeface="Vibur"/>
              <a:sym typeface="Vibur"/>
            </a:endParaRPr>
          </a:p>
        </p:txBody>
      </p:sp>
      <p:sp>
        <p:nvSpPr>
          <p:cNvPr id="2506" name="Google Shape;2506;p137"/>
          <p:cNvSpPr txBox="1"/>
          <p:nvPr/>
        </p:nvSpPr>
        <p:spPr>
          <a:xfrm>
            <a:off x="5846875" y="2715275"/>
            <a:ext cx="3134100" cy="1139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100">
                <a:latin typeface="Vibur"/>
                <a:ea typeface="Vibur"/>
                <a:cs typeface="Vibur"/>
                <a:sym typeface="Vibur"/>
              </a:rPr>
              <a:t>Place-le     </a:t>
            </a:r>
            <a:r>
              <a:rPr lang="fr" sz="3100">
                <a:solidFill>
                  <a:srgbClr val="FF0000"/>
                </a:solidFill>
                <a:latin typeface="Vibur"/>
                <a:ea typeface="Vibur"/>
                <a:cs typeface="Vibur"/>
                <a:sym typeface="Vibur"/>
              </a:rPr>
              <a:t> .    </a:t>
            </a:r>
            <a:r>
              <a:rPr lang="fr" sz="3100">
                <a:latin typeface="Vibur"/>
                <a:ea typeface="Vibur"/>
                <a:cs typeface="Vibur"/>
                <a:sym typeface="Vibur"/>
              </a:rPr>
              <a:t>    sur la ligne graduée</a:t>
            </a:r>
            <a:endParaRPr sz="3800">
              <a:latin typeface="Vibur"/>
              <a:ea typeface="Vibur"/>
              <a:cs typeface="Vibur"/>
              <a:sym typeface="Vibur"/>
            </a:endParaRPr>
          </a:p>
        </p:txBody>
      </p:sp>
      <p:pic>
        <p:nvPicPr>
          <p:cNvPr id="2507" name="Google Shape;2507;p137"/>
          <p:cNvPicPr preferRelativeResize="0"/>
          <p:nvPr/>
        </p:nvPicPr>
        <p:blipFill>
          <a:blip r:embed="rId6">
            <a:alphaModFix/>
          </a:blip>
          <a:stretch>
            <a:fillRect/>
          </a:stretch>
        </p:blipFill>
        <p:spPr>
          <a:xfrm>
            <a:off x="2463243" y="-25200"/>
            <a:ext cx="3428107" cy="1539300"/>
          </a:xfrm>
          <a:prstGeom prst="rect">
            <a:avLst/>
          </a:prstGeom>
          <a:noFill/>
          <a:ln>
            <a:noFill/>
          </a:ln>
        </p:spPr>
      </p:pic>
      <p:sp>
        <p:nvSpPr>
          <p:cNvPr id="2508" name="Google Shape;2508;p137"/>
          <p:cNvSpPr txBox="1"/>
          <p:nvPr/>
        </p:nvSpPr>
        <p:spPr>
          <a:xfrm>
            <a:off x="368363" y="3132300"/>
            <a:ext cx="759600" cy="1015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1800">
                <a:solidFill>
                  <a:srgbClr val="FF0000"/>
                </a:solidFill>
                <a:latin typeface="Vibur"/>
                <a:ea typeface="Vibur"/>
                <a:cs typeface="Vibur"/>
                <a:sym typeface="Vibur"/>
              </a:rPr>
              <a:t>…4.</a:t>
            </a:r>
            <a:endParaRPr sz="1800">
              <a:solidFill>
                <a:srgbClr val="FF0000"/>
              </a:solidFill>
              <a:latin typeface="Vibur"/>
              <a:ea typeface="Vibur"/>
              <a:cs typeface="Vibur"/>
              <a:sym typeface="Vibur"/>
            </a:endParaRPr>
          </a:p>
          <a:p>
            <a:pPr marL="0" lvl="0" indent="0" algn="ctr" rtl="0">
              <a:spcBef>
                <a:spcPts val="0"/>
              </a:spcBef>
              <a:spcAft>
                <a:spcPts val="0"/>
              </a:spcAft>
              <a:buNone/>
            </a:pPr>
            <a:endParaRPr sz="1800">
              <a:latin typeface="Vibur"/>
              <a:ea typeface="Vibur"/>
              <a:cs typeface="Vibur"/>
              <a:sym typeface="Vibur"/>
            </a:endParaRPr>
          </a:p>
          <a:p>
            <a:pPr marL="0" lvl="0" indent="0" algn="ctr" rtl="0">
              <a:spcBef>
                <a:spcPts val="0"/>
              </a:spcBef>
              <a:spcAft>
                <a:spcPts val="0"/>
              </a:spcAft>
              <a:buNone/>
            </a:pPr>
            <a:r>
              <a:rPr lang="fr" sz="1800">
                <a:solidFill>
                  <a:srgbClr val="FF0000"/>
                </a:solidFill>
                <a:latin typeface="Vibur"/>
                <a:ea typeface="Vibur"/>
                <a:cs typeface="Vibur"/>
                <a:sym typeface="Vibur"/>
              </a:rPr>
              <a:t>…10..</a:t>
            </a:r>
            <a:endParaRPr sz="1800">
              <a:solidFill>
                <a:srgbClr val="FF0000"/>
              </a:solidFill>
              <a:latin typeface="Vibur"/>
              <a:ea typeface="Vibur"/>
              <a:cs typeface="Vibur"/>
              <a:sym typeface="Vibur"/>
            </a:endParaRPr>
          </a:p>
        </p:txBody>
      </p:sp>
      <p:cxnSp>
        <p:nvCxnSpPr>
          <p:cNvPr id="2509" name="Google Shape;2509;p137"/>
          <p:cNvCxnSpPr/>
          <p:nvPr/>
        </p:nvCxnSpPr>
        <p:spPr>
          <a:xfrm>
            <a:off x="411713" y="3640200"/>
            <a:ext cx="672900" cy="0"/>
          </a:xfrm>
          <a:prstGeom prst="straightConnector1">
            <a:avLst/>
          </a:prstGeom>
          <a:noFill/>
          <a:ln w="28575" cap="flat" cmpd="sng">
            <a:solidFill>
              <a:srgbClr val="000000"/>
            </a:solidFill>
            <a:prstDash val="solid"/>
            <a:round/>
            <a:headEnd type="none" w="med" len="med"/>
            <a:tailEnd type="none" w="med" len="med"/>
          </a:ln>
        </p:spPr>
      </p:cxnSp>
      <p:cxnSp>
        <p:nvCxnSpPr>
          <p:cNvPr id="2510" name="Google Shape;2510;p137"/>
          <p:cNvCxnSpPr>
            <a:stCxn id="2511" idx="1"/>
            <a:endCxn id="2511" idx="3"/>
          </p:cNvCxnSpPr>
          <p:nvPr/>
        </p:nvCxnSpPr>
        <p:spPr>
          <a:xfrm>
            <a:off x="1650548" y="3778800"/>
            <a:ext cx="612900" cy="0"/>
          </a:xfrm>
          <a:prstGeom prst="straightConnector1">
            <a:avLst/>
          </a:prstGeom>
          <a:noFill/>
          <a:ln w="28575" cap="flat" cmpd="sng">
            <a:solidFill>
              <a:srgbClr val="000000"/>
            </a:solidFill>
            <a:prstDash val="solid"/>
            <a:round/>
            <a:headEnd type="none" w="med" len="med"/>
            <a:tailEnd type="none" w="med" len="med"/>
          </a:ln>
        </p:spPr>
      </p:cxnSp>
      <p:sp>
        <p:nvSpPr>
          <p:cNvPr id="2511" name="Google Shape;2511;p137"/>
          <p:cNvSpPr txBox="1"/>
          <p:nvPr/>
        </p:nvSpPr>
        <p:spPr>
          <a:xfrm>
            <a:off x="1650548" y="3132300"/>
            <a:ext cx="612900" cy="12930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1800">
                <a:solidFill>
                  <a:srgbClr val="FF0000"/>
                </a:solidFill>
                <a:latin typeface="Vibur"/>
                <a:ea typeface="Vibur"/>
                <a:cs typeface="Vibur"/>
                <a:sym typeface="Vibur"/>
              </a:rPr>
              <a:t>2…...</a:t>
            </a:r>
            <a:endParaRPr sz="1800">
              <a:solidFill>
                <a:srgbClr val="FF0000"/>
              </a:solidFill>
              <a:latin typeface="Vibur"/>
              <a:ea typeface="Vibur"/>
              <a:cs typeface="Vibur"/>
              <a:sym typeface="Vibur"/>
            </a:endParaRPr>
          </a:p>
          <a:p>
            <a:pPr marL="0" lvl="0" indent="0" algn="ctr" rtl="0">
              <a:spcBef>
                <a:spcPts val="0"/>
              </a:spcBef>
              <a:spcAft>
                <a:spcPts val="0"/>
              </a:spcAft>
              <a:buNone/>
            </a:pPr>
            <a:r>
              <a:rPr lang="fr" sz="1800">
                <a:latin typeface="Vibur"/>
                <a:ea typeface="Vibur"/>
                <a:cs typeface="Vibur"/>
                <a:sym typeface="Vibur"/>
              </a:rPr>
              <a:t>100</a:t>
            </a:r>
            <a:endParaRPr sz="1800">
              <a:latin typeface="Vibur"/>
              <a:ea typeface="Vibur"/>
              <a:cs typeface="Vibur"/>
              <a:sym typeface="Vibur"/>
            </a:endParaRPr>
          </a:p>
          <a:p>
            <a:pPr marL="0" lvl="0" indent="0" algn="ctr" rtl="0">
              <a:spcBef>
                <a:spcPts val="0"/>
              </a:spcBef>
              <a:spcAft>
                <a:spcPts val="0"/>
              </a:spcAft>
              <a:buNone/>
            </a:pPr>
            <a:r>
              <a:rPr lang="fr" sz="1800">
                <a:solidFill>
                  <a:srgbClr val="FF0000"/>
                </a:solidFill>
                <a:latin typeface="Vibur"/>
                <a:ea typeface="Vibur"/>
                <a:cs typeface="Vibur"/>
                <a:sym typeface="Vibur"/>
              </a:rPr>
              <a:t>…..</a:t>
            </a:r>
            <a:endParaRPr sz="1800">
              <a:solidFill>
                <a:srgbClr val="FF0000"/>
              </a:solidFill>
              <a:latin typeface="Vibur"/>
              <a:ea typeface="Vibur"/>
              <a:cs typeface="Vibur"/>
              <a:sym typeface="Vibur"/>
            </a:endParaRPr>
          </a:p>
        </p:txBody>
      </p:sp>
      <p:sp>
        <p:nvSpPr>
          <p:cNvPr id="2512" name="Google Shape;2512;p137"/>
          <p:cNvSpPr txBox="1"/>
          <p:nvPr/>
        </p:nvSpPr>
        <p:spPr>
          <a:xfrm>
            <a:off x="4572000" y="1128800"/>
            <a:ext cx="1192800" cy="492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000">
                <a:solidFill>
                  <a:schemeClr val="dk1"/>
                </a:solidFill>
                <a:latin typeface="Vibur"/>
                <a:ea typeface="Vibur"/>
                <a:cs typeface="Vibur"/>
                <a:sym typeface="Vibur"/>
              </a:rPr>
              <a:t>..  ..  ..</a:t>
            </a:r>
            <a:endParaRPr/>
          </a:p>
        </p:txBody>
      </p:sp>
      <p:sp>
        <p:nvSpPr>
          <p:cNvPr id="2513" name="Google Shape;2513;p137"/>
          <p:cNvSpPr txBox="1"/>
          <p:nvPr/>
        </p:nvSpPr>
        <p:spPr>
          <a:xfrm>
            <a:off x="3232550" y="4792000"/>
            <a:ext cx="379800" cy="6156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rgbClr val="FF0000"/>
                </a:solidFill>
              </a:rPr>
              <a:t>.5.</a:t>
            </a:r>
            <a:endParaRPr b="1">
              <a:solidFill>
                <a:srgbClr val="FF0000"/>
              </a:solidFill>
            </a:endParaRPr>
          </a:p>
        </p:txBody>
      </p:sp>
      <p:sp>
        <p:nvSpPr>
          <p:cNvPr id="2514" name="Google Shape;2514;p137"/>
          <p:cNvSpPr txBox="1"/>
          <p:nvPr/>
        </p:nvSpPr>
        <p:spPr>
          <a:xfrm>
            <a:off x="8506750" y="4792000"/>
            <a:ext cx="379800" cy="6156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rgbClr val="FF0000"/>
                </a:solidFill>
              </a:rPr>
              <a:t>..6</a:t>
            </a:r>
            <a:endParaRPr b="1">
              <a:solidFill>
                <a:srgbClr val="FF0000"/>
              </a:solidFill>
            </a:endParaRPr>
          </a:p>
        </p:txBody>
      </p:sp>
      <p:cxnSp>
        <p:nvCxnSpPr>
          <p:cNvPr id="2515" name="Google Shape;2515;p137"/>
          <p:cNvCxnSpPr/>
          <p:nvPr/>
        </p:nvCxnSpPr>
        <p:spPr>
          <a:xfrm flipH="1">
            <a:off x="5615050" y="4062575"/>
            <a:ext cx="10800" cy="607500"/>
          </a:xfrm>
          <a:prstGeom prst="straightConnector1">
            <a:avLst/>
          </a:prstGeom>
          <a:noFill/>
          <a:ln w="38100" cap="flat" cmpd="sng">
            <a:solidFill>
              <a:srgbClr val="FF0000"/>
            </a:solidFill>
            <a:prstDash val="solid"/>
            <a:round/>
            <a:headEnd type="none" w="med" len="med"/>
            <a:tailEnd type="triangle" w="med" len="med"/>
          </a:ln>
        </p:spPr>
      </p:cxnSp>
      <p:sp>
        <p:nvSpPr>
          <p:cNvPr id="2516" name="Google Shape;2516;p137"/>
          <p:cNvSpPr txBox="1"/>
          <p:nvPr/>
        </p:nvSpPr>
        <p:spPr>
          <a:xfrm rot="-1080521">
            <a:off x="781302" y="88628"/>
            <a:ext cx="2894608" cy="553959"/>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400">
                <a:solidFill>
                  <a:srgbClr val="FF0000"/>
                </a:solidFill>
                <a:latin typeface="Finger Paint"/>
                <a:ea typeface="Finger Paint"/>
                <a:cs typeface="Finger Paint"/>
                <a:sym typeface="Finger Paint"/>
              </a:rPr>
              <a:t>CORRECTION</a:t>
            </a:r>
            <a:endParaRPr sz="2100"/>
          </a:p>
        </p:txBody>
      </p:sp>
      <p:sp>
        <p:nvSpPr>
          <p:cNvPr id="2517" name="Google Shape;2517;p137"/>
          <p:cNvSpPr txBox="1"/>
          <p:nvPr/>
        </p:nvSpPr>
        <p:spPr>
          <a:xfrm>
            <a:off x="2608023" y="3132300"/>
            <a:ext cx="612900" cy="1015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1800">
                <a:solidFill>
                  <a:srgbClr val="FF0000"/>
                </a:solidFill>
                <a:latin typeface="Vibur"/>
                <a:ea typeface="Vibur"/>
                <a:cs typeface="Vibur"/>
                <a:sym typeface="Vibur"/>
              </a:rPr>
              <a:t>…...</a:t>
            </a:r>
            <a:endParaRPr sz="1800">
              <a:solidFill>
                <a:srgbClr val="FF0000"/>
              </a:solidFill>
              <a:latin typeface="Vibur"/>
              <a:ea typeface="Vibur"/>
              <a:cs typeface="Vibur"/>
              <a:sym typeface="Vibur"/>
            </a:endParaRPr>
          </a:p>
          <a:p>
            <a:pPr marL="0" lvl="0" indent="0" algn="ctr" rtl="0">
              <a:spcBef>
                <a:spcPts val="0"/>
              </a:spcBef>
              <a:spcAft>
                <a:spcPts val="0"/>
              </a:spcAft>
              <a:buNone/>
            </a:pPr>
            <a:endParaRPr sz="1800">
              <a:latin typeface="Vibur"/>
              <a:ea typeface="Vibur"/>
              <a:cs typeface="Vibur"/>
              <a:sym typeface="Vibur"/>
            </a:endParaRPr>
          </a:p>
          <a:p>
            <a:pPr marL="0" lvl="0" indent="0" algn="ctr" rtl="0">
              <a:spcBef>
                <a:spcPts val="0"/>
              </a:spcBef>
              <a:spcAft>
                <a:spcPts val="0"/>
              </a:spcAft>
              <a:buNone/>
            </a:pPr>
            <a:r>
              <a:rPr lang="fr" sz="1800">
                <a:solidFill>
                  <a:srgbClr val="FF0000"/>
                </a:solidFill>
                <a:latin typeface="Vibur"/>
                <a:ea typeface="Vibur"/>
                <a:cs typeface="Vibur"/>
                <a:sym typeface="Vibur"/>
              </a:rPr>
              <a:t>…..</a:t>
            </a:r>
            <a:endParaRPr sz="1800">
              <a:solidFill>
                <a:srgbClr val="FF0000"/>
              </a:solidFill>
              <a:latin typeface="Vibur"/>
              <a:ea typeface="Vibur"/>
              <a:cs typeface="Vibur"/>
              <a:sym typeface="Vibur"/>
            </a:endParaRPr>
          </a:p>
        </p:txBody>
      </p:sp>
      <p:cxnSp>
        <p:nvCxnSpPr>
          <p:cNvPr id="2518" name="Google Shape;2518;p137"/>
          <p:cNvCxnSpPr/>
          <p:nvPr/>
        </p:nvCxnSpPr>
        <p:spPr>
          <a:xfrm>
            <a:off x="2608023" y="3640200"/>
            <a:ext cx="612900" cy="0"/>
          </a:xfrm>
          <a:prstGeom prst="straightConnector1">
            <a:avLst/>
          </a:prstGeom>
          <a:noFill/>
          <a:ln w="28575" cap="flat" cmpd="sng">
            <a:solidFill>
              <a:srgbClr val="000000"/>
            </a:solidFill>
            <a:prstDash val="solid"/>
            <a:round/>
            <a:headEnd type="none" w="med" len="med"/>
            <a:tailEnd type="none" w="med" len="med"/>
          </a:ln>
        </p:spPr>
      </p:cxn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2714"/>
        <p:cNvGrpSpPr/>
        <p:nvPr/>
      </p:nvGrpSpPr>
      <p:grpSpPr>
        <a:xfrm>
          <a:off x="0" y="0"/>
          <a:ext cx="0" cy="0"/>
          <a:chOff x="0" y="0"/>
          <a:chExt cx="0" cy="0"/>
        </a:xfrm>
      </p:grpSpPr>
      <p:pic>
        <p:nvPicPr>
          <p:cNvPr id="2715" name="Google Shape;2715;p146"/>
          <p:cNvPicPr preferRelativeResize="0"/>
          <p:nvPr/>
        </p:nvPicPr>
        <p:blipFill>
          <a:blip r:embed="rId3">
            <a:alphaModFix/>
          </a:blip>
          <a:stretch>
            <a:fillRect/>
          </a:stretch>
        </p:blipFill>
        <p:spPr>
          <a:xfrm rot="2156936">
            <a:off x="406186" y="446972"/>
            <a:ext cx="944206" cy="950927"/>
          </a:xfrm>
          <a:prstGeom prst="rect">
            <a:avLst/>
          </a:prstGeom>
          <a:noFill/>
          <a:ln>
            <a:noFill/>
          </a:ln>
        </p:spPr>
      </p:pic>
      <p:sp>
        <p:nvSpPr>
          <p:cNvPr id="2716" name="Google Shape;2716;p146"/>
          <p:cNvSpPr txBox="1"/>
          <p:nvPr/>
        </p:nvSpPr>
        <p:spPr>
          <a:xfrm>
            <a:off x="86825" y="82675"/>
            <a:ext cx="15507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latin typeface="Vibur"/>
                <a:ea typeface="Vibur"/>
                <a:cs typeface="Vibur"/>
                <a:sym typeface="Vibur"/>
              </a:rPr>
              <a:t>Situation 6</a:t>
            </a:r>
            <a:endParaRPr sz="2100">
              <a:latin typeface="Vibur"/>
              <a:ea typeface="Vibur"/>
              <a:cs typeface="Vibur"/>
              <a:sym typeface="Vibur"/>
            </a:endParaRPr>
          </a:p>
        </p:txBody>
      </p:sp>
      <p:grpSp>
        <p:nvGrpSpPr>
          <p:cNvPr id="2717" name="Google Shape;2717;p146"/>
          <p:cNvGrpSpPr/>
          <p:nvPr/>
        </p:nvGrpSpPr>
        <p:grpSpPr>
          <a:xfrm>
            <a:off x="6585835" y="-195325"/>
            <a:ext cx="2710540" cy="1324121"/>
            <a:chOff x="6137300" y="-268337"/>
            <a:chExt cx="3006700" cy="1919850"/>
          </a:xfrm>
        </p:grpSpPr>
        <p:pic>
          <p:nvPicPr>
            <p:cNvPr id="2718" name="Google Shape;2718;p146"/>
            <p:cNvPicPr preferRelativeResize="0"/>
            <p:nvPr/>
          </p:nvPicPr>
          <p:blipFill>
            <a:blip r:embed="rId4">
              <a:alphaModFix/>
            </a:blip>
            <a:stretch>
              <a:fillRect/>
            </a:stretch>
          </p:blipFill>
          <p:spPr>
            <a:xfrm>
              <a:off x="6137300" y="-268337"/>
              <a:ext cx="3006700" cy="1919850"/>
            </a:xfrm>
            <a:prstGeom prst="rect">
              <a:avLst/>
            </a:prstGeom>
            <a:noFill/>
            <a:ln>
              <a:noFill/>
            </a:ln>
          </p:spPr>
        </p:pic>
        <p:sp>
          <p:nvSpPr>
            <p:cNvPr id="2719" name="Google Shape;2719;p146"/>
            <p:cNvSpPr txBox="1"/>
            <p:nvPr/>
          </p:nvSpPr>
          <p:spPr>
            <a:xfrm>
              <a:off x="6474150" y="283325"/>
              <a:ext cx="2517900" cy="10266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400">
                  <a:solidFill>
                    <a:srgbClr val="FFFFFF"/>
                  </a:solidFill>
                  <a:latin typeface="Vibur"/>
                  <a:ea typeface="Vibur"/>
                  <a:cs typeface="Vibur"/>
                  <a:sym typeface="Vibur"/>
                </a:rPr>
                <a:t>15,46</a:t>
              </a:r>
              <a:r>
                <a:rPr lang="fr" sz="3400">
                  <a:latin typeface="Vibur"/>
                  <a:ea typeface="Vibur"/>
                  <a:cs typeface="Vibur"/>
                  <a:sym typeface="Vibur"/>
                </a:rPr>
                <a:t> </a:t>
              </a:r>
              <a:endParaRPr sz="3400">
                <a:latin typeface="Vibur"/>
                <a:ea typeface="Vibur"/>
                <a:cs typeface="Vibur"/>
                <a:sym typeface="Vibur"/>
              </a:endParaRPr>
            </a:p>
          </p:txBody>
        </p:sp>
      </p:grpSp>
      <p:sp>
        <p:nvSpPr>
          <p:cNvPr id="2720" name="Google Shape;2720;p146"/>
          <p:cNvSpPr txBox="1"/>
          <p:nvPr/>
        </p:nvSpPr>
        <p:spPr>
          <a:xfrm>
            <a:off x="108450" y="1298913"/>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600">
                <a:latin typeface="Vibur"/>
                <a:ea typeface="Vibur"/>
                <a:cs typeface="Vibur"/>
                <a:sym typeface="Vibur"/>
              </a:rPr>
              <a:t>Ecris en lettres</a:t>
            </a:r>
            <a:r>
              <a:rPr lang="fr" sz="3400">
                <a:latin typeface="Vibur"/>
                <a:ea typeface="Vibur"/>
                <a:cs typeface="Vibur"/>
                <a:sym typeface="Vibur"/>
              </a:rPr>
              <a:t> : ……………………………………………………………………….</a:t>
            </a:r>
            <a:endParaRPr sz="3400">
              <a:latin typeface="Vibur"/>
              <a:ea typeface="Vibur"/>
              <a:cs typeface="Vibur"/>
              <a:sym typeface="Vibur"/>
            </a:endParaRPr>
          </a:p>
        </p:txBody>
      </p:sp>
      <p:sp>
        <p:nvSpPr>
          <p:cNvPr id="2721" name="Google Shape;2721;p146"/>
          <p:cNvSpPr txBox="1"/>
          <p:nvPr/>
        </p:nvSpPr>
        <p:spPr>
          <a:xfrm>
            <a:off x="86825" y="2715275"/>
            <a:ext cx="3134100" cy="22779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Décompose-le : ………... </a:t>
            </a:r>
            <a:endParaRPr sz="3400">
              <a:latin typeface="Vibur"/>
              <a:ea typeface="Vibur"/>
              <a:cs typeface="Vibur"/>
              <a:sym typeface="Vibur"/>
            </a:endParaRPr>
          </a:p>
          <a:p>
            <a:pPr marL="0" lvl="0" indent="0" algn="l" rtl="0">
              <a:spcBef>
                <a:spcPts val="0"/>
              </a:spcBef>
              <a:spcAft>
                <a:spcPts val="0"/>
              </a:spcAft>
              <a:buNone/>
            </a:pPr>
            <a:r>
              <a:rPr lang="fr" sz="3400">
                <a:latin typeface="Vibur"/>
                <a:ea typeface="Vibur"/>
                <a:cs typeface="Vibur"/>
                <a:sym typeface="Vibur"/>
              </a:rPr>
              <a:t>+       + </a:t>
            </a:r>
            <a:endParaRPr sz="3400">
              <a:latin typeface="Vibur"/>
              <a:ea typeface="Vibur"/>
              <a:cs typeface="Vibur"/>
              <a:sym typeface="Vibur"/>
            </a:endParaRPr>
          </a:p>
          <a:p>
            <a:pPr marL="0" lvl="0" indent="0" algn="l" rtl="0">
              <a:spcBef>
                <a:spcPts val="0"/>
              </a:spcBef>
              <a:spcAft>
                <a:spcPts val="0"/>
              </a:spcAft>
              <a:buNone/>
            </a:pPr>
            <a:r>
              <a:rPr lang="fr" sz="3400">
                <a:latin typeface="Vibur"/>
                <a:ea typeface="Vibur"/>
                <a:cs typeface="Vibur"/>
                <a:sym typeface="Vibur"/>
              </a:rPr>
              <a:t>     </a:t>
            </a:r>
            <a:endParaRPr sz="3400">
              <a:latin typeface="Vibur"/>
              <a:ea typeface="Vibur"/>
              <a:cs typeface="Vibur"/>
              <a:sym typeface="Vibur"/>
            </a:endParaRPr>
          </a:p>
        </p:txBody>
      </p:sp>
      <p:sp>
        <p:nvSpPr>
          <p:cNvPr id="2722" name="Google Shape;2722;p146"/>
          <p:cNvSpPr txBox="1"/>
          <p:nvPr/>
        </p:nvSpPr>
        <p:spPr>
          <a:xfrm>
            <a:off x="3242550" y="2715275"/>
            <a:ext cx="25827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Arrondis-le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l’unité :_____</a:t>
            </a:r>
            <a:endParaRPr sz="27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au dixième : ____</a:t>
            </a:r>
            <a:endParaRPr sz="2700">
              <a:latin typeface="Vibur"/>
              <a:ea typeface="Vibur"/>
              <a:cs typeface="Vibur"/>
              <a:sym typeface="Vibur"/>
            </a:endParaRPr>
          </a:p>
        </p:txBody>
      </p:sp>
      <p:pic>
        <p:nvPicPr>
          <p:cNvPr id="2723" name="Google Shape;2723;p146"/>
          <p:cNvPicPr preferRelativeResize="0"/>
          <p:nvPr/>
        </p:nvPicPr>
        <p:blipFill>
          <a:blip r:embed="rId5">
            <a:alphaModFix/>
          </a:blip>
          <a:stretch>
            <a:fillRect/>
          </a:stretch>
        </p:blipFill>
        <p:spPr>
          <a:xfrm>
            <a:off x="3340125" y="4370100"/>
            <a:ext cx="5353050" cy="514350"/>
          </a:xfrm>
          <a:prstGeom prst="rect">
            <a:avLst/>
          </a:prstGeom>
          <a:noFill/>
          <a:ln>
            <a:noFill/>
          </a:ln>
        </p:spPr>
      </p:pic>
      <p:sp>
        <p:nvSpPr>
          <p:cNvPr id="2724" name="Google Shape;2724;p146"/>
          <p:cNvSpPr txBox="1"/>
          <p:nvPr/>
        </p:nvSpPr>
        <p:spPr>
          <a:xfrm>
            <a:off x="108450" y="2026375"/>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Complète : </a:t>
            </a:r>
            <a:r>
              <a:rPr lang="fr" sz="2700">
                <a:latin typeface="Vibur"/>
                <a:ea typeface="Vibur"/>
                <a:cs typeface="Vibur"/>
                <a:sym typeface="Vibur"/>
              </a:rPr>
              <a:t>nombre précédent :.........   nombre suivant :........</a:t>
            </a:r>
            <a:endParaRPr sz="2700">
              <a:latin typeface="Vibur"/>
              <a:ea typeface="Vibur"/>
              <a:cs typeface="Vibur"/>
              <a:sym typeface="Vibur"/>
            </a:endParaRPr>
          </a:p>
        </p:txBody>
      </p:sp>
      <p:sp>
        <p:nvSpPr>
          <p:cNvPr id="2725" name="Google Shape;2725;p146"/>
          <p:cNvSpPr txBox="1"/>
          <p:nvPr/>
        </p:nvSpPr>
        <p:spPr>
          <a:xfrm>
            <a:off x="3242550" y="2715275"/>
            <a:ext cx="5793000" cy="22011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100">
                <a:latin typeface="Vibur"/>
                <a:ea typeface="Vibur"/>
                <a:cs typeface="Vibur"/>
                <a:sym typeface="Vibur"/>
              </a:rPr>
              <a:t>                 Place-le</a:t>
            </a:r>
            <a:endParaRPr sz="3100">
              <a:latin typeface="Vibur"/>
              <a:ea typeface="Vibur"/>
              <a:cs typeface="Vibur"/>
              <a:sym typeface="Vibur"/>
            </a:endParaRPr>
          </a:p>
          <a:p>
            <a:pPr marL="0" lvl="0" indent="0" algn="l" rtl="0">
              <a:spcBef>
                <a:spcPts val="0"/>
              </a:spcBef>
              <a:spcAft>
                <a:spcPts val="0"/>
              </a:spcAft>
              <a:buNone/>
            </a:pPr>
            <a:r>
              <a:rPr lang="fr" sz="3100">
                <a:latin typeface="Vibur"/>
                <a:ea typeface="Vibur"/>
                <a:cs typeface="Vibur"/>
                <a:sym typeface="Vibur"/>
              </a:rPr>
              <a:t>                  sur la</a:t>
            </a:r>
            <a:endParaRPr sz="3100">
              <a:latin typeface="Vibur"/>
              <a:ea typeface="Vibur"/>
              <a:cs typeface="Vibur"/>
              <a:sym typeface="Vibur"/>
            </a:endParaRPr>
          </a:p>
          <a:p>
            <a:pPr marL="0" lvl="0" indent="0" algn="l" rtl="0">
              <a:spcBef>
                <a:spcPts val="0"/>
              </a:spcBef>
              <a:spcAft>
                <a:spcPts val="0"/>
              </a:spcAft>
              <a:buNone/>
            </a:pPr>
            <a:r>
              <a:rPr lang="fr" sz="3100">
                <a:latin typeface="Vibur"/>
                <a:ea typeface="Vibur"/>
                <a:cs typeface="Vibur"/>
                <a:sym typeface="Vibur"/>
              </a:rPr>
              <a:t>                  ligne graduée</a:t>
            </a:r>
            <a:endParaRPr sz="3100">
              <a:latin typeface="Vibur"/>
              <a:ea typeface="Vibur"/>
              <a:cs typeface="Vibur"/>
              <a:sym typeface="Vibur"/>
            </a:endParaRPr>
          </a:p>
          <a:p>
            <a:pPr marL="0" lvl="0" indent="0" algn="r" rtl="0">
              <a:spcBef>
                <a:spcPts val="0"/>
              </a:spcBef>
              <a:spcAft>
                <a:spcPts val="0"/>
              </a:spcAft>
              <a:buNone/>
            </a:pPr>
            <a:endParaRPr sz="3800">
              <a:latin typeface="Vibur"/>
              <a:ea typeface="Vibur"/>
              <a:cs typeface="Vibur"/>
              <a:sym typeface="Vibur"/>
            </a:endParaRPr>
          </a:p>
        </p:txBody>
      </p:sp>
      <p:pic>
        <p:nvPicPr>
          <p:cNvPr id="2726" name="Google Shape;2726;p146"/>
          <p:cNvPicPr preferRelativeResize="0"/>
          <p:nvPr/>
        </p:nvPicPr>
        <p:blipFill>
          <a:blip r:embed="rId6">
            <a:alphaModFix/>
          </a:blip>
          <a:stretch>
            <a:fillRect/>
          </a:stretch>
        </p:blipFill>
        <p:spPr>
          <a:xfrm>
            <a:off x="2942456" y="-25200"/>
            <a:ext cx="2948894" cy="1324125"/>
          </a:xfrm>
          <a:prstGeom prst="rect">
            <a:avLst/>
          </a:prstGeom>
          <a:noFill/>
          <a:ln>
            <a:noFill/>
          </a:ln>
        </p:spPr>
      </p:pic>
      <p:sp>
        <p:nvSpPr>
          <p:cNvPr id="2727" name="Google Shape;2727;p146"/>
          <p:cNvSpPr txBox="1"/>
          <p:nvPr/>
        </p:nvSpPr>
        <p:spPr>
          <a:xfrm>
            <a:off x="498488" y="3793675"/>
            <a:ext cx="759600" cy="1015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1800">
                <a:latin typeface="Vibur"/>
                <a:ea typeface="Vibur"/>
                <a:cs typeface="Vibur"/>
                <a:sym typeface="Vibur"/>
              </a:rPr>
              <a:t>….</a:t>
            </a:r>
            <a:endParaRPr sz="1800">
              <a:latin typeface="Vibur"/>
              <a:ea typeface="Vibur"/>
              <a:cs typeface="Vibur"/>
              <a:sym typeface="Vibur"/>
            </a:endParaRPr>
          </a:p>
          <a:p>
            <a:pPr marL="0" lvl="0" indent="0" algn="ctr" rtl="0">
              <a:spcBef>
                <a:spcPts val="0"/>
              </a:spcBef>
              <a:spcAft>
                <a:spcPts val="0"/>
              </a:spcAft>
              <a:buNone/>
            </a:pPr>
            <a:endParaRPr sz="1800">
              <a:latin typeface="Vibur"/>
              <a:ea typeface="Vibur"/>
              <a:cs typeface="Vibur"/>
              <a:sym typeface="Vibur"/>
            </a:endParaRPr>
          </a:p>
          <a:p>
            <a:pPr marL="0" lvl="0" indent="0" algn="ctr" rtl="0">
              <a:spcBef>
                <a:spcPts val="0"/>
              </a:spcBef>
              <a:spcAft>
                <a:spcPts val="0"/>
              </a:spcAft>
              <a:buNone/>
            </a:pPr>
            <a:r>
              <a:rPr lang="fr" sz="1800">
                <a:latin typeface="Vibur"/>
                <a:ea typeface="Vibur"/>
                <a:cs typeface="Vibur"/>
                <a:sym typeface="Vibur"/>
              </a:rPr>
              <a:t>…..</a:t>
            </a:r>
            <a:endParaRPr sz="1800">
              <a:latin typeface="Vibur"/>
              <a:ea typeface="Vibur"/>
              <a:cs typeface="Vibur"/>
              <a:sym typeface="Vibur"/>
            </a:endParaRPr>
          </a:p>
        </p:txBody>
      </p:sp>
      <p:cxnSp>
        <p:nvCxnSpPr>
          <p:cNvPr id="2728" name="Google Shape;2728;p146"/>
          <p:cNvCxnSpPr/>
          <p:nvPr/>
        </p:nvCxnSpPr>
        <p:spPr>
          <a:xfrm>
            <a:off x="498488" y="4146575"/>
            <a:ext cx="759600" cy="0"/>
          </a:xfrm>
          <a:prstGeom prst="straightConnector1">
            <a:avLst/>
          </a:prstGeom>
          <a:noFill/>
          <a:ln w="28575" cap="flat" cmpd="sng">
            <a:solidFill>
              <a:srgbClr val="000000"/>
            </a:solidFill>
            <a:prstDash val="solid"/>
            <a:round/>
            <a:headEnd type="none" w="med" len="med"/>
            <a:tailEnd type="none" w="med" len="med"/>
          </a:ln>
        </p:spPr>
      </p:cxnSp>
      <p:sp>
        <p:nvSpPr>
          <p:cNvPr id="2729" name="Google Shape;2729;p146"/>
          <p:cNvSpPr txBox="1"/>
          <p:nvPr/>
        </p:nvSpPr>
        <p:spPr>
          <a:xfrm>
            <a:off x="5468375" y="1916400"/>
            <a:ext cx="759600" cy="1015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1800">
                <a:latin typeface="Vibur"/>
                <a:ea typeface="Vibur"/>
                <a:cs typeface="Vibur"/>
                <a:sym typeface="Vibur"/>
              </a:rPr>
              <a:t>….</a:t>
            </a:r>
            <a:endParaRPr sz="1800">
              <a:latin typeface="Vibur"/>
              <a:ea typeface="Vibur"/>
              <a:cs typeface="Vibur"/>
              <a:sym typeface="Vibur"/>
            </a:endParaRPr>
          </a:p>
          <a:p>
            <a:pPr marL="0" lvl="0" indent="0" algn="ctr" rtl="0">
              <a:spcBef>
                <a:spcPts val="0"/>
              </a:spcBef>
              <a:spcAft>
                <a:spcPts val="0"/>
              </a:spcAft>
              <a:buNone/>
            </a:pPr>
            <a:endParaRPr sz="1800">
              <a:latin typeface="Vibur"/>
              <a:ea typeface="Vibur"/>
              <a:cs typeface="Vibur"/>
              <a:sym typeface="Vibur"/>
            </a:endParaRPr>
          </a:p>
          <a:p>
            <a:pPr marL="0" lvl="0" indent="0" algn="ctr" rtl="0">
              <a:spcBef>
                <a:spcPts val="0"/>
              </a:spcBef>
              <a:spcAft>
                <a:spcPts val="0"/>
              </a:spcAft>
              <a:buNone/>
            </a:pPr>
            <a:r>
              <a:rPr lang="fr" sz="1800">
                <a:latin typeface="Vibur"/>
                <a:ea typeface="Vibur"/>
                <a:cs typeface="Vibur"/>
                <a:sym typeface="Vibur"/>
              </a:rPr>
              <a:t>…..</a:t>
            </a:r>
            <a:endParaRPr sz="1800">
              <a:latin typeface="Vibur"/>
              <a:ea typeface="Vibur"/>
              <a:cs typeface="Vibur"/>
              <a:sym typeface="Vibur"/>
            </a:endParaRPr>
          </a:p>
        </p:txBody>
      </p:sp>
      <p:cxnSp>
        <p:nvCxnSpPr>
          <p:cNvPr id="2730" name="Google Shape;2730;p146"/>
          <p:cNvCxnSpPr/>
          <p:nvPr/>
        </p:nvCxnSpPr>
        <p:spPr>
          <a:xfrm>
            <a:off x="2104450" y="4146575"/>
            <a:ext cx="759600" cy="0"/>
          </a:xfrm>
          <a:prstGeom prst="straightConnector1">
            <a:avLst/>
          </a:prstGeom>
          <a:noFill/>
          <a:ln w="28575" cap="flat" cmpd="sng">
            <a:solidFill>
              <a:srgbClr val="000000"/>
            </a:solidFill>
            <a:prstDash val="solid"/>
            <a:round/>
            <a:headEnd type="none" w="med" len="med"/>
            <a:tailEnd type="none" w="med" len="med"/>
          </a:ln>
        </p:spPr>
      </p:cxnSp>
      <p:sp>
        <p:nvSpPr>
          <p:cNvPr id="2731" name="Google Shape;2731;p146"/>
          <p:cNvSpPr txBox="1"/>
          <p:nvPr/>
        </p:nvSpPr>
        <p:spPr>
          <a:xfrm>
            <a:off x="2104438" y="3696500"/>
            <a:ext cx="759600" cy="1015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1800">
                <a:latin typeface="Vibur"/>
                <a:ea typeface="Vibur"/>
                <a:cs typeface="Vibur"/>
                <a:sym typeface="Vibur"/>
              </a:rPr>
              <a:t>….</a:t>
            </a:r>
            <a:endParaRPr sz="1800">
              <a:latin typeface="Vibur"/>
              <a:ea typeface="Vibur"/>
              <a:cs typeface="Vibur"/>
              <a:sym typeface="Vibur"/>
            </a:endParaRPr>
          </a:p>
          <a:p>
            <a:pPr marL="0" lvl="0" indent="0" algn="ctr" rtl="0">
              <a:spcBef>
                <a:spcPts val="0"/>
              </a:spcBef>
              <a:spcAft>
                <a:spcPts val="0"/>
              </a:spcAft>
              <a:buNone/>
            </a:pPr>
            <a:endParaRPr sz="1800">
              <a:latin typeface="Vibur"/>
              <a:ea typeface="Vibur"/>
              <a:cs typeface="Vibur"/>
              <a:sym typeface="Vibur"/>
            </a:endParaRPr>
          </a:p>
          <a:p>
            <a:pPr marL="0" lvl="0" indent="0" algn="ctr" rtl="0">
              <a:spcBef>
                <a:spcPts val="0"/>
              </a:spcBef>
              <a:spcAft>
                <a:spcPts val="0"/>
              </a:spcAft>
              <a:buNone/>
            </a:pPr>
            <a:r>
              <a:rPr lang="fr" sz="1800">
                <a:latin typeface="Vibur"/>
                <a:ea typeface="Vibur"/>
                <a:cs typeface="Vibur"/>
                <a:sym typeface="Vibur"/>
              </a:rPr>
              <a:t>…..</a:t>
            </a:r>
            <a:endParaRPr sz="1800">
              <a:latin typeface="Vibur"/>
              <a:ea typeface="Vibur"/>
              <a:cs typeface="Vibur"/>
              <a:sym typeface="Vibur"/>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2735"/>
        <p:cNvGrpSpPr/>
        <p:nvPr/>
      </p:nvGrpSpPr>
      <p:grpSpPr>
        <a:xfrm>
          <a:off x="0" y="0"/>
          <a:ext cx="0" cy="0"/>
          <a:chOff x="0" y="0"/>
          <a:chExt cx="0" cy="0"/>
        </a:xfrm>
      </p:grpSpPr>
      <p:pic>
        <p:nvPicPr>
          <p:cNvPr id="2736" name="Google Shape;2736;p147"/>
          <p:cNvPicPr preferRelativeResize="0"/>
          <p:nvPr/>
        </p:nvPicPr>
        <p:blipFill>
          <a:blip r:embed="rId3">
            <a:alphaModFix/>
          </a:blip>
          <a:stretch>
            <a:fillRect/>
          </a:stretch>
        </p:blipFill>
        <p:spPr>
          <a:xfrm rot="2156936">
            <a:off x="37236" y="609747"/>
            <a:ext cx="944206" cy="950927"/>
          </a:xfrm>
          <a:prstGeom prst="rect">
            <a:avLst/>
          </a:prstGeom>
          <a:noFill/>
          <a:ln>
            <a:noFill/>
          </a:ln>
        </p:spPr>
      </p:pic>
      <p:sp>
        <p:nvSpPr>
          <p:cNvPr id="2737" name="Google Shape;2737;p147"/>
          <p:cNvSpPr txBox="1"/>
          <p:nvPr/>
        </p:nvSpPr>
        <p:spPr>
          <a:xfrm>
            <a:off x="86825" y="82675"/>
            <a:ext cx="13227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latin typeface="Vibur"/>
                <a:ea typeface="Vibur"/>
                <a:cs typeface="Vibur"/>
                <a:sym typeface="Vibur"/>
              </a:rPr>
              <a:t>Situation 6</a:t>
            </a:r>
            <a:endParaRPr sz="2100">
              <a:latin typeface="Vibur"/>
              <a:ea typeface="Vibur"/>
              <a:cs typeface="Vibur"/>
              <a:sym typeface="Vibur"/>
            </a:endParaRPr>
          </a:p>
        </p:txBody>
      </p:sp>
      <p:grpSp>
        <p:nvGrpSpPr>
          <p:cNvPr id="2738" name="Google Shape;2738;p147"/>
          <p:cNvGrpSpPr/>
          <p:nvPr/>
        </p:nvGrpSpPr>
        <p:grpSpPr>
          <a:xfrm>
            <a:off x="6433460" y="-195325"/>
            <a:ext cx="2710540" cy="1324121"/>
            <a:chOff x="6137300" y="-268337"/>
            <a:chExt cx="3006700" cy="1919850"/>
          </a:xfrm>
        </p:grpSpPr>
        <p:pic>
          <p:nvPicPr>
            <p:cNvPr id="2739" name="Google Shape;2739;p147"/>
            <p:cNvPicPr preferRelativeResize="0"/>
            <p:nvPr/>
          </p:nvPicPr>
          <p:blipFill>
            <a:blip r:embed="rId4">
              <a:alphaModFix/>
            </a:blip>
            <a:stretch>
              <a:fillRect/>
            </a:stretch>
          </p:blipFill>
          <p:spPr>
            <a:xfrm>
              <a:off x="6137300" y="-268337"/>
              <a:ext cx="3006700" cy="1919850"/>
            </a:xfrm>
            <a:prstGeom prst="rect">
              <a:avLst/>
            </a:prstGeom>
            <a:noFill/>
            <a:ln>
              <a:noFill/>
            </a:ln>
          </p:spPr>
        </p:pic>
        <p:sp>
          <p:nvSpPr>
            <p:cNvPr id="2740" name="Google Shape;2740;p147"/>
            <p:cNvSpPr txBox="1"/>
            <p:nvPr/>
          </p:nvSpPr>
          <p:spPr>
            <a:xfrm>
              <a:off x="6474150" y="283325"/>
              <a:ext cx="2517900" cy="10266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400">
                  <a:solidFill>
                    <a:srgbClr val="FFFFFF"/>
                  </a:solidFill>
                  <a:latin typeface="Vibur"/>
                  <a:ea typeface="Vibur"/>
                  <a:cs typeface="Vibur"/>
                  <a:sym typeface="Vibur"/>
                </a:rPr>
                <a:t>15,46</a:t>
              </a:r>
              <a:r>
                <a:rPr lang="fr" sz="3400">
                  <a:latin typeface="Vibur"/>
                  <a:ea typeface="Vibur"/>
                  <a:cs typeface="Vibur"/>
                  <a:sym typeface="Vibur"/>
                </a:rPr>
                <a:t> </a:t>
              </a:r>
              <a:endParaRPr sz="3400">
                <a:latin typeface="Vibur"/>
                <a:ea typeface="Vibur"/>
                <a:cs typeface="Vibur"/>
                <a:sym typeface="Vibur"/>
              </a:endParaRPr>
            </a:p>
          </p:txBody>
        </p:sp>
      </p:grpSp>
      <p:sp>
        <p:nvSpPr>
          <p:cNvPr id="2741" name="Google Shape;2741;p147"/>
          <p:cNvSpPr txBox="1"/>
          <p:nvPr/>
        </p:nvSpPr>
        <p:spPr>
          <a:xfrm>
            <a:off x="108450" y="1525013"/>
            <a:ext cx="8927100" cy="723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1800">
                <a:latin typeface="Vibur"/>
                <a:ea typeface="Vibur"/>
                <a:cs typeface="Vibur"/>
                <a:sym typeface="Vibur"/>
              </a:rPr>
              <a:t>Ecris en lettres</a:t>
            </a:r>
            <a:r>
              <a:rPr lang="fr" sz="2600">
                <a:latin typeface="Vibur"/>
                <a:ea typeface="Vibur"/>
                <a:cs typeface="Vibur"/>
                <a:sym typeface="Vibur"/>
              </a:rPr>
              <a:t> : </a:t>
            </a:r>
            <a:r>
              <a:rPr lang="fr" sz="3500">
                <a:solidFill>
                  <a:srgbClr val="FF0000"/>
                </a:solidFill>
                <a:latin typeface="Vibur"/>
                <a:ea typeface="Vibur"/>
                <a:cs typeface="Vibur"/>
                <a:sym typeface="Vibur"/>
              </a:rPr>
              <a:t>…</a:t>
            </a:r>
            <a:r>
              <a:rPr lang="fr" sz="1800">
                <a:solidFill>
                  <a:srgbClr val="FF0000"/>
                </a:solidFill>
                <a:latin typeface="Vibur"/>
                <a:ea typeface="Vibur"/>
                <a:cs typeface="Vibur"/>
                <a:sym typeface="Vibur"/>
              </a:rPr>
              <a:t>quinze unités et quarante-six centièmes…………………</a:t>
            </a:r>
            <a:endParaRPr sz="3500">
              <a:solidFill>
                <a:srgbClr val="FF0000"/>
              </a:solidFill>
              <a:latin typeface="Vibur"/>
              <a:ea typeface="Vibur"/>
              <a:cs typeface="Vibur"/>
              <a:sym typeface="Vibur"/>
            </a:endParaRPr>
          </a:p>
        </p:txBody>
      </p:sp>
      <p:sp>
        <p:nvSpPr>
          <p:cNvPr id="2742" name="Google Shape;2742;p147"/>
          <p:cNvSpPr txBox="1"/>
          <p:nvPr/>
        </p:nvSpPr>
        <p:spPr>
          <a:xfrm>
            <a:off x="86825" y="2715275"/>
            <a:ext cx="3134100" cy="17547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Décompose-le : </a:t>
            </a:r>
            <a:r>
              <a:rPr lang="fr" sz="2000">
                <a:solidFill>
                  <a:srgbClr val="FF0000"/>
                </a:solidFill>
                <a:latin typeface="Vibur"/>
                <a:ea typeface="Vibur"/>
                <a:cs typeface="Vibur"/>
                <a:sym typeface="Vibur"/>
              </a:rPr>
              <a:t>15</a:t>
            </a:r>
            <a:endParaRPr sz="2000">
              <a:latin typeface="Vibur"/>
              <a:ea typeface="Vibur"/>
              <a:cs typeface="Vibur"/>
              <a:sym typeface="Vibur"/>
            </a:endParaRPr>
          </a:p>
          <a:p>
            <a:pPr marL="0" lvl="0" indent="0" algn="l" rtl="0">
              <a:spcBef>
                <a:spcPts val="0"/>
              </a:spcBef>
              <a:spcAft>
                <a:spcPts val="0"/>
              </a:spcAft>
              <a:buNone/>
            </a:pPr>
            <a:r>
              <a:rPr lang="fr" sz="3400">
                <a:latin typeface="Vibur"/>
                <a:ea typeface="Vibur"/>
                <a:cs typeface="Vibur"/>
                <a:sym typeface="Vibur"/>
              </a:rPr>
              <a:t>+     +     + </a:t>
            </a:r>
            <a:endParaRPr sz="3400">
              <a:latin typeface="Vibur"/>
              <a:ea typeface="Vibur"/>
              <a:cs typeface="Vibur"/>
              <a:sym typeface="Vibur"/>
            </a:endParaRPr>
          </a:p>
          <a:p>
            <a:pPr marL="0" lvl="0" indent="0" algn="l" rtl="0">
              <a:spcBef>
                <a:spcPts val="0"/>
              </a:spcBef>
              <a:spcAft>
                <a:spcPts val="0"/>
              </a:spcAft>
              <a:buNone/>
            </a:pPr>
            <a:r>
              <a:rPr lang="fr" sz="3400">
                <a:latin typeface="Vibur"/>
                <a:ea typeface="Vibur"/>
                <a:cs typeface="Vibur"/>
                <a:sym typeface="Vibur"/>
              </a:rPr>
              <a:t>     </a:t>
            </a:r>
            <a:endParaRPr sz="3400">
              <a:latin typeface="Vibur"/>
              <a:ea typeface="Vibur"/>
              <a:cs typeface="Vibur"/>
              <a:sym typeface="Vibur"/>
            </a:endParaRPr>
          </a:p>
        </p:txBody>
      </p:sp>
      <p:sp>
        <p:nvSpPr>
          <p:cNvPr id="2743" name="Google Shape;2743;p147"/>
          <p:cNvSpPr txBox="1"/>
          <p:nvPr/>
        </p:nvSpPr>
        <p:spPr>
          <a:xfrm>
            <a:off x="3242550" y="2715275"/>
            <a:ext cx="25827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Arrondis-le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l’unité : 15</a:t>
            </a:r>
            <a:endParaRPr sz="2700">
              <a:solidFill>
                <a:srgbClr val="FF0000"/>
              </a:solidFill>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au dixième : </a:t>
            </a:r>
            <a:r>
              <a:rPr lang="fr" sz="2000">
                <a:latin typeface="Vibur"/>
                <a:ea typeface="Vibur"/>
                <a:cs typeface="Vibur"/>
                <a:sym typeface="Vibur"/>
              </a:rPr>
              <a:t>15,5</a:t>
            </a:r>
            <a:endParaRPr sz="2700">
              <a:solidFill>
                <a:srgbClr val="FF0000"/>
              </a:solidFill>
              <a:latin typeface="Vibur"/>
              <a:ea typeface="Vibur"/>
              <a:cs typeface="Vibur"/>
              <a:sym typeface="Vibur"/>
            </a:endParaRPr>
          </a:p>
        </p:txBody>
      </p:sp>
      <p:pic>
        <p:nvPicPr>
          <p:cNvPr id="2744" name="Google Shape;2744;p147"/>
          <p:cNvPicPr preferRelativeResize="0"/>
          <p:nvPr/>
        </p:nvPicPr>
        <p:blipFill>
          <a:blip r:embed="rId5">
            <a:alphaModFix/>
          </a:blip>
          <a:stretch>
            <a:fillRect/>
          </a:stretch>
        </p:blipFill>
        <p:spPr>
          <a:xfrm>
            <a:off x="3340125" y="4370100"/>
            <a:ext cx="5353050" cy="514350"/>
          </a:xfrm>
          <a:prstGeom prst="rect">
            <a:avLst/>
          </a:prstGeom>
          <a:noFill/>
          <a:ln>
            <a:noFill/>
          </a:ln>
        </p:spPr>
      </p:pic>
      <p:sp>
        <p:nvSpPr>
          <p:cNvPr id="2745" name="Google Shape;2745;p147"/>
          <p:cNvSpPr txBox="1"/>
          <p:nvPr/>
        </p:nvSpPr>
        <p:spPr>
          <a:xfrm>
            <a:off x="108450" y="2112500"/>
            <a:ext cx="8927100" cy="600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700">
                <a:latin typeface="Vibur"/>
                <a:ea typeface="Vibur"/>
                <a:cs typeface="Vibur"/>
                <a:sym typeface="Vibur"/>
              </a:rPr>
              <a:t>Complète : </a:t>
            </a:r>
            <a:r>
              <a:rPr lang="fr" sz="2000">
                <a:latin typeface="Vibur"/>
                <a:ea typeface="Vibur"/>
                <a:cs typeface="Vibur"/>
                <a:sym typeface="Vibur"/>
              </a:rPr>
              <a:t>nombre précédent : 15,45</a:t>
            </a:r>
            <a:r>
              <a:rPr lang="fr" sz="2000">
                <a:solidFill>
                  <a:srgbClr val="FF0000"/>
                </a:solidFill>
                <a:latin typeface="Vibur"/>
                <a:ea typeface="Vibur"/>
                <a:cs typeface="Vibur"/>
                <a:sym typeface="Vibur"/>
              </a:rPr>
              <a:t>…..</a:t>
            </a:r>
            <a:r>
              <a:rPr lang="fr" sz="2000">
                <a:latin typeface="Vibur"/>
                <a:ea typeface="Vibur"/>
                <a:cs typeface="Vibur"/>
                <a:sym typeface="Vibur"/>
              </a:rPr>
              <a:t>   nombre suivant :  15,47</a:t>
            </a:r>
            <a:r>
              <a:rPr lang="fr" sz="2000">
                <a:solidFill>
                  <a:srgbClr val="FF0000"/>
                </a:solidFill>
                <a:latin typeface="Vibur"/>
                <a:ea typeface="Vibur"/>
                <a:cs typeface="Vibur"/>
                <a:sym typeface="Vibur"/>
              </a:rPr>
              <a:t>…..</a:t>
            </a:r>
            <a:endParaRPr sz="2000">
              <a:solidFill>
                <a:srgbClr val="FF0000"/>
              </a:solidFill>
              <a:latin typeface="Vibur"/>
              <a:ea typeface="Vibur"/>
              <a:cs typeface="Vibur"/>
              <a:sym typeface="Vibur"/>
            </a:endParaRPr>
          </a:p>
        </p:txBody>
      </p:sp>
      <p:sp>
        <p:nvSpPr>
          <p:cNvPr id="2746" name="Google Shape;2746;p147"/>
          <p:cNvSpPr txBox="1"/>
          <p:nvPr/>
        </p:nvSpPr>
        <p:spPr>
          <a:xfrm>
            <a:off x="5846875" y="2715275"/>
            <a:ext cx="3134100" cy="1139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100">
                <a:latin typeface="Vibur"/>
                <a:ea typeface="Vibur"/>
                <a:cs typeface="Vibur"/>
                <a:sym typeface="Vibur"/>
              </a:rPr>
              <a:t>Place-le     </a:t>
            </a:r>
            <a:r>
              <a:rPr lang="fr" sz="3100">
                <a:solidFill>
                  <a:srgbClr val="FF0000"/>
                </a:solidFill>
                <a:latin typeface="Vibur"/>
                <a:ea typeface="Vibur"/>
                <a:cs typeface="Vibur"/>
                <a:sym typeface="Vibur"/>
              </a:rPr>
              <a:t> .    </a:t>
            </a:r>
            <a:r>
              <a:rPr lang="fr" sz="3100">
                <a:latin typeface="Vibur"/>
                <a:ea typeface="Vibur"/>
                <a:cs typeface="Vibur"/>
                <a:sym typeface="Vibur"/>
              </a:rPr>
              <a:t>    sur la ligne graduée</a:t>
            </a:r>
            <a:endParaRPr sz="3800">
              <a:latin typeface="Vibur"/>
              <a:ea typeface="Vibur"/>
              <a:cs typeface="Vibur"/>
              <a:sym typeface="Vibur"/>
            </a:endParaRPr>
          </a:p>
        </p:txBody>
      </p:sp>
      <p:pic>
        <p:nvPicPr>
          <p:cNvPr id="2747" name="Google Shape;2747;p147"/>
          <p:cNvPicPr preferRelativeResize="0"/>
          <p:nvPr/>
        </p:nvPicPr>
        <p:blipFill>
          <a:blip r:embed="rId6">
            <a:alphaModFix/>
          </a:blip>
          <a:stretch>
            <a:fillRect/>
          </a:stretch>
        </p:blipFill>
        <p:spPr>
          <a:xfrm>
            <a:off x="2463243" y="-25200"/>
            <a:ext cx="3428107" cy="1539300"/>
          </a:xfrm>
          <a:prstGeom prst="rect">
            <a:avLst/>
          </a:prstGeom>
          <a:noFill/>
          <a:ln>
            <a:noFill/>
          </a:ln>
        </p:spPr>
      </p:pic>
      <p:sp>
        <p:nvSpPr>
          <p:cNvPr id="2748" name="Google Shape;2748;p147"/>
          <p:cNvSpPr txBox="1"/>
          <p:nvPr/>
        </p:nvSpPr>
        <p:spPr>
          <a:xfrm>
            <a:off x="368363" y="3132300"/>
            <a:ext cx="759600" cy="1015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1800">
                <a:solidFill>
                  <a:srgbClr val="FF0000"/>
                </a:solidFill>
                <a:latin typeface="Vibur"/>
                <a:ea typeface="Vibur"/>
                <a:cs typeface="Vibur"/>
                <a:sym typeface="Vibur"/>
              </a:rPr>
              <a:t>…4.</a:t>
            </a:r>
            <a:endParaRPr sz="1800">
              <a:solidFill>
                <a:srgbClr val="FF0000"/>
              </a:solidFill>
              <a:latin typeface="Vibur"/>
              <a:ea typeface="Vibur"/>
              <a:cs typeface="Vibur"/>
              <a:sym typeface="Vibur"/>
            </a:endParaRPr>
          </a:p>
          <a:p>
            <a:pPr marL="0" lvl="0" indent="0" algn="ctr" rtl="0">
              <a:spcBef>
                <a:spcPts val="0"/>
              </a:spcBef>
              <a:spcAft>
                <a:spcPts val="0"/>
              </a:spcAft>
              <a:buNone/>
            </a:pPr>
            <a:endParaRPr sz="1800">
              <a:latin typeface="Vibur"/>
              <a:ea typeface="Vibur"/>
              <a:cs typeface="Vibur"/>
              <a:sym typeface="Vibur"/>
            </a:endParaRPr>
          </a:p>
          <a:p>
            <a:pPr marL="0" lvl="0" indent="0" algn="ctr" rtl="0">
              <a:spcBef>
                <a:spcPts val="0"/>
              </a:spcBef>
              <a:spcAft>
                <a:spcPts val="0"/>
              </a:spcAft>
              <a:buNone/>
            </a:pPr>
            <a:r>
              <a:rPr lang="fr" sz="1800">
                <a:solidFill>
                  <a:srgbClr val="FF0000"/>
                </a:solidFill>
                <a:latin typeface="Vibur"/>
                <a:ea typeface="Vibur"/>
                <a:cs typeface="Vibur"/>
                <a:sym typeface="Vibur"/>
              </a:rPr>
              <a:t>…10..</a:t>
            </a:r>
            <a:endParaRPr sz="1800">
              <a:solidFill>
                <a:srgbClr val="FF0000"/>
              </a:solidFill>
              <a:latin typeface="Vibur"/>
              <a:ea typeface="Vibur"/>
              <a:cs typeface="Vibur"/>
              <a:sym typeface="Vibur"/>
            </a:endParaRPr>
          </a:p>
        </p:txBody>
      </p:sp>
      <p:cxnSp>
        <p:nvCxnSpPr>
          <p:cNvPr id="2749" name="Google Shape;2749;p147"/>
          <p:cNvCxnSpPr/>
          <p:nvPr/>
        </p:nvCxnSpPr>
        <p:spPr>
          <a:xfrm>
            <a:off x="411713" y="3640200"/>
            <a:ext cx="672900" cy="0"/>
          </a:xfrm>
          <a:prstGeom prst="straightConnector1">
            <a:avLst/>
          </a:prstGeom>
          <a:noFill/>
          <a:ln w="28575" cap="flat" cmpd="sng">
            <a:solidFill>
              <a:srgbClr val="000000"/>
            </a:solidFill>
            <a:prstDash val="solid"/>
            <a:round/>
            <a:headEnd type="none" w="med" len="med"/>
            <a:tailEnd type="none" w="med" len="med"/>
          </a:ln>
        </p:spPr>
      </p:cxnSp>
      <p:cxnSp>
        <p:nvCxnSpPr>
          <p:cNvPr id="2750" name="Google Shape;2750;p147"/>
          <p:cNvCxnSpPr>
            <a:stCxn id="2751" idx="1"/>
            <a:endCxn id="2751" idx="3"/>
          </p:cNvCxnSpPr>
          <p:nvPr/>
        </p:nvCxnSpPr>
        <p:spPr>
          <a:xfrm>
            <a:off x="1650550" y="3778800"/>
            <a:ext cx="759600" cy="0"/>
          </a:xfrm>
          <a:prstGeom prst="straightConnector1">
            <a:avLst/>
          </a:prstGeom>
          <a:noFill/>
          <a:ln w="28575" cap="flat" cmpd="sng">
            <a:solidFill>
              <a:srgbClr val="000000"/>
            </a:solidFill>
            <a:prstDash val="solid"/>
            <a:round/>
            <a:headEnd type="none" w="med" len="med"/>
            <a:tailEnd type="none" w="med" len="med"/>
          </a:ln>
        </p:spPr>
      </p:cxnSp>
      <p:sp>
        <p:nvSpPr>
          <p:cNvPr id="2751" name="Google Shape;2751;p147"/>
          <p:cNvSpPr txBox="1"/>
          <p:nvPr/>
        </p:nvSpPr>
        <p:spPr>
          <a:xfrm>
            <a:off x="1650550" y="3132300"/>
            <a:ext cx="759600" cy="12930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1800">
                <a:solidFill>
                  <a:srgbClr val="FF0000"/>
                </a:solidFill>
                <a:latin typeface="Vibur"/>
                <a:ea typeface="Vibur"/>
                <a:cs typeface="Vibur"/>
                <a:sym typeface="Vibur"/>
              </a:rPr>
              <a:t>….6..</a:t>
            </a:r>
            <a:endParaRPr sz="1800">
              <a:solidFill>
                <a:srgbClr val="FF0000"/>
              </a:solidFill>
              <a:latin typeface="Vibur"/>
              <a:ea typeface="Vibur"/>
              <a:cs typeface="Vibur"/>
              <a:sym typeface="Vibur"/>
            </a:endParaRPr>
          </a:p>
          <a:p>
            <a:pPr marL="0" lvl="0" indent="0" algn="ctr" rtl="0">
              <a:spcBef>
                <a:spcPts val="0"/>
              </a:spcBef>
              <a:spcAft>
                <a:spcPts val="0"/>
              </a:spcAft>
              <a:buNone/>
            </a:pPr>
            <a:endParaRPr sz="1800">
              <a:latin typeface="Vibur"/>
              <a:ea typeface="Vibur"/>
              <a:cs typeface="Vibur"/>
              <a:sym typeface="Vibur"/>
            </a:endParaRPr>
          </a:p>
          <a:p>
            <a:pPr marL="0" lvl="0" indent="0" algn="ctr" rtl="0">
              <a:spcBef>
                <a:spcPts val="0"/>
              </a:spcBef>
              <a:spcAft>
                <a:spcPts val="0"/>
              </a:spcAft>
              <a:buNone/>
            </a:pPr>
            <a:r>
              <a:rPr lang="fr" sz="1800">
                <a:solidFill>
                  <a:srgbClr val="FF0000"/>
                </a:solidFill>
                <a:latin typeface="Vibur"/>
                <a:ea typeface="Vibur"/>
                <a:cs typeface="Vibur"/>
                <a:sym typeface="Vibur"/>
              </a:rPr>
              <a:t>…100..</a:t>
            </a:r>
            <a:endParaRPr sz="1800">
              <a:solidFill>
                <a:srgbClr val="FF0000"/>
              </a:solidFill>
              <a:latin typeface="Vibur"/>
              <a:ea typeface="Vibur"/>
              <a:cs typeface="Vibur"/>
              <a:sym typeface="Vibur"/>
            </a:endParaRPr>
          </a:p>
        </p:txBody>
      </p:sp>
      <p:sp>
        <p:nvSpPr>
          <p:cNvPr id="2752" name="Google Shape;2752;p147"/>
          <p:cNvSpPr txBox="1"/>
          <p:nvPr/>
        </p:nvSpPr>
        <p:spPr>
          <a:xfrm>
            <a:off x="4572000" y="1128800"/>
            <a:ext cx="1192800" cy="492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000">
                <a:solidFill>
                  <a:schemeClr val="dk1"/>
                </a:solidFill>
                <a:latin typeface="Vibur"/>
                <a:ea typeface="Vibur"/>
                <a:cs typeface="Vibur"/>
                <a:sym typeface="Vibur"/>
              </a:rPr>
              <a:t>..  ..  ..</a:t>
            </a:r>
            <a:endParaRPr/>
          </a:p>
        </p:txBody>
      </p:sp>
      <p:sp>
        <p:nvSpPr>
          <p:cNvPr id="2753" name="Google Shape;2753;p147"/>
          <p:cNvSpPr txBox="1"/>
          <p:nvPr/>
        </p:nvSpPr>
        <p:spPr>
          <a:xfrm>
            <a:off x="3232550" y="4792000"/>
            <a:ext cx="500100" cy="4002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rgbClr val="FF0000"/>
                </a:solidFill>
              </a:rPr>
              <a:t>15</a:t>
            </a:r>
            <a:endParaRPr b="1">
              <a:solidFill>
                <a:srgbClr val="FF0000"/>
              </a:solidFill>
            </a:endParaRPr>
          </a:p>
        </p:txBody>
      </p:sp>
      <p:sp>
        <p:nvSpPr>
          <p:cNvPr id="2754" name="Google Shape;2754;p147"/>
          <p:cNvSpPr txBox="1"/>
          <p:nvPr/>
        </p:nvSpPr>
        <p:spPr>
          <a:xfrm>
            <a:off x="8386450" y="4792000"/>
            <a:ext cx="500100" cy="4002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rgbClr val="FF0000"/>
                </a:solidFill>
              </a:rPr>
              <a:t>16</a:t>
            </a:r>
            <a:endParaRPr b="1">
              <a:solidFill>
                <a:srgbClr val="FF0000"/>
              </a:solidFill>
            </a:endParaRPr>
          </a:p>
        </p:txBody>
      </p:sp>
      <p:cxnSp>
        <p:nvCxnSpPr>
          <p:cNvPr id="2755" name="Google Shape;2755;p147"/>
          <p:cNvCxnSpPr/>
          <p:nvPr/>
        </p:nvCxnSpPr>
        <p:spPr>
          <a:xfrm flipH="1">
            <a:off x="5825250" y="3854375"/>
            <a:ext cx="10800" cy="607500"/>
          </a:xfrm>
          <a:prstGeom prst="straightConnector1">
            <a:avLst/>
          </a:prstGeom>
          <a:noFill/>
          <a:ln w="38100" cap="flat" cmpd="sng">
            <a:solidFill>
              <a:srgbClr val="FF0000"/>
            </a:solidFill>
            <a:prstDash val="solid"/>
            <a:round/>
            <a:headEnd type="none" w="med" len="med"/>
            <a:tailEnd type="triangle" w="med" len="med"/>
          </a:ln>
        </p:spPr>
      </p:cxnSp>
      <p:sp>
        <p:nvSpPr>
          <p:cNvPr id="2756" name="Google Shape;2756;p147"/>
          <p:cNvSpPr txBox="1"/>
          <p:nvPr/>
        </p:nvSpPr>
        <p:spPr>
          <a:xfrm rot="-1080521">
            <a:off x="781302" y="88628"/>
            <a:ext cx="2894608" cy="553959"/>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400">
                <a:solidFill>
                  <a:srgbClr val="FF0000"/>
                </a:solidFill>
                <a:latin typeface="Finger Paint"/>
                <a:ea typeface="Finger Paint"/>
                <a:cs typeface="Finger Paint"/>
                <a:sym typeface="Finger Paint"/>
              </a:rPr>
              <a:t>CORRECTION</a:t>
            </a:r>
            <a:endParaRPr sz="2100"/>
          </a:p>
        </p:txBody>
      </p:sp>
      <p:sp>
        <p:nvSpPr>
          <p:cNvPr id="2757" name="Google Shape;2757;p147"/>
          <p:cNvSpPr txBox="1"/>
          <p:nvPr/>
        </p:nvSpPr>
        <p:spPr>
          <a:xfrm>
            <a:off x="2608023" y="3132300"/>
            <a:ext cx="612900" cy="1015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1800">
                <a:solidFill>
                  <a:srgbClr val="FF0000"/>
                </a:solidFill>
                <a:latin typeface="Vibur"/>
                <a:ea typeface="Vibur"/>
                <a:cs typeface="Vibur"/>
                <a:sym typeface="Vibur"/>
              </a:rPr>
              <a:t>…...</a:t>
            </a:r>
            <a:endParaRPr sz="1800">
              <a:solidFill>
                <a:srgbClr val="FF0000"/>
              </a:solidFill>
              <a:latin typeface="Vibur"/>
              <a:ea typeface="Vibur"/>
              <a:cs typeface="Vibur"/>
              <a:sym typeface="Vibur"/>
            </a:endParaRPr>
          </a:p>
          <a:p>
            <a:pPr marL="0" lvl="0" indent="0" algn="ctr" rtl="0">
              <a:spcBef>
                <a:spcPts val="0"/>
              </a:spcBef>
              <a:spcAft>
                <a:spcPts val="0"/>
              </a:spcAft>
              <a:buNone/>
            </a:pPr>
            <a:endParaRPr sz="1800">
              <a:latin typeface="Vibur"/>
              <a:ea typeface="Vibur"/>
              <a:cs typeface="Vibur"/>
              <a:sym typeface="Vibur"/>
            </a:endParaRPr>
          </a:p>
          <a:p>
            <a:pPr marL="0" lvl="0" indent="0" algn="ctr" rtl="0">
              <a:spcBef>
                <a:spcPts val="0"/>
              </a:spcBef>
              <a:spcAft>
                <a:spcPts val="0"/>
              </a:spcAft>
              <a:buNone/>
            </a:pPr>
            <a:r>
              <a:rPr lang="fr" sz="1800">
                <a:solidFill>
                  <a:srgbClr val="FF0000"/>
                </a:solidFill>
                <a:latin typeface="Vibur"/>
                <a:ea typeface="Vibur"/>
                <a:cs typeface="Vibur"/>
                <a:sym typeface="Vibur"/>
              </a:rPr>
              <a:t>…..</a:t>
            </a:r>
            <a:endParaRPr sz="1800">
              <a:solidFill>
                <a:srgbClr val="FF0000"/>
              </a:solidFill>
              <a:latin typeface="Vibur"/>
              <a:ea typeface="Vibur"/>
              <a:cs typeface="Vibur"/>
              <a:sym typeface="Vibur"/>
            </a:endParaRPr>
          </a:p>
        </p:txBody>
      </p:sp>
      <p:cxnSp>
        <p:nvCxnSpPr>
          <p:cNvPr id="2758" name="Google Shape;2758;p147"/>
          <p:cNvCxnSpPr/>
          <p:nvPr/>
        </p:nvCxnSpPr>
        <p:spPr>
          <a:xfrm>
            <a:off x="2608023" y="3640200"/>
            <a:ext cx="612900" cy="0"/>
          </a:xfrm>
          <a:prstGeom prst="straightConnector1">
            <a:avLst/>
          </a:prstGeom>
          <a:noFill/>
          <a:ln w="28575" cap="flat" cmpd="sng">
            <a:solidFill>
              <a:srgbClr val="000000"/>
            </a:solidFill>
            <a:prstDash val="solid"/>
            <a:round/>
            <a:headEnd type="none" w="med" len="med"/>
            <a:tailEnd type="none" w="med" len="med"/>
          </a:ln>
        </p:spPr>
      </p:cxn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2810"/>
        <p:cNvGrpSpPr/>
        <p:nvPr/>
      </p:nvGrpSpPr>
      <p:grpSpPr>
        <a:xfrm>
          <a:off x="0" y="0"/>
          <a:ext cx="0" cy="0"/>
          <a:chOff x="0" y="0"/>
          <a:chExt cx="0" cy="0"/>
        </a:xfrm>
      </p:grpSpPr>
      <p:pic>
        <p:nvPicPr>
          <p:cNvPr id="2811" name="Google Shape;2811;p150"/>
          <p:cNvPicPr preferRelativeResize="0"/>
          <p:nvPr/>
        </p:nvPicPr>
        <p:blipFill>
          <a:blip r:embed="rId3">
            <a:alphaModFix/>
          </a:blip>
          <a:stretch>
            <a:fillRect/>
          </a:stretch>
        </p:blipFill>
        <p:spPr>
          <a:xfrm rot="2156936">
            <a:off x="406186" y="446972"/>
            <a:ext cx="944206" cy="950927"/>
          </a:xfrm>
          <a:prstGeom prst="rect">
            <a:avLst/>
          </a:prstGeom>
          <a:noFill/>
          <a:ln>
            <a:noFill/>
          </a:ln>
        </p:spPr>
      </p:pic>
      <p:sp>
        <p:nvSpPr>
          <p:cNvPr id="2812" name="Google Shape;2812;p150"/>
          <p:cNvSpPr txBox="1"/>
          <p:nvPr/>
        </p:nvSpPr>
        <p:spPr>
          <a:xfrm>
            <a:off x="86825" y="82675"/>
            <a:ext cx="15507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latin typeface="Vibur"/>
                <a:ea typeface="Vibur"/>
                <a:cs typeface="Vibur"/>
                <a:sym typeface="Vibur"/>
              </a:rPr>
              <a:t>Situation 8</a:t>
            </a:r>
            <a:endParaRPr sz="2100">
              <a:latin typeface="Vibur"/>
              <a:ea typeface="Vibur"/>
              <a:cs typeface="Vibur"/>
              <a:sym typeface="Vibur"/>
            </a:endParaRPr>
          </a:p>
        </p:txBody>
      </p:sp>
      <p:grpSp>
        <p:nvGrpSpPr>
          <p:cNvPr id="2813" name="Google Shape;2813;p150"/>
          <p:cNvGrpSpPr/>
          <p:nvPr/>
        </p:nvGrpSpPr>
        <p:grpSpPr>
          <a:xfrm>
            <a:off x="6585835" y="-195325"/>
            <a:ext cx="2710540" cy="1324121"/>
            <a:chOff x="6137300" y="-268337"/>
            <a:chExt cx="3006700" cy="1919850"/>
          </a:xfrm>
        </p:grpSpPr>
        <p:pic>
          <p:nvPicPr>
            <p:cNvPr id="2814" name="Google Shape;2814;p150"/>
            <p:cNvPicPr preferRelativeResize="0"/>
            <p:nvPr/>
          </p:nvPicPr>
          <p:blipFill>
            <a:blip r:embed="rId4">
              <a:alphaModFix/>
            </a:blip>
            <a:stretch>
              <a:fillRect/>
            </a:stretch>
          </p:blipFill>
          <p:spPr>
            <a:xfrm>
              <a:off x="6137300" y="-268337"/>
              <a:ext cx="3006700" cy="1919850"/>
            </a:xfrm>
            <a:prstGeom prst="rect">
              <a:avLst/>
            </a:prstGeom>
            <a:noFill/>
            <a:ln>
              <a:noFill/>
            </a:ln>
          </p:spPr>
        </p:pic>
        <p:sp>
          <p:nvSpPr>
            <p:cNvPr id="2815" name="Google Shape;2815;p150"/>
            <p:cNvSpPr txBox="1"/>
            <p:nvPr/>
          </p:nvSpPr>
          <p:spPr>
            <a:xfrm>
              <a:off x="6474150" y="283325"/>
              <a:ext cx="2517900" cy="10266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400">
                  <a:solidFill>
                    <a:srgbClr val="FFFFFF"/>
                  </a:solidFill>
                  <a:latin typeface="Vibur"/>
                  <a:ea typeface="Vibur"/>
                  <a:cs typeface="Vibur"/>
                  <a:sym typeface="Vibur"/>
                </a:rPr>
                <a:t>.7,42.</a:t>
              </a:r>
              <a:r>
                <a:rPr lang="fr" sz="3400">
                  <a:latin typeface="Vibur"/>
                  <a:ea typeface="Vibur"/>
                  <a:cs typeface="Vibur"/>
                  <a:sym typeface="Vibur"/>
                </a:rPr>
                <a:t> </a:t>
              </a:r>
              <a:endParaRPr sz="3400">
                <a:latin typeface="Vibur"/>
                <a:ea typeface="Vibur"/>
                <a:cs typeface="Vibur"/>
                <a:sym typeface="Vibur"/>
              </a:endParaRPr>
            </a:p>
          </p:txBody>
        </p:sp>
      </p:grpSp>
      <p:sp>
        <p:nvSpPr>
          <p:cNvPr id="2816" name="Google Shape;2816;p150"/>
          <p:cNvSpPr txBox="1"/>
          <p:nvPr/>
        </p:nvSpPr>
        <p:spPr>
          <a:xfrm>
            <a:off x="108450" y="1298913"/>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600">
                <a:latin typeface="Vibur"/>
                <a:ea typeface="Vibur"/>
                <a:cs typeface="Vibur"/>
                <a:sym typeface="Vibur"/>
              </a:rPr>
              <a:t>Ecris en lettres</a:t>
            </a:r>
            <a:r>
              <a:rPr lang="fr" sz="3400">
                <a:latin typeface="Vibur"/>
                <a:ea typeface="Vibur"/>
                <a:cs typeface="Vibur"/>
                <a:sym typeface="Vibur"/>
              </a:rPr>
              <a:t> : ……………………………………………………………………….</a:t>
            </a:r>
            <a:endParaRPr sz="3400">
              <a:latin typeface="Vibur"/>
              <a:ea typeface="Vibur"/>
              <a:cs typeface="Vibur"/>
              <a:sym typeface="Vibur"/>
            </a:endParaRPr>
          </a:p>
        </p:txBody>
      </p:sp>
      <p:sp>
        <p:nvSpPr>
          <p:cNvPr id="2817" name="Google Shape;2817;p150"/>
          <p:cNvSpPr txBox="1"/>
          <p:nvPr/>
        </p:nvSpPr>
        <p:spPr>
          <a:xfrm>
            <a:off x="86825" y="2715275"/>
            <a:ext cx="3134100" cy="22779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Décompose-le : ………... </a:t>
            </a:r>
            <a:endParaRPr sz="3400">
              <a:latin typeface="Vibur"/>
              <a:ea typeface="Vibur"/>
              <a:cs typeface="Vibur"/>
              <a:sym typeface="Vibur"/>
            </a:endParaRPr>
          </a:p>
          <a:p>
            <a:pPr marL="0" lvl="0" indent="0" algn="l" rtl="0">
              <a:spcBef>
                <a:spcPts val="0"/>
              </a:spcBef>
              <a:spcAft>
                <a:spcPts val="0"/>
              </a:spcAft>
              <a:buNone/>
            </a:pPr>
            <a:r>
              <a:rPr lang="fr" sz="3400">
                <a:latin typeface="Vibur"/>
                <a:ea typeface="Vibur"/>
                <a:cs typeface="Vibur"/>
                <a:sym typeface="Vibur"/>
              </a:rPr>
              <a:t>+       + </a:t>
            </a:r>
            <a:endParaRPr sz="3400">
              <a:latin typeface="Vibur"/>
              <a:ea typeface="Vibur"/>
              <a:cs typeface="Vibur"/>
              <a:sym typeface="Vibur"/>
            </a:endParaRPr>
          </a:p>
          <a:p>
            <a:pPr marL="0" lvl="0" indent="0" algn="l" rtl="0">
              <a:spcBef>
                <a:spcPts val="0"/>
              </a:spcBef>
              <a:spcAft>
                <a:spcPts val="0"/>
              </a:spcAft>
              <a:buNone/>
            </a:pPr>
            <a:r>
              <a:rPr lang="fr" sz="3400">
                <a:latin typeface="Vibur"/>
                <a:ea typeface="Vibur"/>
                <a:cs typeface="Vibur"/>
                <a:sym typeface="Vibur"/>
              </a:rPr>
              <a:t>     </a:t>
            </a:r>
            <a:endParaRPr sz="3400">
              <a:latin typeface="Vibur"/>
              <a:ea typeface="Vibur"/>
              <a:cs typeface="Vibur"/>
              <a:sym typeface="Vibur"/>
            </a:endParaRPr>
          </a:p>
        </p:txBody>
      </p:sp>
      <p:sp>
        <p:nvSpPr>
          <p:cNvPr id="2818" name="Google Shape;2818;p150"/>
          <p:cNvSpPr txBox="1"/>
          <p:nvPr/>
        </p:nvSpPr>
        <p:spPr>
          <a:xfrm>
            <a:off x="3242550" y="2715275"/>
            <a:ext cx="25827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Arrondis-le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l’unité :_____</a:t>
            </a:r>
            <a:endParaRPr sz="27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au dixième : ____</a:t>
            </a:r>
            <a:endParaRPr sz="2700">
              <a:latin typeface="Vibur"/>
              <a:ea typeface="Vibur"/>
              <a:cs typeface="Vibur"/>
              <a:sym typeface="Vibur"/>
            </a:endParaRPr>
          </a:p>
        </p:txBody>
      </p:sp>
      <p:pic>
        <p:nvPicPr>
          <p:cNvPr id="2819" name="Google Shape;2819;p150"/>
          <p:cNvPicPr preferRelativeResize="0"/>
          <p:nvPr/>
        </p:nvPicPr>
        <p:blipFill>
          <a:blip r:embed="rId5">
            <a:alphaModFix/>
          </a:blip>
          <a:stretch>
            <a:fillRect/>
          </a:stretch>
        </p:blipFill>
        <p:spPr>
          <a:xfrm>
            <a:off x="3340125" y="4370100"/>
            <a:ext cx="5353050" cy="514350"/>
          </a:xfrm>
          <a:prstGeom prst="rect">
            <a:avLst/>
          </a:prstGeom>
          <a:noFill/>
          <a:ln>
            <a:noFill/>
          </a:ln>
        </p:spPr>
      </p:pic>
      <p:sp>
        <p:nvSpPr>
          <p:cNvPr id="2820" name="Google Shape;2820;p150"/>
          <p:cNvSpPr txBox="1"/>
          <p:nvPr/>
        </p:nvSpPr>
        <p:spPr>
          <a:xfrm>
            <a:off x="108450" y="2026375"/>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Complète : </a:t>
            </a:r>
            <a:r>
              <a:rPr lang="fr" sz="2700">
                <a:latin typeface="Vibur"/>
                <a:ea typeface="Vibur"/>
                <a:cs typeface="Vibur"/>
                <a:sym typeface="Vibur"/>
              </a:rPr>
              <a:t>nombre précédent :.........   nombre suivant :........</a:t>
            </a:r>
            <a:endParaRPr sz="2700">
              <a:latin typeface="Vibur"/>
              <a:ea typeface="Vibur"/>
              <a:cs typeface="Vibur"/>
              <a:sym typeface="Vibur"/>
            </a:endParaRPr>
          </a:p>
        </p:txBody>
      </p:sp>
      <p:sp>
        <p:nvSpPr>
          <p:cNvPr id="2821" name="Google Shape;2821;p150"/>
          <p:cNvSpPr txBox="1"/>
          <p:nvPr/>
        </p:nvSpPr>
        <p:spPr>
          <a:xfrm>
            <a:off x="3242550" y="2715275"/>
            <a:ext cx="5793000" cy="22011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100">
                <a:latin typeface="Vibur"/>
                <a:ea typeface="Vibur"/>
                <a:cs typeface="Vibur"/>
                <a:sym typeface="Vibur"/>
              </a:rPr>
              <a:t>                 Place-le</a:t>
            </a:r>
            <a:endParaRPr sz="3100">
              <a:latin typeface="Vibur"/>
              <a:ea typeface="Vibur"/>
              <a:cs typeface="Vibur"/>
              <a:sym typeface="Vibur"/>
            </a:endParaRPr>
          </a:p>
          <a:p>
            <a:pPr marL="0" lvl="0" indent="0" algn="l" rtl="0">
              <a:spcBef>
                <a:spcPts val="0"/>
              </a:spcBef>
              <a:spcAft>
                <a:spcPts val="0"/>
              </a:spcAft>
              <a:buNone/>
            </a:pPr>
            <a:r>
              <a:rPr lang="fr" sz="3100">
                <a:latin typeface="Vibur"/>
                <a:ea typeface="Vibur"/>
                <a:cs typeface="Vibur"/>
                <a:sym typeface="Vibur"/>
              </a:rPr>
              <a:t>                  sur la</a:t>
            </a:r>
            <a:endParaRPr sz="3100">
              <a:latin typeface="Vibur"/>
              <a:ea typeface="Vibur"/>
              <a:cs typeface="Vibur"/>
              <a:sym typeface="Vibur"/>
            </a:endParaRPr>
          </a:p>
          <a:p>
            <a:pPr marL="0" lvl="0" indent="0" algn="l" rtl="0">
              <a:spcBef>
                <a:spcPts val="0"/>
              </a:spcBef>
              <a:spcAft>
                <a:spcPts val="0"/>
              </a:spcAft>
              <a:buNone/>
            </a:pPr>
            <a:r>
              <a:rPr lang="fr" sz="3100">
                <a:latin typeface="Vibur"/>
                <a:ea typeface="Vibur"/>
                <a:cs typeface="Vibur"/>
                <a:sym typeface="Vibur"/>
              </a:rPr>
              <a:t>                  ligne graduée</a:t>
            </a:r>
            <a:endParaRPr sz="3100">
              <a:latin typeface="Vibur"/>
              <a:ea typeface="Vibur"/>
              <a:cs typeface="Vibur"/>
              <a:sym typeface="Vibur"/>
            </a:endParaRPr>
          </a:p>
          <a:p>
            <a:pPr marL="0" lvl="0" indent="0" algn="r" rtl="0">
              <a:spcBef>
                <a:spcPts val="0"/>
              </a:spcBef>
              <a:spcAft>
                <a:spcPts val="0"/>
              </a:spcAft>
              <a:buNone/>
            </a:pPr>
            <a:endParaRPr sz="3800">
              <a:latin typeface="Vibur"/>
              <a:ea typeface="Vibur"/>
              <a:cs typeface="Vibur"/>
              <a:sym typeface="Vibur"/>
            </a:endParaRPr>
          </a:p>
        </p:txBody>
      </p:sp>
      <p:pic>
        <p:nvPicPr>
          <p:cNvPr id="2822" name="Google Shape;2822;p150"/>
          <p:cNvPicPr preferRelativeResize="0"/>
          <p:nvPr/>
        </p:nvPicPr>
        <p:blipFill>
          <a:blip r:embed="rId6">
            <a:alphaModFix/>
          </a:blip>
          <a:stretch>
            <a:fillRect/>
          </a:stretch>
        </p:blipFill>
        <p:spPr>
          <a:xfrm>
            <a:off x="2942456" y="-25200"/>
            <a:ext cx="2948894" cy="1324125"/>
          </a:xfrm>
          <a:prstGeom prst="rect">
            <a:avLst/>
          </a:prstGeom>
          <a:noFill/>
          <a:ln>
            <a:noFill/>
          </a:ln>
        </p:spPr>
      </p:pic>
      <p:sp>
        <p:nvSpPr>
          <p:cNvPr id="2823" name="Google Shape;2823;p150"/>
          <p:cNvSpPr txBox="1"/>
          <p:nvPr/>
        </p:nvSpPr>
        <p:spPr>
          <a:xfrm>
            <a:off x="498488" y="3793675"/>
            <a:ext cx="759600" cy="1015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1800">
                <a:latin typeface="Vibur"/>
                <a:ea typeface="Vibur"/>
                <a:cs typeface="Vibur"/>
                <a:sym typeface="Vibur"/>
              </a:rPr>
              <a:t>….</a:t>
            </a:r>
            <a:endParaRPr sz="1800">
              <a:latin typeface="Vibur"/>
              <a:ea typeface="Vibur"/>
              <a:cs typeface="Vibur"/>
              <a:sym typeface="Vibur"/>
            </a:endParaRPr>
          </a:p>
          <a:p>
            <a:pPr marL="0" lvl="0" indent="0" algn="ctr" rtl="0">
              <a:spcBef>
                <a:spcPts val="0"/>
              </a:spcBef>
              <a:spcAft>
                <a:spcPts val="0"/>
              </a:spcAft>
              <a:buNone/>
            </a:pPr>
            <a:endParaRPr sz="1800">
              <a:latin typeface="Vibur"/>
              <a:ea typeface="Vibur"/>
              <a:cs typeface="Vibur"/>
              <a:sym typeface="Vibur"/>
            </a:endParaRPr>
          </a:p>
          <a:p>
            <a:pPr marL="0" lvl="0" indent="0" algn="ctr" rtl="0">
              <a:spcBef>
                <a:spcPts val="0"/>
              </a:spcBef>
              <a:spcAft>
                <a:spcPts val="0"/>
              </a:spcAft>
              <a:buNone/>
            </a:pPr>
            <a:r>
              <a:rPr lang="fr" sz="1800">
                <a:latin typeface="Vibur"/>
                <a:ea typeface="Vibur"/>
                <a:cs typeface="Vibur"/>
                <a:sym typeface="Vibur"/>
              </a:rPr>
              <a:t>…..</a:t>
            </a:r>
            <a:endParaRPr sz="1800">
              <a:latin typeface="Vibur"/>
              <a:ea typeface="Vibur"/>
              <a:cs typeface="Vibur"/>
              <a:sym typeface="Vibur"/>
            </a:endParaRPr>
          </a:p>
        </p:txBody>
      </p:sp>
      <p:cxnSp>
        <p:nvCxnSpPr>
          <p:cNvPr id="2824" name="Google Shape;2824;p150"/>
          <p:cNvCxnSpPr/>
          <p:nvPr/>
        </p:nvCxnSpPr>
        <p:spPr>
          <a:xfrm>
            <a:off x="498488" y="4146575"/>
            <a:ext cx="759600" cy="0"/>
          </a:xfrm>
          <a:prstGeom prst="straightConnector1">
            <a:avLst/>
          </a:prstGeom>
          <a:noFill/>
          <a:ln w="28575" cap="flat" cmpd="sng">
            <a:solidFill>
              <a:srgbClr val="000000"/>
            </a:solidFill>
            <a:prstDash val="solid"/>
            <a:round/>
            <a:headEnd type="none" w="med" len="med"/>
            <a:tailEnd type="none" w="med" len="med"/>
          </a:ln>
        </p:spPr>
      </p:cxnSp>
      <p:sp>
        <p:nvSpPr>
          <p:cNvPr id="2825" name="Google Shape;2825;p150"/>
          <p:cNvSpPr txBox="1"/>
          <p:nvPr/>
        </p:nvSpPr>
        <p:spPr>
          <a:xfrm>
            <a:off x="5468375" y="1916400"/>
            <a:ext cx="759600" cy="1015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1800">
                <a:latin typeface="Vibur"/>
                <a:ea typeface="Vibur"/>
                <a:cs typeface="Vibur"/>
                <a:sym typeface="Vibur"/>
              </a:rPr>
              <a:t>….</a:t>
            </a:r>
            <a:endParaRPr sz="1800">
              <a:latin typeface="Vibur"/>
              <a:ea typeface="Vibur"/>
              <a:cs typeface="Vibur"/>
              <a:sym typeface="Vibur"/>
            </a:endParaRPr>
          </a:p>
          <a:p>
            <a:pPr marL="0" lvl="0" indent="0" algn="ctr" rtl="0">
              <a:spcBef>
                <a:spcPts val="0"/>
              </a:spcBef>
              <a:spcAft>
                <a:spcPts val="0"/>
              </a:spcAft>
              <a:buNone/>
            </a:pPr>
            <a:endParaRPr sz="1800">
              <a:latin typeface="Vibur"/>
              <a:ea typeface="Vibur"/>
              <a:cs typeface="Vibur"/>
              <a:sym typeface="Vibur"/>
            </a:endParaRPr>
          </a:p>
          <a:p>
            <a:pPr marL="0" lvl="0" indent="0" algn="ctr" rtl="0">
              <a:spcBef>
                <a:spcPts val="0"/>
              </a:spcBef>
              <a:spcAft>
                <a:spcPts val="0"/>
              </a:spcAft>
              <a:buNone/>
            </a:pPr>
            <a:r>
              <a:rPr lang="fr" sz="1800">
                <a:latin typeface="Vibur"/>
                <a:ea typeface="Vibur"/>
                <a:cs typeface="Vibur"/>
                <a:sym typeface="Vibur"/>
              </a:rPr>
              <a:t>…..</a:t>
            </a:r>
            <a:endParaRPr sz="1800">
              <a:latin typeface="Vibur"/>
              <a:ea typeface="Vibur"/>
              <a:cs typeface="Vibur"/>
              <a:sym typeface="Vibur"/>
            </a:endParaRPr>
          </a:p>
        </p:txBody>
      </p:sp>
      <p:cxnSp>
        <p:nvCxnSpPr>
          <p:cNvPr id="2826" name="Google Shape;2826;p150"/>
          <p:cNvCxnSpPr/>
          <p:nvPr/>
        </p:nvCxnSpPr>
        <p:spPr>
          <a:xfrm>
            <a:off x="2104450" y="4146575"/>
            <a:ext cx="759600" cy="0"/>
          </a:xfrm>
          <a:prstGeom prst="straightConnector1">
            <a:avLst/>
          </a:prstGeom>
          <a:noFill/>
          <a:ln w="28575" cap="flat" cmpd="sng">
            <a:solidFill>
              <a:srgbClr val="000000"/>
            </a:solidFill>
            <a:prstDash val="solid"/>
            <a:round/>
            <a:headEnd type="none" w="med" len="med"/>
            <a:tailEnd type="none" w="med" len="med"/>
          </a:ln>
        </p:spPr>
      </p:cxnSp>
      <p:sp>
        <p:nvSpPr>
          <p:cNvPr id="2827" name="Google Shape;2827;p150"/>
          <p:cNvSpPr txBox="1"/>
          <p:nvPr/>
        </p:nvSpPr>
        <p:spPr>
          <a:xfrm>
            <a:off x="2104438" y="3696500"/>
            <a:ext cx="759600" cy="1015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1800">
                <a:latin typeface="Vibur"/>
                <a:ea typeface="Vibur"/>
                <a:cs typeface="Vibur"/>
                <a:sym typeface="Vibur"/>
              </a:rPr>
              <a:t>….</a:t>
            </a:r>
            <a:endParaRPr sz="1800">
              <a:latin typeface="Vibur"/>
              <a:ea typeface="Vibur"/>
              <a:cs typeface="Vibur"/>
              <a:sym typeface="Vibur"/>
            </a:endParaRPr>
          </a:p>
          <a:p>
            <a:pPr marL="0" lvl="0" indent="0" algn="ctr" rtl="0">
              <a:spcBef>
                <a:spcPts val="0"/>
              </a:spcBef>
              <a:spcAft>
                <a:spcPts val="0"/>
              </a:spcAft>
              <a:buNone/>
            </a:pPr>
            <a:endParaRPr sz="1800">
              <a:latin typeface="Vibur"/>
              <a:ea typeface="Vibur"/>
              <a:cs typeface="Vibur"/>
              <a:sym typeface="Vibur"/>
            </a:endParaRPr>
          </a:p>
          <a:p>
            <a:pPr marL="0" lvl="0" indent="0" algn="ctr" rtl="0">
              <a:spcBef>
                <a:spcPts val="0"/>
              </a:spcBef>
              <a:spcAft>
                <a:spcPts val="0"/>
              </a:spcAft>
              <a:buNone/>
            </a:pPr>
            <a:r>
              <a:rPr lang="fr" sz="1800">
                <a:latin typeface="Vibur"/>
                <a:ea typeface="Vibur"/>
                <a:cs typeface="Vibur"/>
                <a:sym typeface="Vibur"/>
              </a:rPr>
              <a:t>…..</a:t>
            </a:r>
            <a:endParaRPr sz="1800">
              <a:latin typeface="Vibur"/>
              <a:ea typeface="Vibur"/>
              <a:cs typeface="Vibur"/>
              <a:sym typeface="Vibur"/>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2831"/>
        <p:cNvGrpSpPr/>
        <p:nvPr/>
      </p:nvGrpSpPr>
      <p:grpSpPr>
        <a:xfrm>
          <a:off x="0" y="0"/>
          <a:ext cx="0" cy="0"/>
          <a:chOff x="0" y="0"/>
          <a:chExt cx="0" cy="0"/>
        </a:xfrm>
      </p:grpSpPr>
      <p:pic>
        <p:nvPicPr>
          <p:cNvPr id="2832" name="Google Shape;2832;p151"/>
          <p:cNvPicPr preferRelativeResize="0"/>
          <p:nvPr/>
        </p:nvPicPr>
        <p:blipFill>
          <a:blip r:embed="rId3">
            <a:alphaModFix/>
          </a:blip>
          <a:stretch>
            <a:fillRect/>
          </a:stretch>
        </p:blipFill>
        <p:spPr>
          <a:xfrm rot="2156936">
            <a:off x="37236" y="609747"/>
            <a:ext cx="944206" cy="950927"/>
          </a:xfrm>
          <a:prstGeom prst="rect">
            <a:avLst/>
          </a:prstGeom>
          <a:noFill/>
          <a:ln>
            <a:noFill/>
          </a:ln>
        </p:spPr>
      </p:pic>
      <p:sp>
        <p:nvSpPr>
          <p:cNvPr id="2833" name="Google Shape;2833;p151"/>
          <p:cNvSpPr txBox="1"/>
          <p:nvPr/>
        </p:nvSpPr>
        <p:spPr>
          <a:xfrm>
            <a:off x="86825" y="82675"/>
            <a:ext cx="13227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latin typeface="Vibur"/>
                <a:ea typeface="Vibur"/>
                <a:cs typeface="Vibur"/>
                <a:sym typeface="Vibur"/>
              </a:rPr>
              <a:t>Situation 8</a:t>
            </a:r>
            <a:endParaRPr sz="2100">
              <a:latin typeface="Vibur"/>
              <a:ea typeface="Vibur"/>
              <a:cs typeface="Vibur"/>
              <a:sym typeface="Vibur"/>
            </a:endParaRPr>
          </a:p>
        </p:txBody>
      </p:sp>
      <p:grpSp>
        <p:nvGrpSpPr>
          <p:cNvPr id="2834" name="Google Shape;2834;p151"/>
          <p:cNvGrpSpPr/>
          <p:nvPr/>
        </p:nvGrpSpPr>
        <p:grpSpPr>
          <a:xfrm>
            <a:off x="6433460" y="-195325"/>
            <a:ext cx="2710540" cy="1324121"/>
            <a:chOff x="6137300" y="-268337"/>
            <a:chExt cx="3006700" cy="1919850"/>
          </a:xfrm>
        </p:grpSpPr>
        <p:pic>
          <p:nvPicPr>
            <p:cNvPr id="2835" name="Google Shape;2835;p151"/>
            <p:cNvPicPr preferRelativeResize="0"/>
            <p:nvPr/>
          </p:nvPicPr>
          <p:blipFill>
            <a:blip r:embed="rId4">
              <a:alphaModFix/>
            </a:blip>
            <a:stretch>
              <a:fillRect/>
            </a:stretch>
          </p:blipFill>
          <p:spPr>
            <a:xfrm>
              <a:off x="6137300" y="-268337"/>
              <a:ext cx="3006700" cy="1919850"/>
            </a:xfrm>
            <a:prstGeom prst="rect">
              <a:avLst/>
            </a:prstGeom>
            <a:noFill/>
            <a:ln>
              <a:noFill/>
            </a:ln>
          </p:spPr>
        </p:pic>
        <p:sp>
          <p:nvSpPr>
            <p:cNvPr id="2836" name="Google Shape;2836;p151"/>
            <p:cNvSpPr txBox="1"/>
            <p:nvPr/>
          </p:nvSpPr>
          <p:spPr>
            <a:xfrm>
              <a:off x="6474150" y="283325"/>
              <a:ext cx="2517900" cy="10266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400">
                  <a:solidFill>
                    <a:srgbClr val="FFFFFF"/>
                  </a:solidFill>
                  <a:latin typeface="Vibur"/>
                  <a:ea typeface="Vibur"/>
                  <a:cs typeface="Vibur"/>
                  <a:sym typeface="Vibur"/>
                </a:rPr>
                <a:t>.. 7,42 ...</a:t>
              </a:r>
              <a:r>
                <a:rPr lang="fr" sz="3400">
                  <a:latin typeface="Vibur"/>
                  <a:ea typeface="Vibur"/>
                  <a:cs typeface="Vibur"/>
                  <a:sym typeface="Vibur"/>
                </a:rPr>
                <a:t> </a:t>
              </a:r>
              <a:endParaRPr sz="3400">
                <a:latin typeface="Vibur"/>
                <a:ea typeface="Vibur"/>
                <a:cs typeface="Vibur"/>
                <a:sym typeface="Vibur"/>
              </a:endParaRPr>
            </a:p>
          </p:txBody>
        </p:sp>
      </p:grpSp>
      <p:sp>
        <p:nvSpPr>
          <p:cNvPr id="2837" name="Google Shape;2837;p151"/>
          <p:cNvSpPr txBox="1"/>
          <p:nvPr/>
        </p:nvSpPr>
        <p:spPr>
          <a:xfrm>
            <a:off x="108450" y="1525013"/>
            <a:ext cx="8927100" cy="585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1800">
                <a:latin typeface="Vibur"/>
                <a:ea typeface="Vibur"/>
                <a:cs typeface="Vibur"/>
                <a:sym typeface="Vibur"/>
              </a:rPr>
              <a:t>Ecris en lettres</a:t>
            </a:r>
            <a:r>
              <a:rPr lang="fr" sz="2600">
                <a:latin typeface="Vibur"/>
                <a:ea typeface="Vibur"/>
                <a:cs typeface="Vibur"/>
                <a:sym typeface="Vibur"/>
              </a:rPr>
              <a:t> :sept unités et quarante-deux centièmes</a:t>
            </a:r>
            <a:r>
              <a:rPr lang="fr" sz="2600">
                <a:solidFill>
                  <a:srgbClr val="FF0000"/>
                </a:solidFill>
                <a:latin typeface="Vibur"/>
                <a:ea typeface="Vibur"/>
                <a:cs typeface="Vibur"/>
                <a:sym typeface="Vibur"/>
              </a:rPr>
              <a:t>..</a:t>
            </a:r>
            <a:endParaRPr sz="2600">
              <a:solidFill>
                <a:srgbClr val="FF0000"/>
              </a:solidFill>
              <a:latin typeface="Vibur"/>
              <a:ea typeface="Vibur"/>
              <a:cs typeface="Vibur"/>
              <a:sym typeface="Vibur"/>
            </a:endParaRPr>
          </a:p>
        </p:txBody>
      </p:sp>
      <p:sp>
        <p:nvSpPr>
          <p:cNvPr id="2838" name="Google Shape;2838;p151"/>
          <p:cNvSpPr txBox="1"/>
          <p:nvPr/>
        </p:nvSpPr>
        <p:spPr>
          <a:xfrm>
            <a:off x="86825" y="2715275"/>
            <a:ext cx="3134100" cy="17547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Décompose-le : </a:t>
            </a:r>
            <a:r>
              <a:rPr lang="fr" sz="3400">
                <a:solidFill>
                  <a:srgbClr val="FF0000"/>
                </a:solidFill>
                <a:latin typeface="Vibur"/>
                <a:ea typeface="Vibur"/>
                <a:cs typeface="Vibur"/>
                <a:sym typeface="Vibur"/>
              </a:rPr>
              <a:t>…7</a:t>
            </a:r>
            <a:r>
              <a:rPr lang="fr" sz="3400">
                <a:latin typeface="Vibur"/>
                <a:ea typeface="Vibur"/>
                <a:cs typeface="Vibur"/>
                <a:sym typeface="Vibur"/>
              </a:rPr>
              <a:t> </a:t>
            </a:r>
            <a:endParaRPr sz="3400">
              <a:latin typeface="Vibur"/>
              <a:ea typeface="Vibur"/>
              <a:cs typeface="Vibur"/>
              <a:sym typeface="Vibur"/>
            </a:endParaRPr>
          </a:p>
          <a:p>
            <a:pPr marL="0" lvl="0" indent="0" algn="l" rtl="0">
              <a:spcBef>
                <a:spcPts val="0"/>
              </a:spcBef>
              <a:spcAft>
                <a:spcPts val="0"/>
              </a:spcAft>
              <a:buNone/>
            </a:pPr>
            <a:r>
              <a:rPr lang="fr" sz="3400">
                <a:latin typeface="Vibur"/>
                <a:ea typeface="Vibur"/>
                <a:cs typeface="Vibur"/>
                <a:sym typeface="Vibur"/>
              </a:rPr>
              <a:t>+     +     + </a:t>
            </a:r>
            <a:endParaRPr sz="3400">
              <a:latin typeface="Vibur"/>
              <a:ea typeface="Vibur"/>
              <a:cs typeface="Vibur"/>
              <a:sym typeface="Vibur"/>
            </a:endParaRPr>
          </a:p>
          <a:p>
            <a:pPr marL="0" lvl="0" indent="0" algn="l" rtl="0">
              <a:spcBef>
                <a:spcPts val="0"/>
              </a:spcBef>
              <a:spcAft>
                <a:spcPts val="0"/>
              </a:spcAft>
              <a:buNone/>
            </a:pPr>
            <a:r>
              <a:rPr lang="fr" sz="3400">
                <a:latin typeface="Vibur"/>
                <a:ea typeface="Vibur"/>
                <a:cs typeface="Vibur"/>
                <a:sym typeface="Vibur"/>
              </a:rPr>
              <a:t>     </a:t>
            </a:r>
            <a:endParaRPr sz="3400">
              <a:latin typeface="Vibur"/>
              <a:ea typeface="Vibur"/>
              <a:cs typeface="Vibur"/>
              <a:sym typeface="Vibur"/>
            </a:endParaRPr>
          </a:p>
        </p:txBody>
      </p:sp>
      <p:sp>
        <p:nvSpPr>
          <p:cNvPr id="2839" name="Google Shape;2839;p151"/>
          <p:cNvSpPr txBox="1"/>
          <p:nvPr/>
        </p:nvSpPr>
        <p:spPr>
          <a:xfrm>
            <a:off x="3242550" y="2715275"/>
            <a:ext cx="2582700" cy="19548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Arrondis-le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l’unité : </a:t>
            </a:r>
            <a:r>
              <a:rPr lang="fr" sz="2700">
                <a:solidFill>
                  <a:srgbClr val="FF0000"/>
                </a:solidFill>
                <a:latin typeface="Vibur"/>
                <a:ea typeface="Vibur"/>
                <a:cs typeface="Vibur"/>
                <a:sym typeface="Vibur"/>
              </a:rPr>
              <a:t>…7.</a:t>
            </a:r>
            <a:endParaRPr sz="2700">
              <a:solidFill>
                <a:srgbClr val="FF0000"/>
              </a:solidFill>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au dixième : </a:t>
            </a:r>
            <a:r>
              <a:rPr lang="fr" sz="2700">
                <a:solidFill>
                  <a:srgbClr val="FF0000"/>
                </a:solidFill>
                <a:latin typeface="Vibur"/>
                <a:ea typeface="Vibur"/>
                <a:cs typeface="Vibur"/>
                <a:sym typeface="Vibur"/>
              </a:rPr>
              <a:t>…7,4..</a:t>
            </a:r>
            <a:endParaRPr sz="2700">
              <a:solidFill>
                <a:srgbClr val="FF0000"/>
              </a:solidFill>
              <a:latin typeface="Vibur"/>
              <a:ea typeface="Vibur"/>
              <a:cs typeface="Vibur"/>
              <a:sym typeface="Vibur"/>
            </a:endParaRPr>
          </a:p>
        </p:txBody>
      </p:sp>
      <p:pic>
        <p:nvPicPr>
          <p:cNvPr id="2840" name="Google Shape;2840;p151"/>
          <p:cNvPicPr preferRelativeResize="0"/>
          <p:nvPr/>
        </p:nvPicPr>
        <p:blipFill>
          <a:blip r:embed="rId5">
            <a:alphaModFix/>
          </a:blip>
          <a:stretch>
            <a:fillRect/>
          </a:stretch>
        </p:blipFill>
        <p:spPr>
          <a:xfrm>
            <a:off x="3349950" y="4734925"/>
            <a:ext cx="5353050" cy="514350"/>
          </a:xfrm>
          <a:prstGeom prst="rect">
            <a:avLst/>
          </a:prstGeom>
          <a:noFill/>
          <a:ln>
            <a:noFill/>
          </a:ln>
        </p:spPr>
      </p:pic>
      <p:sp>
        <p:nvSpPr>
          <p:cNvPr id="2841" name="Google Shape;2841;p151"/>
          <p:cNvSpPr txBox="1"/>
          <p:nvPr/>
        </p:nvSpPr>
        <p:spPr>
          <a:xfrm>
            <a:off x="108450" y="2112500"/>
            <a:ext cx="8927100" cy="600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700">
                <a:latin typeface="Vibur"/>
                <a:ea typeface="Vibur"/>
                <a:cs typeface="Vibur"/>
                <a:sym typeface="Vibur"/>
              </a:rPr>
              <a:t>Complète : </a:t>
            </a:r>
            <a:r>
              <a:rPr lang="fr" sz="2000">
                <a:latin typeface="Vibur"/>
                <a:ea typeface="Vibur"/>
                <a:cs typeface="Vibur"/>
                <a:sym typeface="Vibur"/>
              </a:rPr>
              <a:t>nombre précédent : </a:t>
            </a:r>
            <a:r>
              <a:rPr lang="fr" sz="2000">
                <a:solidFill>
                  <a:srgbClr val="FF0000"/>
                </a:solidFill>
                <a:latin typeface="Vibur"/>
                <a:ea typeface="Vibur"/>
                <a:cs typeface="Vibur"/>
                <a:sym typeface="Vibur"/>
              </a:rPr>
              <a:t>….7.</a:t>
            </a:r>
            <a:r>
              <a:rPr lang="fr" sz="2000">
                <a:latin typeface="Vibur"/>
                <a:ea typeface="Vibur"/>
                <a:cs typeface="Vibur"/>
                <a:sym typeface="Vibur"/>
              </a:rPr>
              <a:t>   nombre suivant :  </a:t>
            </a:r>
            <a:r>
              <a:rPr lang="fr" sz="2000">
                <a:solidFill>
                  <a:srgbClr val="FF0000"/>
                </a:solidFill>
                <a:latin typeface="Vibur"/>
                <a:ea typeface="Vibur"/>
                <a:cs typeface="Vibur"/>
                <a:sym typeface="Vibur"/>
              </a:rPr>
              <a:t>…8..</a:t>
            </a:r>
            <a:endParaRPr sz="2000">
              <a:solidFill>
                <a:srgbClr val="FF0000"/>
              </a:solidFill>
              <a:latin typeface="Vibur"/>
              <a:ea typeface="Vibur"/>
              <a:cs typeface="Vibur"/>
              <a:sym typeface="Vibur"/>
            </a:endParaRPr>
          </a:p>
        </p:txBody>
      </p:sp>
      <p:sp>
        <p:nvSpPr>
          <p:cNvPr id="2842" name="Google Shape;2842;p151"/>
          <p:cNvSpPr txBox="1"/>
          <p:nvPr/>
        </p:nvSpPr>
        <p:spPr>
          <a:xfrm>
            <a:off x="5846875" y="2715275"/>
            <a:ext cx="3134100" cy="1139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100">
                <a:latin typeface="Vibur"/>
                <a:ea typeface="Vibur"/>
                <a:cs typeface="Vibur"/>
                <a:sym typeface="Vibur"/>
              </a:rPr>
              <a:t>Place-le     </a:t>
            </a:r>
            <a:r>
              <a:rPr lang="fr" sz="3100">
                <a:solidFill>
                  <a:srgbClr val="FF0000"/>
                </a:solidFill>
                <a:latin typeface="Vibur"/>
                <a:ea typeface="Vibur"/>
                <a:cs typeface="Vibur"/>
                <a:sym typeface="Vibur"/>
              </a:rPr>
              <a:t> .    </a:t>
            </a:r>
            <a:r>
              <a:rPr lang="fr" sz="3100">
                <a:latin typeface="Vibur"/>
                <a:ea typeface="Vibur"/>
                <a:cs typeface="Vibur"/>
                <a:sym typeface="Vibur"/>
              </a:rPr>
              <a:t>    sur la ligne graduée</a:t>
            </a:r>
            <a:endParaRPr sz="3800">
              <a:latin typeface="Vibur"/>
              <a:ea typeface="Vibur"/>
              <a:cs typeface="Vibur"/>
              <a:sym typeface="Vibur"/>
            </a:endParaRPr>
          </a:p>
        </p:txBody>
      </p:sp>
      <p:pic>
        <p:nvPicPr>
          <p:cNvPr id="2843" name="Google Shape;2843;p151"/>
          <p:cNvPicPr preferRelativeResize="0"/>
          <p:nvPr/>
        </p:nvPicPr>
        <p:blipFill>
          <a:blip r:embed="rId6">
            <a:alphaModFix/>
          </a:blip>
          <a:stretch>
            <a:fillRect/>
          </a:stretch>
        </p:blipFill>
        <p:spPr>
          <a:xfrm>
            <a:off x="2463243" y="-25200"/>
            <a:ext cx="3428107" cy="1539300"/>
          </a:xfrm>
          <a:prstGeom prst="rect">
            <a:avLst/>
          </a:prstGeom>
          <a:noFill/>
          <a:ln>
            <a:noFill/>
          </a:ln>
        </p:spPr>
      </p:pic>
      <p:sp>
        <p:nvSpPr>
          <p:cNvPr id="2844" name="Google Shape;2844;p151"/>
          <p:cNvSpPr txBox="1"/>
          <p:nvPr/>
        </p:nvSpPr>
        <p:spPr>
          <a:xfrm>
            <a:off x="368363" y="3132300"/>
            <a:ext cx="759600" cy="1015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1800">
                <a:solidFill>
                  <a:srgbClr val="FF0000"/>
                </a:solidFill>
                <a:latin typeface="Vibur"/>
                <a:ea typeface="Vibur"/>
                <a:cs typeface="Vibur"/>
                <a:sym typeface="Vibur"/>
              </a:rPr>
              <a:t>….4</a:t>
            </a:r>
            <a:endParaRPr sz="1800">
              <a:solidFill>
                <a:srgbClr val="FF0000"/>
              </a:solidFill>
              <a:latin typeface="Vibur"/>
              <a:ea typeface="Vibur"/>
              <a:cs typeface="Vibur"/>
              <a:sym typeface="Vibur"/>
            </a:endParaRPr>
          </a:p>
          <a:p>
            <a:pPr marL="0" lvl="0" indent="0" algn="ctr" rtl="0">
              <a:spcBef>
                <a:spcPts val="0"/>
              </a:spcBef>
              <a:spcAft>
                <a:spcPts val="0"/>
              </a:spcAft>
              <a:buNone/>
            </a:pPr>
            <a:endParaRPr sz="1800">
              <a:latin typeface="Vibur"/>
              <a:ea typeface="Vibur"/>
              <a:cs typeface="Vibur"/>
              <a:sym typeface="Vibur"/>
            </a:endParaRPr>
          </a:p>
          <a:p>
            <a:pPr marL="0" lvl="0" indent="0" algn="ctr" rtl="0">
              <a:spcBef>
                <a:spcPts val="0"/>
              </a:spcBef>
              <a:spcAft>
                <a:spcPts val="0"/>
              </a:spcAft>
              <a:buNone/>
            </a:pPr>
            <a:r>
              <a:rPr lang="fr" sz="1800">
                <a:solidFill>
                  <a:srgbClr val="FF0000"/>
                </a:solidFill>
                <a:latin typeface="Vibur"/>
                <a:ea typeface="Vibur"/>
                <a:cs typeface="Vibur"/>
                <a:sym typeface="Vibur"/>
              </a:rPr>
              <a:t>…10</a:t>
            </a:r>
            <a:endParaRPr sz="1800">
              <a:solidFill>
                <a:srgbClr val="FF0000"/>
              </a:solidFill>
              <a:latin typeface="Vibur"/>
              <a:ea typeface="Vibur"/>
              <a:cs typeface="Vibur"/>
              <a:sym typeface="Vibur"/>
            </a:endParaRPr>
          </a:p>
        </p:txBody>
      </p:sp>
      <p:cxnSp>
        <p:nvCxnSpPr>
          <p:cNvPr id="2845" name="Google Shape;2845;p151"/>
          <p:cNvCxnSpPr/>
          <p:nvPr/>
        </p:nvCxnSpPr>
        <p:spPr>
          <a:xfrm>
            <a:off x="411713" y="3640200"/>
            <a:ext cx="672900" cy="0"/>
          </a:xfrm>
          <a:prstGeom prst="straightConnector1">
            <a:avLst/>
          </a:prstGeom>
          <a:noFill/>
          <a:ln w="28575" cap="flat" cmpd="sng">
            <a:solidFill>
              <a:srgbClr val="000000"/>
            </a:solidFill>
            <a:prstDash val="solid"/>
            <a:round/>
            <a:headEnd type="none" w="med" len="med"/>
            <a:tailEnd type="none" w="med" len="med"/>
          </a:ln>
        </p:spPr>
      </p:cxnSp>
      <p:cxnSp>
        <p:nvCxnSpPr>
          <p:cNvPr id="2846" name="Google Shape;2846;p151"/>
          <p:cNvCxnSpPr>
            <a:stCxn id="2847" idx="1"/>
            <a:endCxn id="2847" idx="3"/>
          </p:cNvCxnSpPr>
          <p:nvPr/>
        </p:nvCxnSpPr>
        <p:spPr>
          <a:xfrm>
            <a:off x="1650548" y="3917250"/>
            <a:ext cx="612900" cy="0"/>
          </a:xfrm>
          <a:prstGeom prst="straightConnector1">
            <a:avLst/>
          </a:prstGeom>
          <a:noFill/>
          <a:ln w="28575" cap="flat" cmpd="sng">
            <a:solidFill>
              <a:srgbClr val="000000"/>
            </a:solidFill>
            <a:prstDash val="solid"/>
            <a:round/>
            <a:headEnd type="none" w="med" len="med"/>
            <a:tailEnd type="none" w="med" len="med"/>
          </a:ln>
        </p:spPr>
      </p:cxnSp>
      <p:sp>
        <p:nvSpPr>
          <p:cNvPr id="2847" name="Google Shape;2847;p151"/>
          <p:cNvSpPr txBox="1"/>
          <p:nvPr/>
        </p:nvSpPr>
        <p:spPr>
          <a:xfrm>
            <a:off x="1650548" y="3132300"/>
            <a:ext cx="612900" cy="1569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1800">
                <a:solidFill>
                  <a:srgbClr val="FF0000"/>
                </a:solidFill>
                <a:latin typeface="Vibur"/>
                <a:ea typeface="Vibur"/>
                <a:cs typeface="Vibur"/>
                <a:sym typeface="Vibur"/>
              </a:rPr>
              <a:t>…2...</a:t>
            </a:r>
            <a:endParaRPr sz="1800">
              <a:solidFill>
                <a:srgbClr val="FF0000"/>
              </a:solidFill>
              <a:latin typeface="Vibur"/>
              <a:ea typeface="Vibur"/>
              <a:cs typeface="Vibur"/>
              <a:sym typeface="Vibur"/>
            </a:endParaRPr>
          </a:p>
          <a:p>
            <a:pPr marL="0" lvl="0" indent="0" algn="ctr" rtl="0">
              <a:spcBef>
                <a:spcPts val="0"/>
              </a:spcBef>
              <a:spcAft>
                <a:spcPts val="0"/>
              </a:spcAft>
              <a:buNone/>
            </a:pPr>
            <a:endParaRPr sz="1800">
              <a:latin typeface="Vibur"/>
              <a:ea typeface="Vibur"/>
              <a:cs typeface="Vibur"/>
              <a:sym typeface="Vibur"/>
            </a:endParaRPr>
          </a:p>
          <a:p>
            <a:pPr marL="0" lvl="0" indent="0" algn="ctr" rtl="0">
              <a:spcBef>
                <a:spcPts val="0"/>
              </a:spcBef>
              <a:spcAft>
                <a:spcPts val="0"/>
              </a:spcAft>
              <a:buNone/>
            </a:pPr>
            <a:r>
              <a:rPr lang="fr" sz="1800">
                <a:solidFill>
                  <a:srgbClr val="FF0000"/>
                </a:solidFill>
                <a:latin typeface="Vibur"/>
                <a:ea typeface="Vibur"/>
                <a:cs typeface="Vibur"/>
                <a:sym typeface="Vibur"/>
              </a:rPr>
              <a:t>100…</a:t>
            </a:r>
            <a:endParaRPr sz="1800">
              <a:solidFill>
                <a:srgbClr val="FF0000"/>
              </a:solidFill>
              <a:latin typeface="Vibur"/>
              <a:ea typeface="Vibur"/>
              <a:cs typeface="Vibur"/>
              <a:sym typeface="Vibur"/>
            </a:endParaRPr>
          </a:p>
        </p:txBody>
      </p:sp>
      <p:sp>
        <p:nvSpPr>
          <p:cNvPr id="2848" name="Google Shape;2848;p151"/>
          <p:cNvSpPr txBox="1"/>
          <p:nvPr/>
        </p:nvSpPr>
        <p:spPr>
          <a:xfrm>
            <a:off x="4572000" y="1128800"/>
            <a:ext cx="1192800" cy="492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000">
                <a:solidFill>
                  <a:schemeClr val="dk1"/>
                </a:solidFill>
                <a:latin typeface="Vibur"/>
                <a:ea typeface="Vibur"/>
                <a:cs typeface="Vibur"/>
                <a:sym typeface="Vibur"/>
              </a:rPr>
              <a:t>..  ..  ..</a:t>
            </a:r>
            <a:endParaRPr/>
          </a:p>
        </p:txBody>
      </p:sp>
      <p:sp>
        <p:nvSpPr>
          <p:cNvPr id="2849" name="Google Shape;2849;p151"/>
          <p:cNvSpPr txBox="1"/>
          <p:nvPr/>
        </p:nvSpPr>
        <p:spPr>
          <a:xfrm>
            <a:off x="3232550" y="4792000"/>
            <a:ext cx="379800" cy="4002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rgbClr val="FF0000"/>
                </a:solidFill>
              </a:rPr>
              <a:t>..</a:t>
            </a:r>
            <a:endParaRPr b="1">
              <a:solidFill>
                <a:srgbClr val="FF0000"/>
              </a:solidFill>
            </a:endParaRPr>
          </a:p>
        </p:txBody>
      </p:sp>
      <p:sp>
        <p:nvSpPr>
          <p:cNvPr id="2850" name="Google Shape;2850;p151"/>
          <p:cNvSpPr txBox="1"/>
          <p:nvPr/>
        </p:nvSpPr>
        <p:spPr>
          <a:xfrm>
            <a:off x="8506750" y="4792000"/>
            <a:ext cx="379800" cy="4002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rgbClr val="FF0000"/>
                </a:solidFill>
              </a:rPr>
              <a:t>..</a:t>
            </a:r>
            <a:endParaRPr b="1">
              <a:solidFill>
                <a:srgbClr val="FF0000"/>
              </a:solidFill>
            </a:endParaRPr>
          </a:p>
        </p:txBody>
      </p:sp>
      <p:cxnSp>
        <p:nvCxnSpPr>
          <p:cNvPr id="2851" name="Google Shape;2851;p151"/>
          <p:cNvCxnSpPr/>
          <p:nvPr/>
        </p:nvCxnSpPr>
        <p:spPr>
          <a:xfrm flipH="1">
            <a:off x="7284775" y="4274500"/>
            <a:ext cx="10800" cy="607500"/>
          </a:xfrm>
          <a:prstGeom prst="straightConnector1">
            <a:avLst/>
          </a:prstGeom>
          <a:noFill/>
          <a:ln w="38100" cap="flat" cmpd="sng">
            <a:solidFill>
              <a:srgbClr val="FF0000"/>
            </a:solidFill>
            <a:prstDash val="solid"/>
            <a:round/>
            <a:headEnd type="none" w="med" len="med"/>
            <a:tailEnd type="triangle" w="med" len="med"/>
          </a:ln>
        </p:spPr>
      </p:cxnSp>
      <p:sp>
        <p:nvSpPr>
          <p:cNvPr id="2852" name="Google Shape;2852;p151"/>
          <p:cNvSpPr txBox="1"/>
          <p:nvPr/>
        </p:nvSpPr>
        <p:spPr>
          <a:xfrm rot="-1080521">
            <a:off x="781302" y="88628"/>
            <a:ext cx="2894608" cy="553959"/>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400">
                <a:solidFill>
                  <a:srgbClr val="FF0000"/>
                </a:solidFill>
                <a:latin typeface="Finger Paint"/>
                <a:ea typeface="Finger Paint"/>
                <a:cs typeface="Finger Paint"/>
                <a:sym typeface="Finger Paint"/>
              </a:rPr>
              <a:t>CORRECTION</a:t>
            </a:r>
            <a:endParaRPr sz="2100"/>
          </a:p>
        </p:txBody>
      </p:sp>
      <p:sp>
        <p:nvSpPr>
          <p:cNvPr id="2853" name="Google Shape;2853;p151"/>
          <p:cNvSpPr txBox="1"/>
          <p:nvPr/>
        </p:nvSpPr>
        <p:spPr>
          <a:xfrm>
            <a:off x="2608023" y="3132300"/>
            <a:ext cx="612900" cy="1015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1800">
                <a:solidFill>
                  <a:srgbClr val="FF0000"/>
                </a:solidFill>
                <a:latin typeface="Vibur"/>
                <a:ea typeface="Vibur"/>
                <a:cs typeface="Vibur"/>
                <a:sym typeface="Vibur"/>
              </a:rPr>
              <a:t>…...</a:t>
            </a:r>
            <a:endParaRPr sz="1800">
              <a:solidFill>
                <a:srgbClr val="FF0000"/>
              </a:solidFill>
              <a:latin typeface="Vibur"/>
              <a:ea typeface="Vibur"/>
              <a:cs typeface="Vibur"/>
              <a:sym typeface="Vibur"/>
            </a:endParaRPr>
          </a:p>
          <a:p>
            <a:pPr marL="0" lvl="0" indent="0" algn="ctr" rtl="0">
              <a:spcBef>
                <a:spcPts val="0"/>
              </a:spcBef>
              <a:spcAft>
                <a:spcPts val="0"/>
              </a:spcAft>
              <a:buNone/>
            </a:pPr>
            <a:endParaRPr sz="1800">
              <a:latin typeface="Vibur"/>
              <a:ea typeface="Vibur"/>
              <a:cs typeface="Vibur"/>
              <a:sym typeface="Vibur"/>
            </a:endParaRPr>
          </a:p>
          <a:p>
            <a:pPr marL="0" lvl="0" indent="0" algn="ctr" rtl="0">
              <a:spcBef>
                <a:spcPts val="0"/>
              </a:spcBef>
              <a:spcAft>
                <a:spcPts val="0"/>
              </a:spcAft>
              <a:buNone/>
            </a:pPr>
            <a:r>
              <a:rPr lang="fr" sz="1800">
                <a:solidFill>
                  <a:srgbClr val="FF0000"/>
                </a:solidFill>
                <a:latin typeface="Vibur"/>
                <a:ea typeface="Vibur"/>
                <a:cs typeface="Vibur"/>
                <a:sym typeface="Vibur"/>
              </a:rPr>
              <a:t>…..</a:t>
            </a:r>
            <a:endParaRPr sz="1800">
              <a:solidFill>
                <a:srgbClr val="FF0000"/>
              </a:solidFill>
              <a:latin typeface="Vibur"/>
              <a:ea typeface="Vibur"/>
              <a:cs typeface="Vibur"/>
              <a:sym typeface="Vibur"/>
            </a:endParaRPr>
          </a:p>
        </p:txBody>
      </p:sp>
      <p:cxnSp>
        <p:nvCxnSpPr>
          <p:cNvPr id="2854" name="Google Shape;2854;p151"/>
          <p:cNvCxnSpPr/>
          <p:nvPr/>
        </p:nvCxnSpPr>
        <p:spPr>
          <a:xfrm>
            <a:off x="2608023" y="3640200"/>
            <a:ext cx="612900" cy="0"/>
          </a:xfrm>
          <a:prstGeom prst="straightConnector1">
            <a:avLst/>
          </a:prstGeom>
          <a:noFill/>
          <a:ln w="28575" cap="flat" cmpd="sng">
            <a:solidFill>
              <a:srgbClr val="000000"/>
            </a:solidFill>
            <a:prstDash val="solid"/>
            <a:round/>
            <a:headEnd type="none" w="med" len="med"/>
            <a:tailEnd type="none" w="med" len="med"/>
          </a:ln>
        </p:spPr>
      </p:cxn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3626"/>
        <p:cNvGrpSpPr/>
        <p:nvPr/>
      </p:nvGrpSpPr>
      <p:grpSpPr>
        <a:xfrm>
          <a:off x="0" y="0"/>
          <a:ext cx="0" cy="0"/>
          <a:chOff x="0" y="0"/>
          <a:chExt cx="0" cy="0"/>
        </a:xfrm>
      </p:grpSpPr>
      <p:pic>
        <p:nvPicPr>
          <p:cNvPr id="3627" name="Google Shape;3627;p184"/>
          <p:cNvPicPr preferRelativeResize="0"/>
          <p:nvPr/>
        </p:nvPicPr>
        <p:blipFill>
          <a:blip r:embed="rId3">
            <a:alphaModFix/>
          </a:blip>
          <a:stretch>
            <a:fillRect/>
          </a:stretch>
        </p:blipFill>
        <p:spPr>
          <a:xfrm rot="2156936">
            <a:off x="406186" y="446972"/>
            <a:ext cx="944206" cy="950927"/>
          </a:xfrm>
          <a:prstGeom prst="rect">
            <a:avLst/>
          </a:prstGeom>
          <a:noFill/>
          <a:ln>
            <a:noFill/>
          </a:ln>
        </p:spPr>
      </p:pic>
      <p:sp>
        <p:nvSpPr>
          <p:cNvPr id="3628" name="Google Shape;3628;p184"/>
          <p:cNvSpPr txBox="1"/>
          <p:nvPr/>
        </p:nvSpPr>
        <p:spPr>
          <a:xfrm>
            <a:off x="86825" y="82675"/>
            <a:ext cx="15507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dirty="0">
                <a:latin typeface="Vibur"/>
                <a:ea typeface="Vibur"/>
                <a:cs typeface="Vibur"/>
                <a:sym typeface="Vibur"/>
              </a:rPr>
              <a:t>Situation …</a:t>
            </a:r>
            <a:endParaRPr sz="2100" dirty="0">
              <a:latin typeface="Vibur"/>
              <a:ea typeface="Vibur"/>
              <a:cs typeface="Vibur"/>
              <a:sym typeface="Vibur"/>
            </a:endParaRPr>
          </a:p>
        </p:txBody>
      </p:sp>
      <p:grpSp>
        <p:nvGrpSpPr>
          <p:cNvPr id="3629" name="Google Shape;3629;p184"/>
          <p:cNvGrpSpPr/>
          <p:nvPr/>
        </p:nvGrpSpPr>
        <p:grpSpPr>
          <a:xfrm>
            <a:off x="6585835" y="-195325"/>
            <a:ext cx="2710540" cy="1324121"/>
            <a:chOff x="6137300" y="-268337"/>
            <a:chExt cx="3006700" cy="1919850"/>
          </a:xfrm>
        </p:grpSpPr>
        <p:pic>
          <p:nvPicPr>
            <p:cNvPr id="3630" name="Google Shape;3630;p184"/>
            <p:cNvPicPr preferRelativeResize="0"/>
            <p:nvPr/>
          </p:nvPicPr>
          <p:blipFill>
            <a:blip r:embed="rId4">
              <a:alphaModFix/>
            </a:blip>
            <a:stretch>
              <a:fillRect/>
            </a:stretch>
          </p:blipFill>
          <p:spPr>
            <a:xfrm>
              <a:off x="6137300" y="-268337"/>
              <a:ext cx="3006700" cy="1919850"/>
            </a:xfrm>
            <a:prstGeom prst="rect">
              <a:avLst/>
            </a:prstGeom>
            <a:noFill/>
            <a:ln>
              <a:noFill/>
            </a:ln>
          </p:spPr>
        </p:pic>
        <p:sp>
          <p:nvSpPr>
            <p:cNvPr id="3631" name="Google Shape;3631;p184"/>
            <p:cNvSpPr txBox="1"/>
            <p:nvPr/>
          </p:nvSpPr>
          <p:spPr>
            <a:xfrm>
              <a:off x="6474150" y="283325"/>
              <a:ext cx="2517900" cy="10266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400">
                  <a:solidFill>
                    <a:srgbClr val="FFFFFF"/>
                  </a:solidFill>
                  <a:latin typeface="Vibur"/>
                  <a:ea typeface="Vibur"/>
                  <a:cs typeface="Vibur"/>
                  <a:sym typeface="Vibur"/>
                </a:rPr>
                <a:t>..,....</a:t>
              </a:r>
              <a:r>
                <a:rPr lang="fr" sz="3400">
                  <a:latin typeface="Vibur"/>
                  <a:ea typeface="Vibur"/>
                  <a:cs typeface="Vibur"/>
                  <a:sym typeface="Vibur"/>
                </a:rPr>
                <a:t> </a:t>
              </a:r>
              <a:endParaRPr sz="3400">
                <a:latin typeface="Vibur"/>
                <a:ea typeface="Vibur"/>
                <a:cs typeface="Vibur"/>
                <a:sym typeface="Vibur"/>
              </a:endParaRPr>
            </a:p>
          </p:txBody>
        </p:sp>
      </p:grpSp>
      <p:sp>
        <p:nvSpPr>
          <p:cNvPr id="3632" name="Google Shape;3632;p184"/>
          <p:cNvSpPr txBox="1"/>
          <p:nvPr/>
        </p:nvSpPr>
        <p:spPr>
          <a:xfrm>
            <a:off x="108450" y="1298913"/>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600">
                <a:latin typeface="Vibur"/>
                <a:ea typeface="Vibur"/>
                <a:cs typeface="Vibur"/>
                <a:sym typeface="Vibur"/>
              </a:rPr>
              <a:t>Ecris en lettres</a:t>
            </a:r>
            <a:r>
              <a:rPr lang="fr" sz="3400">
                <a:latin typeface="Vibur"/>
                <a:ea typeface="Vibur"/>
                <a:cs typeface="Vibur"/>
                <a:sym typeface="Vibur"/>
              </a:rPr>
              <a:t> : ……………………………………………………………………….</a:t>
            </a:r>
            <a:endParaRPr sz="3400">
              <a:latin typeface="Vibur"/>
              <a:ea typeface="Vibur"/>
              <a:cs typeface="Vibur"/>
              <a:sym typeface="Vibur"/>
            </a:endParaRPr>
          </a:p>
        </p:txBody>
      </p:sp>
      <p:sp>
        <p:nvSpPr>
          <p:cNvPr id="3633" name="Google Shape;3633;p184"/>
          <p:cNvSpPr txBox="1"/>
          <p:nvPr/>
        </p:nvSpPr>
        <p:spPr>
          <a:xfrm>
            <a:off x="86825" y="2715275"/>
            <a:ext cx="3134100" cy="22779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Décompose-le : ………... </a:t>
            </a:r>
            <a:endParaRPr sz="3400">
              <a:latin typeface="Vibur"/>
              <a:ea typeface="Vibur"/>
              <a:cs typeface="Vibur"/>
              <a:sym typeface="Vibur"/>
            </a:endParaRPr>
          </a:p>
          <a:p>
            <a:pPr marL="0" lvl="0" indent="0" algn="l" rtl="0">
              <a:spcBef>
                <a:spcPts val="0"/>
              </a:spcBef>
              <a:spcAft>
                <a:spcPts val="0"/>
              </a:spcAft>
              <a:buNone/>
            </a:pPr>
            <a:r>
              <a:rPr lang="fr" sz="3400">
                <a:latin typeface="Vibur"/>
                <a:ea typeface="Vibur"/>
                <a:cs typeface="Vibur"/>
                <a:sym typeface="Vibur"/>
              </a:rPr>
              <a:t>+       + </a:t>
            </a:r>
            <a:endParaRPr sz="3400">
              <a:latin typeface="Vibur"/>
              <a:ea typeface="Vibur"/>
              <a:cs typeface="Vibur"/>
              <a:sym typeface="Vibur"/>
            </a:endParaRPr>
          </a:p>
          <a:p>
            <a:pPr marL="0" lvl="0" indent="0" algn="l" rtl="0">
              <a:spcBef>
                <a:spcPts val="0"/>
              </a:spcBef>
              <a:spcAft>
                <a:spcPts val="0"/>
              </a:spcAft>
              <a:buNone/>
            </a:pPr>
            <a:r>
              <a:rPr lang="fr" sz="3400">
                <a:latin typeface="Vibur"/>
                <a:ea typeface="Vibur"/>
                <a:cs typeface="Vibur"/>
                <a:sym typeface="Vibur"/>
              </a:rPr>
              <a:t>     </a:t>
            </a:r>
            <a:endParaRPr sz="3400">
              <a:latin typeface="Vibur"/>
              <a:ea typeface="Vibur"/>
              <a:cs typeface="Vibur"/>
              <a:sym typeface="Vibur"/>
            </a:endParaRPr>
          </a:p>
        </p:txBody>
      </p:sp>
      <p:sp>
        <p:nvSpPr>
          <p:cNvPr id="3634" name="Google Shape;3634;p184"/>
          <p:cNvSpPr txBox="1"/>
          <p:nvPr/>
        </p:nvSpPr>
        <p:spPr>
          <a:xfrm>
            <a:off x="3242550" y="2715275"/>
            <a:ext cx="25827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Arrondis-le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l’unité :_____</a:t>
            </a:r>
            <a:endParaRPr sz="27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au dixième : ____</a:t>
            </a:r>
            <a:endParaRPr sz="2700">
              <a:latin typeface="Vibur"/>
              <a:ea typeface="Vibur"/>
              <a:cs typeface="Vibur"/>
              <a:sym typeface="Vibur"/>
            </a:endParaRPr>
          </a:p>
        </p:txBody>
      </p:sp>
      <p:pic>
        <p:nvPicPr>
          <p:cNvPr id="3635" name="Google Shape;3635;p184"/>
          <p:cNvPicPr preferRelativeResize="0"/>
          <p:nvPr/>
        </p:nvPicPr>
        <p:blipFill>
          <a:blip r:embed="rId5">
            <a:alphaModFix/>
          </a:blip>
          <a:stretch>
            <a:fillRect/>
          </a:stretch>
        </p:blipFill>
        <p:spPr>
          <a:xfrm>
            <a:off x="3340125" y="4370100"/>
            <a:ext cx="5353050" cy="514350"/>
          </a:xfrm>
          <a:prstGeom prst="rect">
            <a:avLst/>
          </a:prstGeom>
          <a:noFill/>
          <a:ln>
            <a:noFill/>
          </a:ln>
        </p:spPr>
      </p:pic>
      <p:sp>
        <p:nvSpPr>
          <p:cNvPr id="3636" name="Google Shape;3636;p184"/>
          <p:cNvSpPr txBox="1"/>
          <p:nvPr/>
        </p:nvSpPr>
        <p:spPr>
          <a:xfrm>
            <a:off x="108450" y="2026375"/>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Complète : </a:t>
            </a:r>
            <a:r>
              <a:rPr lang="fr" sz="2700">
                <a:latin typeface="Vibur"/>
                <a:ea typeface="Vibur"/>
                <a:cs typeface="Vibur"/>
                <a:sym typeface="Vibur"/>
              </a:rPr>
              <a:t>nombre précédent :.........   nombre suivant :........</a:t>
            </a:r>
            <a:endParaRPr sz="2700">
              <a:latin typeface="Vibur"/>
              <a:ea typeface="Vibur"/>
              <a:cs typeface="Vibur"/>
              <a:sym typeface="Vibur"/>
            </a:endParaRPr>
          </a:p>
        </p:txBody>
      </p:sp>
      <p:sp>
        <p:nvSpPr>
          <p:cNvPr id="3637" name="Google Shape;3637;p184"/>
          <p:cNvSpPr txBox="1"/>
          <p:nvPr/>
        </p:nvSpPr>
        <p:spPr>
          <a:xfrm>
            <a:off x="3242550" y="2715275"/>
            <a:ext cx="5793000" cy="22011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100">
                <a:latin typeface="Vibur"/>
                <a:ea typeface="Vibur"/>
                <a:cs typeface="Vibur"/>
                <a:sym typeface="Vibur"/>
              </a:rPr>
              <a:t>                 Place-le</a:t>
            </a:r>
            <a:endParaRPr sz="3100">
              <a:latin typeface="Vibur"/>
              <a:ea typeface="Vibur"/>
              <a:cs typeface="Vibur"/>
              <a:sym typeface="Vibur"/>
            </a:endParaRPr>
          </a:p>
          <a:p>
            <a:pPr marL="0" lvl="0" indent="0" algn="l" rtl="0">
              <a:spcBef>
                <a:spcPts val="0"/>
              </a:spcBef>
              <a:spcAft>
                <a:spcPts val="0"/>
              </a:spcAft>
              <a:buNone/>
            </a:pPr>
            <a:r>
              <a:rPr lang="fr" sz="3100">
                <a:latin typeface="Vibur"/>
                <a:ea typeface="Vibur"/>
                <a:cs typeface="Vibur"/>
                <a:sym typeface="Vibur"/>
              </a:rPr>
              <a:t>                  sur la</a:t>
            </a:r>
            <a:endParaRPr sz="3100">
              <a:latin typeface="Vibur"/>
              <a:ea typeface="Vibur"/>
              <a:cs typeface="Vibur"/>
              <a:sym typeface="Vibur"/>
            </a:endParaRPr>
          </a:p>
          <a:p>
            <a:pPr marL="0" lvl="0" indent="0" algn="l" rtl="0">
              <a:spcBef>
                <a:spcPts val="0"/>
              </a:spcBef>
              <a:spcAft>
                <a:spcPts val="0"/>
              </a:spcAft>
              <a:buNone/>
            </a:pPr>
            <a:r>
              <a:rPr lang="fr" sz="3100">
                <a:latin typeface="Vibur"/>
                <a:ea typeface="Vibur"/>
                <a:cs typeface="Vibur"/>
                <a:sym typeface="Vibur"/>
              </a:rPr>
              <a:t>                  ligne graduée</a:t>
            </a:r>
            <a:endParaRPr sz="3100">
              <a:latin typeface="Vibur"/>
              <a:ea typeface="Vibur"/>
              <a:cs typeface="Vibur"/>
              <a:sym typeface="Vibur"/>
            </a:endParaRPr>
          </a:p>
          <a:p>
            <a:pPr marL="0" lvl="0" indent="0" algn="r" rtl="0">
              <a:spcBef>
                <a:spcPts val="0"/>
              </a:spcBef>
              <a:spcAft>
                <a:spcPts val="0"/>
              </a:spcAft>
              <a:buNone/>
            </a:pPr>
            <a:endParaRPr sz="3800">
              <a:latin typeface="Vibur"/>
              <a:ea typeface="Vibur"/>
              <a:cs typeface="Vibur"/>
              <a:sym typeface="Vibur"/>
            </a:endParaRPr>
          </a:p>
        </p:txBody>
      </p:sp>
      <p:pic>
        <p:nvPicPr>
          <p:cNvPr id="3638" name="Google Shape;3638;p184"/>
          <p:cNvPicPr preferRelativeResize="0"/>
          <p:nvPr/>
        </p:nvPicPr>
        <p:blipFill>
          <a:blip r:embed="rId6">
            <a:alphaModFix/>
          </a:blip>
          <a:stretch>
            <a:fillRect/>
          </a:stretch>
        </p:blipFill>
        <p:spPr>
          <a:xfrm>
            <a:off x="2942456" y="-25200"/>
            <a:ext cx="2948894" cy="1324125"/>
          </a:xfrm>
          <a:prstGeom prst="rect">
            <a:avLst/>
          </a:prstGeom>
          <a:noFill/>
          <a:ln>
            <a:noFill/>
          </a:ln>
        </p:spPr>
      </p:pic>
      <p:sp>
        <p:nvSpPr>
          <p:cNvPr id="3639" name="Google Shape;3639;p184"/>
          <p:cNvSpPr txBox="1"/>
          <p:nvPr/>
        </p:nvSpPr>
        <p:spPr>
          <a:xfrm>
            <a:off x="498488" y="3793675"/>
            <a:ext cx="759600" cy="1015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1800">
                <a:latin typeface="Vibur"/>
                <a:ea typeface="Vibur"/>
                <a:cs typeface="Vibur"/>
                <a:sym typeface="Vibur"/>
              </a:rPr>
              <a:t>….</a:t>
            </a:r>
            <a:endParaRPr sz="1800">
              <a:latin typeface="Vibur"/>
              <a:ea typeface="Vibur"/>
              <a:cs typeface="Vibur"/>
              <a:sym typeface="Vibur"/>
            </a:endParaRPr>
          </a:p>
          <a:p>
            <a:pPr marL="0" lvl="0" indent="0" algn="ctr" rtl="0">
              <a:spcBef>
                <a:spcPts val="0"/>
              </a:spcBef>
              <a:spcAft>
                <a:spcPts val="0"/>
              </a:spcAft>
              <a:buNone/>
            </a:pPr>
            <a:endParaRPr sz="1800">
              <a:latin typeface="Vibur"/>
              <a:ea typeface="Vibur"/>
              <a:cs typeface="Vibur"/>
              <a:sym typeface="Vibur"/>
            </a:endParaRPr>
          </a:p>
          <a:p>
            <a:pPr marL="0" lvl="0" indent="0" algn="ctr" rtl="0">
              <a:spcBef>
                <a:spcPts val="0"/>
              </a:spcBef>
              <a:spcAft>
                <a:spcPts val="0"/>
              </a:spcAft>
              <a:buNone/>
            </a:pPr>
            <a:r>
              <a:rPr lang="fr" sz="1800">
                <a:latin typeface="Vibur"/>
                <a:ea typeface="Vibur"/>
                <a:cs typeface="Vibur"/>
                <a:sym typeface="Vibur"/>
              </a:rPr>
              <a:t>…..</a:t>
            </a:r>
            <a:endParaRPr sz="1800">
              <a:latin typeface="Vibur"/>
              <a:ea typeface="Vibur"/>
              <a:cs typeface="Vibur"/>
              <a:sym typeface="Vibur"/>
            </a:endParaRPr>
          </a:p>
        </p:txBody>
      </p:sp>
      <p:cxnSp>
        <p:nvCxnSpPr>
          <p:cNvPr id="3640" name="Google Shape;3640;p184"/>
          <p:cNvCxnSpPr/>
          <p:nvPr/>
        </p:nvCxnSpPr>
        <p:spPr>
          <a:xfrm>
            <a:off x="498488" y="4146575"/>
            <a:ext cx="759600" cy="0"/>
          </a:xfrm>
          <a:prstGeom prst="straightConnector1">
            <a:avLst/>
          </a:prstGeom>
          <a:noFill/>
          <a:ln w="28575" cap="flat" cmpd="sng">
            <a:solidFill>
              <a:srgbClr val="000000"/>
            </a:solidFill>
            <a:prstDash val="solid"/>
            <a:round/>
            <a:headEnd type="none" w="med" len="med"/>
            <a:tailEnd type="none" w="med" len="med"/>
          </a:ln>
        </p:spPr>
      </p:cxnSp>
      <p:sp>
        <p:nvSpPr>
          <p:cNvPr id="3641" name="Google Shape;3641;p184"/>
          <p:cNvSpPr txBox="1"/>
          <p:nvPr/>
        </p:nvSpPr>
        <p:spPr>
          <a:xfrm>
            <a:off x="5468375" y="1916400"/>
            <a:ext cx="759600" cy="1015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1800">
                <a:latin typeface="Vibur"/>
                <a:ea typeface="Vibur"/>
                <a:cs typeface="Vibur"/>
                <a:sym typeface="Vibur"/>
              </a:rPr>
              <a:t>….</a:t>
            </a:r>
            <a:endParaRPr sz="1800">
              <a:latin typeface="Vibur"/>
              <a:ea typeface="Vibur"/>
              <a:cs typeface="Vibur"/>
              <a:sym typeface="Vibur"/>
            </a:endParaRPr>
          </a:p>
          <a:p>
            <a:pPr marL="0" lvl="0" indent="0" algn="ctr" rtl="0">
              <a:spcBef>
                <a:spcPts val="0"/>
              </a:spcBef>
              <a:spcAft>
                <a:spcPts val="0"/>
              </a:spcAft>
              <a:buNone/>
            </a:pPr>
            <a:endParaRPr sz="1800">
              <a:latin typeface="Vibur"/>
              <a:ea typeface="Vibur"/>
              <a:cs typeface="Vibur"/>
              <a:sym typeface="Vibur"/>
            </a:endParaRPr>
          </a:p>
          <a:p>
            <a:pPr marL="0" lvl="0" indent="0" algn="ctr" rtl="0">
              <a:spcBef>
                <a:spcPts val="0"/>
              </a:spcBef>
              <a:spcAft>
                <a:spcPts val="0"/>
              </a:spcAft>
              <a:buNone/>
            </a:pPr>
            <a:r>
              <a:rPr lang="fr" sz="1800">
                <a:latin typeface="Vibur"/>
                <a:ea typeface="Vibur"/>
                <a:cs typeface="Vibur"/>
                <a:sym typeface="Vibur"/>
              </a:rPr>
              <a:t>…..</a:t>
            </a:r>
            <a:endParaRPr sz="1800">
              <a:latin typeface="Vibur"/>
              <a:ea typeface="Vibur"/>
              <a:cs typeface="Vibur"/>
              <a:sym typeface="Vibur"/>
            </a:endParaRPr>
          </a:p>
        </p:txBody>
      </p:sp>
      <p:cxnSp>
        <p:nvCxnSpPr>
          <p:cNvPr id="3642" name="Google Shape;3642;p184"/>
          <p:cNvCxnSpPr/>
          <p:nvPr/>
        </p:nvCxnSpPr>
        <p:spPr>
          <a:xfrm>
            <a:off x="2104450" y="4146575"/>
            <a:ext cx="759600" cy="0"/>
          </a:xfrm>
          <a:prstGeom prst="straightConnector1">
            <a:avLst/>
          </a:prstGeom>
          <a:noFill/>
          <a:ln w="28575" cap="flat" cmpd="sng">
            <a:solidFill>
              <a:srgbClr val="000000"/>
            </a:solidFill>
            <a:prstDash val="solid"/>
            <a:round/>
            <a:headEnd type="none" w="med" len="med"/>
            <a:tailEnd type="none" w="med" len="med"/>
          </a:ln>
        </p:spPr>
      </p:cxnSp>
      <p:sp>
        <p:nvSpPr>
          <p:cNvPr id="3643" name="Google Shape;3643;p184"/>
          <p:cNvSpPr txBox="1"/>
          <p:nvPr/>
        </p:nvSpPr>
        <p:spPr>
          <a:xfrm>
            <a:off x="2104438" y="3696500"/>
            <a:ext cx="759600" cy="1015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1800">
                <a:latin typeface="Vibur"/>
                <a:ea typeface="Vibur"/>
                <a:cs typeface="Vibur"/>
                <a:sym typeface="Vibur"/>
              </a:rPr>
              <a:t>….</a:t>
            </a:r>
            <a:endParaRPr sz="1800">
              <a:latin typeface="Vibur"/>
              <a:ea typeface="Vibur"/>
              <a:cs typeface="Vibur"/>
              <a:sym typeface="Vibur"/>
            </a:endParaRPr>
          </a:p>
          <a:p>
            <a:pPr marL="0" lvl="0" indent="0" algn="ctr" rtl="0">
              <a:spcBef>
                <a:spcPts val="0"/>
              </a:spcBef>
              <a:spcAft>
                <a:spcPts val="0"/>
              </a:spcAft>
              <a:buNone/>
            </a:pPr>
            <a:endParaRPr sz="1800">
              <a:latin typeface="Vibur"/>
              <a:ea typeface="Vibur"/>
              <a:cs typeface="Vibur"/>
              <a:sym typeface="Vibur"/>
            </a:endParaRPr>
          </a:p>
          <a:p>
            <a:pPr marL="0" lvl="0" indent="0" algn="ctr" rtl="0">
              <a:spcBef>
                <a:spcPts val="0"/>
              </a:spcBef>
              <a:spcAft>
                <a:spcPts val="0"/>
              </a:spcAft>
              <a:buNone/>
            </a:pPr>
            <a:r>
              <a:rPr lang="fr" sz="1800">
                <a:latin typeface="Vibur"/>
                <a:ea typeface="Vibur"/>
                <a:cs typeface="Vibur"/>
                <a:sym typeface="Vibur"/>
              </a:rPr>
              <a:t>…..</a:t>
            </a:r>
            <a:endParaRPr sz="1800">
              <a:latin typeface="Vibur"/>
              <a:ea typeface="Vibur"/>
              <a:cs typeface="Vibur"/>
              <a:sym typeface="Vibur"/>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3647"/>
        <p:cNvGrpSpPr/>
        <p:nvPr/>
      </p:nvGrpSpPr>
      <p:grpSpPr>
        <a:xfrm>
          <a:off x="0" y="0"/>
          <a:ext cx="0" cy="0"/>
          <a:chOff x="0" y="0"/>
          <a:chExt cx="0" cy="0"/>
        </a:xfrm>
      </p:grpSpPr>
      <p:pic>
        <p:nvPicPr>
          <p:cNvPr id="3648" name="Google Shape;3648;p185"/>
          <p:cNvPicPr preferRelativeResize="0"/>
          <p:nvPr/>
        </p:nvPicPr>
        <p:blipFill>
          <a:blip r:embed="rId3">
            <a:alphaModFix/>
          </a:blip>
          <a:stretch>
            <a:fillRect/>
          </a:stretch>
        </p:blipFill>
        <p:spPr>
          <a:xfrm rot="2156936">
            <a:off x="37236" y="609747"/>
            <a:ext cx="944206" cy="950927"/>
          </a:xfrm>
          <a:prstGeom prst="rect">
            <a:avLst/>
          </a:prstGeom>
          <a:noFill/>
          <a:ln>
            <a:noFill/>
          </a:ln>
        </p:spPr>
      </p:pic>
      <p:sp>
        <p:nvSpPr>
          <p:cNvPr id="3649" name="Google Shape;3649;p185"/>
          <p:cNvSpPr txBox="1"/>
          <p:nvPr/>
        </p:nvSpPr>
        <p:spPr>
          <a:xfrm>
            <a:off x="86825" y="82675"/>
            <a:ext cx="14433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latin typeface="Vibur"/>
                <a:ea typeface="Vibur"/>
                <a:cs typeface="Vibur"/>
                <a:sym typeface="Vibur"/>
              </a:rPr>
              <a:t>Situation …</a:t>
            </a:r>
            <a:endParaRPr sz="2100" dirty="0">
              <a:latin typeface="Vibur"/>
              <a:ea typeface="Vibur"/>
              <a:cs typeface="Vibur"/>
              <a:sym typeface="Vibur"/>
            </a:endParaRPr>
          </a:p>
        </p:txBody>
      </p:sp>
      <p:grpSp>
        <p:nvGrpSpPr>
          <p:cNvPr id="3650" name="Google Shape;3650;p185"/>
          <p:cNvGrpSpPr/>
          <p:nvPr/>
        </p:nvGrpSpPr>
        <p:grpSpPr>
          <a:xfrm>
            <a:off x="6433460" y="-195325"/>
            <a:ext cx="2710540" cy="1324121"/>
            <a:chOff x="6137300" y="-268337"/>
            <a:chExt cx="3006700" cy="1919850"/>
          </a:xfrm>
        </p:grpSpPr>
        <p:pic>
          <p:nvPicPr>
            <p:cNvPr id="3651" name="Google Shape;3651;p185"/>
            <p:cNvPicPr preferRelativeResize="0"/>
            <p:nvPr/>
          </p:nvPicPr>
          <p:blipFill>
            <a:blip r:embed="rId4">
              <a:alphaModFix/>
            </a:blip>
            <a:stretch>
              <a:fillRect/>
            </a:stretch>
          </p:blipFill>
          <p:spPr>
            <a:xfrm>
              <a:off x="6137300" y="-268337"/>
              <a:ext cx="3006700" cy="1919850"/>
            </a:xfrm>
            <a:prstGeom prst="rect">
              <a:avLst/>
            </a:prstGeom>
            <a:noFill/>
            <a:ln>
              <a:noFill/>
            </a:ln>
          </p:spPr>
        </p:pic>
        <p:sp>
          <p:nvSpPr>
            <p:cNvPr id="3652" name="Google Shape;3652;p185"/>
            <p:cNvSpPr txBox="1"/>
            <p:nvPr/>
          </p:nvSpPr>
          <p:spPr>
            <a:xfrm>
              <a:off x="6474150" y="283325"/>
              <a:ext cx="2517900" cy="10266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400">
                  <a:solidFill>
                    <a:srgbClr val="FFFFFF"/>
                  </a:solidFill>
                  <a:latin typeface="Vibur"/>
                  <a:ea typeface="Vibur"/>
                  <a:cs typeface="Vibur"/>
                  <a:sym typeface="Vibur"/>
                </a:rPr>
                <a:t>.. , ...</a:t>
              </a:r>
              <a:r>
                <a:rPr lang="fr" sz="3400">
                  <a:latin typeface="Vibur"/>
                  <a:ea typeface="Vibur"/>
                  <a:cs typeface="Vibur"/>
                  <a:sym typeface="Vibur"/>
                </a:rPr>
                <a:t> </a:t>
              </a:r>
              <a:endParaRPr sz="3400">
                <a:latin typeface="Vibur"/>
                <a:ea typeface="Vibur"/>
                <a:cs typeface="Vibur"/>
                <a:sym typeface="Vibur"/>
              </a:endParaRPr>
            </a:p>
          </p:txBody>
        </p:sp>
      </p:grpSp>
      <p:sp>
        <p:nvSpPr>
          <p:cNvPr id="3653" name="Google Shape;3653;p185"/>
          <p:cNvSpPr txBox="1"/>
          <p:nvPr/>
        </p:nvSpPr>
        <p:spPr>
          <a:xfrm>
            <a:off x="108450" y="1525013"/>
            <a:ext cx="8927100" cy="585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1800">
                <a:latin typeface="Vibur"/>
                <a:ea typeface="Vibur"/>
                <a:cs typeface="Vibur"/>
                <a:sym typeface="Vibur"/>
              </a:rPr>
              <a:t>Ecris en lettres</a:t>
            </a:r>
            <a:r>
              <a:rPr lang="fr" sz="2600">
                <a:latin typeface="Vibur"/>
                <a:ea typeface="Vibur"/>
                <a:cs typeface="Vibur"/>
                <a:sym typeface="Vibur"/>
              </a:rPr>
              <a:t> : </a:t>
            </a:r>
            <a:r>
              <a:rPr lang="fr" sz="2600">
                <a:solidFill>
                  <a:srgbClr val="FF0000"/>
                </a:solidFill>
                <a:latin typeface="Vibur"/>
                <a:ea typeface="Vibur"/>
                <a:cs typeface="Vibur"/>
                <a:sym typeface="Vibur"/>
              </a:rPr>
              <a:t>…………………………………………………………………………………………..</a:t>
            </a:r>
            <a:endParaRPr sz="2600">
              <a:solidFill>
                <a:srgbClr val="FF0000"/>
              </a:solidFill>
              <a:latin typeface="Vibur"/>
              <a:ea typeface="Vibur"/>
              <a:cs typeface="Vibur"/>
              <a:sym typeface="Vibur"/>
            </a:endParaRPr>
          </a:p>
        </p:txBody>
      </p:sp>
      <p:sp>
        <p:nvSpPr>
          <p:cNvPr id="3654" name="Google Shape;3654;p185"/>
          <p:cNvSpPr txBox="1"/>
          <p:nvPr/>
        </p:nvSpPr>
        <p:spPr>
          <a:xfrm>
            <a:off x="86825" y="2715275"/>
            <a:ext cx="3134100" cy="17547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Décompose-le : </a:t>
            </a:r>
            <a:r>
              <a:rPr lang="fr" sz="3400">
                <a:solidFill>
                  <a:srgbClr val="FF0000"/>
                </a:solidFill>
                <a:latin typeface="Vibur"/>
                <a:ea typeface="Vibur"/>
                <a:cs typeface="Vibur"/>
                <a:sym typeface="Vibur"/>
              </a:rPr>
              <a:t>….</a:t>
            </a:r>
            <a:r>
              <a:rPr lang="fr" sz="3400">
                <a:latin typeface="Vibur"/>
                <a:ea typeface="Vibur"/>
                <a:cs typeface="Vibur"/>
                <a:sym typeface="Vibur"/>
              </a:rPr>
              <a:t> </a:t>
            </a:r>
            <a:endParaRPr sz="3400">
              <a:latin typeface="Vibur"/>
              <a:ea typeface="Vibur"/>
              <a:cs typeface="Vibur"/>
              <a:sym typeface="Vibur"/>
            </a:endParaRPr>
          </a:p>
          <a:p>
            <a:pPr marL="0" lvl="0" indent="0" algn="l" rtl="0">
              <a:spcBef>
                <a:spcPts val="0"/>
              </a:spcBef>
              <a:spcAft>
                <a:spcPts val="0"/>
              </a:spcAft>
              <a:buNone/>
            </a:pPr>
            <a:r>
              <a:rPr lang="fr" sz="3400">
                <a:latin typeface="Vibur"/>
                <a:ea typeface="Vibur"/>
                <a:cs typeface="Vibur"/>
                <a:sym typeface="Vibur"/>
              </a:rPr>
              <a:t>+     +     + </a:t>
            </a:r>
            <a:endParaRPr sz="3400">
              <a:latin typeface="Vibur"/>
              <a:ea typeface="Vibur"/>
              <a:cs typeface="Vibur"/>
              <a:sym typeface="Vibur"/>
            </a:endParaRPr>
          </a:p>
          <a:p>
            <a:pPr marL="0" lvl="0" indent="0" algn="l" rtl="0">
              <a:spcBef>
                <a:spcPts val="0"/>
              </a:spcBef>
              <a:spcAft>
                <a:spcPts val="0"/>
              </a:spcAft>
              <a:buNone/>
            </a:pPr>
            <a:r>
              <a:rPr lang="fr" sz="3400">
                <a:latin typeface="Vibur"/>
                <a:ea typeface="Vibur"/>
                <a:cs typeface="Vibur"/>
                <a:sym typeface="Vibur"/>
              </a:rPr>
              <a:t>     </a:t>
            </a:r>
            <a:endParaRPr sz="3400">
              <a:latin typeface="Vibur"/>
              <a:ea typeface="Vibur"/>
              <a:cs typeface="Vibur"/>
              <a:sym typeface="Vibur"/>
            </a:endParaRPr>
          </a:p>
        </p:txBody>
      </p:sp>
      <p:sp>
        <p:nvSpPr>
          <p:cNvPr id="3655" name="Google Shape;3655;p185"/>
          <p:cNvSpPr txBox="1"/>
          <p:nvPr/>
        </p:nvSpPr>
        <p:spPr>
          <a:xfrm>
            <a:off x="3242550" y="2715275"/>
            <a:ext cx="25827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Arrondis-le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l’unité : </a:t>
            </a:r>
            <a:r>
              <a:rPr lang="fr" sz="2700">
                <a:solidFill>
                  <a:srgbClr val="FF0000"/>
                </a:solidFill>
                <a:latin typeface="Vibur"/>
                <a:ea typeface="Vibur"/>
                <a:cs typeface="Vibur"/>
                <a:sym typeface="Vibur"/>
              </a:rPr>
              <a:t>….</a:t>
            </a:r>
            <a:endParaRPr sz="2700">
              <a:solidFill>
                <a:srgbClr val="FF0000"/>
              </a:solidFill>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au dixième : </a:t>
            </a:r>
            <a:r>
              <a:rPr lang="fr" sz="2700">
                <a:solidFill>
                  <a:srgbClr val="FF0000"/>
                </a:solidFill>
                <a:latin typeface="Vibur"/>
                <a:ea typeface="Vibur"/>
                <a:cs typeface="Vibur"/>
                <a:sym typeface="Vibur"/>
              </a:rPr>
              <a:t>…..</a:t>
            </a:r>
            <a:endParaRPr sz="2700">
              <a:solidFill>
                <a:srgbClr val="FF0000"/>
              </a:solidFill>
              <a:latin typeface="Vibur"/>
              <a:ea typeface="Vibur"/>
              <a:cs typeface="Vibur"/>
              <a:sym typeface="Vibur"/>
            </a:endParaRPr>
          </a:p>
        </p:txBody>
      </p:sp>
      <p:pic>
        <p:nvPicPr>
          <p:cNvPr id="3656" name="Google Shape;3656;p185"/>
          <p:cNvPicPr preferRelativeResize="0"/>
          <p:nvPr/>
        </p:nvPicPr>
        <p:blipFill>
          <a:blip r:embed="rId5">
            <a:alphaModFix/>
          </a:blip>
          <a:stretch>
            <a:fillRect/>
          </a:stretch>
        </p:blipFill>
        <p:spPr>
          <a:xfrm>
            <a:off x="3340125" y="4370100"/>
            <a:ext cx="5353050" cy="514350"/>
          </a:xfrm>
          <a:prstGeom prst="rect">
            <a:avLst/>
          </a:prstGeom>
          <a:noFill/>
          <a:ln>
            <a:noFill/>
          </a:ln>
        </p:spPr>
      </p:pic>
      <p:sp>
        <p:nvSpPr>
          <p:cNvPr id="3657" name="Google Shape;3657;p185"/>
          <p:cNvSpPr txBox="1"/>
          <p:nvPr/>
        </p:nvSpPr>
        <p:spPr>
          <a:xfrm>
            <a:off x="108450" y="2112500"/>
            <a:ext cx="8927100" cy="600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700">
                <a:latin typeface="Vibur"/>
                <a:ea typeface="Vibur"/>
                <a:cs typeface="Vibur"/>
                <a:sym typeface="Vibur"/>
              </a:rPr>
              <a:t>Complète : </a:t>
            </a:r>
            <a:r>
              <a:rPr lang="fr" sz="2000">
                <a:latin typeface="Vibur"/>
                <a:ea typeface="Vibur"/>
                <a:cs typeface="Vibur"/>
                <a:sym typeface="Vibur"/>
              </a:rPr>
              <a:t>nombre précédent : </a:t>
            </a:r>
            <a:r>
              <a:rPr lang="fr" sz="2000">
                <a:solidFill>
                  <a:srgbClr val="FF0000"/>
                </a:solidFill>
                <a:latin typeface="Vibur"/>
                <a:ea typeface="Vibur"/>
                <a:cs typeface="Vibur"/>
                <a:sym typeface="Vibur"/>
              </a:rPr>
              <a:t>…..</a:t>
            </a:r>
            <a:r>
              <a:rPr lang="fr" sz="2000">
                <a:latin typeface="Vibur"/>
                <a:ea typeface="Vibur"/>
                <a:cs typeface="Vibur"/>
                <a:sym typeface="Vibur"/>
              </a:rPr>
              <a:t>   nombre suivant :  </a:t>
            </a:r>
            <a:r>
              <a:rPr lang="fr" sz="2000">
                <a:solidFill>
                  <a:srgbClr val="FF0000"/>
                </a:solidFill>
                <a:latin typeface="Vibur"/>
                <a:ea typeface="Vibur"/>
                <a:cs typeface="Vibur"/>
                <a:sym typeface="Vibur"/>
              </a:rPr>
              <a:t>…..</a:t>
            </a:r>
            <a:endParaRPr sz="2000">
              <a:solidFill>
                <a:srgbClr val="FF0000"/>
              </a:solidFill>
              <a:latin typeface="Vibur"/>
              <a:ea typeface="Vibur"/>
              <a:cs typeface="Vibur"/>
              <a:sym typeface="Vibur"/>
            </a:endParaRPr>
          </a:p>
        </p:txBody>
      </p:sp>
      <p:sp>
        <p:nvSpPr>
          <p:cNvPr id="3658" name="Google Shape;3658;p185"/>
          <p:cNvSpPr txBox="1"/>
          <p:nvPr/>
        </p:nvSpPr>
        <p:spPr>
          <a:xfrm>
            <a:off x="5846875" y="2715275"/>
            <a:ext cx="3134100" cy="1139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100">
                <a:latin typeface="Vibur"/>
                <a:ea typeface="Vibur"/>
                <a:cs typeface="Vibur"/>
                <a:sym typeface="Vibur"/>
              </a:rPr>
              <a:t>Place-le     </a:t>
            </a:r>
            <a:r>
              <a:rPr lang="fr" sz="3100">
                <a:solidFill>
                  <a:srgbClr val="FF0000"/>
                </a:solidFill>
                <a:latin typeface="Vibur"/>
                <a:ea typeface="Vibur"/>
                <a:cs typeface="Vibur"/>
                <a:sym typeface="Vibur"/>
              </a:rPr>
              <a:t> .    </a:t>
            </a:r>
            <a:r>
              <a:rPr lang="fr" sz="3100">
                <a:latin typeface="Vibur"/>
                <a:ea typeface="Vibur"/>
                <a:cs typeface="Vibur"/>
                <a:sym typeface="Vibur"/>
              </a:rPr>
              <a:t>    sur la ligne graduée</a:t>
            </a:r>
            <a:endParaRPr sz="3800">
              <a:latin typeface="Vibur"/>
              <a:ea typeface="Vibur"/>
              <a:cs typeface="Vibur"/>
              <a:sym typeface="Vibur"/>
            </a:endParaRPr>
          </a:p>
        </p:txBody>
      </p:sp>
      <p:pic>
        <p:nvPicPr>
          <p:cNvPr id="3659" name="Google Shape;3659;p185"/>
          <p:cNvPicPr preferRelativeResize="0"/>
          <p:nvPr/>
        </p:nvPicPr>
        <p:blipFill>
          <a:blip r:embed="rId6">
            <a:alphaModFix/>
          </a:blip>
          <a:stretch>
            <a:fillRect/>
          </a:stretch>
        </p:blipFill>
        <p:spPr>
          <a:xfrm>
            <a:off x="2463243" y="-25200"/>
            <a:ext cx="3428107" cy="1539300"/>
          </a:xfrm>
          <a:prstGeom prst="rect">
            <a:avLst/>
          </a:prstGeom>
          <a:noFill/>
          <a:ln>
            <a:noFill/>
          </a:ln>
        </p:spPr>
      </p:pic>
      <p:sp>
        <p:nvSpPr>
          <p:cNvPr id="3660" name="Google Shape;3660;p185"/>
          <p:cNvSpPr txBox="1"/>
          <p:nvPr/>
        </p:nvSpPr>
        <p:spPr>
          <a:xfrm>
            <a:off x="368363" y="3132300"/>
            <a:ext cx="759600" cy="1015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1800">
                <a:solidFill>
                  <a:srgbClr val="FF0000"/>
                </a:solidFill>
                <a:latin typeface="Vibur"/>
                <a:ea typeface="Vibur"/>
                <a:cs typeface="Vibur"/>
                <a:sym typeface="Vibur"/>
              </a:rPr>
              <a:t>….</a:t>
            </a:r>
            <a:endParaRPr sz="1800">
              <a:solidFill>
                <a:srgbClr val="FF0000"/>
              </a:solidFill>
              <a:latin typeface="Vibur"/>
              <a:ea typeface="Vibur"/>
              <a:cs typeface="Vibur"/>
              <a:sym typeface="Vibur"/>
            </a:endParaRPr>
          </a:p>
          <a:p>
            <a:pPr marL="0" lvl="0" indent="0" algn="ctr" rtl="0">
              <a:spcBef>
                <a:spcPts val="0"/>
              </a:spcBef>
              <a:spcAft>
                <a:spcPts val="0"/>
              </a:spcAft>
              <a:buNone/>
            </a:pPr>
            <a:endParaRPr sz="1800">
              <a:latin typeface="Vibur"/>
              <a:ea typeface="Vibur"/>
              <a:cs typeface="Vibur"/>
              <a:sym typeface="Vibur"/>
            </a:endParaRPr>
          </a:p>
          <a:p>
            <a:pPr marL="0" lvl="0" indent="0" algn="ctr" rtl="0">
              <a:spcBef>
                <a:spcPts val="0"/>
              </a:spcBef>
              <a:spcAft>
                <a:spcPts val="0"/>
              </a:spcAft>
              <a:buNone/>
            </a:pPr>
            <a:r>
              <a:rPr lang="fr" sz="1800">
                <a:solidFill>
                  <a:srgbClr val="FF0000"/>
                </a:solidFill>
                <a:latin typeface="Vibur"/>
                <a:ea typeface="Vibur"/>
                <a:cs typeface="Vibur"/>
                <a:sym typeface="Vibur"/>
              </a:rPr>
              <a:t>…..</a:t>
            </a:r>
            <a:endParaRPr sz="1800">
              <a:solidFill>
                <a:srgbClr val="FF0000"/>
              </a:solidFill>
              <a:latin typeface="Vibur"/>
              <a:ea typeface="Vibur"/>
              <a:cs typeface="Vibur"/>
              <a:sym typeface="Vibur"/>
            </a:endParaRPr>
          </a:p>
        </p:txBody>
      </p:sp>
      <p:cxnSp>
        <p:nvCxnSpPr>
          <p:cNvPr id="3661" name="Google Shape;3661;p185"/>
          <p:cNvCxnSpPr/>
          <p:nvPr/>
        </p:nvCxnSpPr>
        <p:spPr>
          <a:xfrm>
            <a:off x="411713" y="3640200"/>
            <a:ext cx="672900" cy="0"/>
          </a:xfrm>
          <a:prstGeom prst="straightConnector1">
            <a:avLst/>
          </a:prstGeom>
          <a:noFill/>
          <a:ln w="28575" cap="flat" cmpd="sng">
            <a:solidFill>
              <a:srgbClr val="000000"/>
            </a:solidFill>
            <a:prstDash val="solid"/>
            <a:round/>
            <a:headEnd type="none" w="med" len="med"/>
            <a:tailEnd type="none" w="med" len="med"/>
          </a:ln>
        </p:spPr>
      </p:cxnSp>
      <p:cxnSp>
        <p:nvCxnSpPr>
          <p:cNvPr id="3662" name="Google Shape;3662;p185"/>
          <p:cNvCxnSpPr>
            <a:stCxn id="3663" idx="1"/>
            <a:endCxn id="3663" idx="3"/>
          </p:cNvCxnSpPr>
          <p:nvPr/>
        </p:nvCxnSpPr>
        <p:spPr>
          <a:xfrm>
            <a:off x="1650548" y="3640200"/>
            <a:ext cx="612900" cy="0"/>
          </a:xfrm>
          <a:prstGeom prst="straightConnector1">
            <a:avLst/>
          </a:prstGeom>
          <a:noFill/>
          <a:ln w="28575" cap="flat" cmpd="sng">
            <a:solidFill>
              <a:srgbClr val="000000"/>
            </a:solidFill>
            <a:prstDash val="solid"/>
            <a:round/>
            <a:headEnd type="none" w="med" len="med"/>
            <a:tailEnd type="none" w="med" len="med"/>
          </a:ln>
        </p:spPr>
      </p:cxnSp>
      <p:sp>
        <p:nvSpPr>
          <p:cNvPr id="3663" name="Google Shape;3663;p185"/>
          <p:cNvSpPr txBox="1"/>
          <p:nvPr/>
        </p:nvSpPr>
        <p:spPr>
          <a:xfrm>
            <a:off x="1650548" y="3132300"/>
            <a:ext cx="612900" cy="1015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1800">
                <a:solidFill>
                  <a:srgbClr val="FF0000"/>
                </a:solidFill>
                <a:latin typeface="Vibur"/>
                <a:ea typeface="Vibur"/>
                <a:cs typeface="Vibur"/>
                <a:sym typeface="Vibur"/>
              </a:rPr>
              <a:t>…...</a:t>
            </a:r>
            <a:endParaRPr sz="1800">
              <a:solidFill>
                <a:srgbClr val="FF0000"/>
              </a:solidFill>
              <a:latin typeface="Vibur"/>
              <a:ea typeface="Vibur"/>
              <a:cs typeface="Vibur"/>
              <a:sym typeface="Vibur"/>
            </a:endParaRPr>
          </a:p>
          <a:p>
            <a:pPr marL="0" lvl="0" indent="0" algn="ctr" rtl="0">
              <a:spcBef>
                <a:spcPts val="0"/>
              </a:spcBef>
              <a:spcAft>
                <a:spcPts val="0"/>
              </a:spcAft>
              <a:buNone/>
            </a:pPr>
            <a:endParaRPr sz="1800">
              <a:latin typeface="Vibur"/>
              <a:ea typeface="Vibur"/>
              <a:cs typeface="Vibur"/>
              <a:sym typeface="Vibur"/>
            </a:endParaRPr>
          </a:p>
          <a:p>
            <a:pPr marL="0" lvl="0" indent="0" algn="ctr" rtl="0">
              <a:spcBef>
                <a:spcPts val="0"/>
              </a:spcBef>
              <a:spcAft>
                <a:spcPts val="0"/>
              </a:spcAft>
              <a:buNone/>
            </a:pPr>
            <a:r>
              <a:rPr lang="fr" sz="1800">
                <a:solidFill>
                  <a:srgbClr val="FF0000"/>
                </a:solidFill>
                <a:latin typeface="Vibur"/>
                <a:ea typeface="Vibur"/>
                <a:cs typeface="Vibur"/>
                <a:sym typeface="Vibur"/>
              </a:rPr>
              <a:t>…..</a:t>
            </a:r>
            <a:endParaRPr sz="1800">
              <a:solidFill>
                <a:srgbClr val="FF0000"/>
              </a:solidFill>
              <a:latin typeface="Vibur"/>
              <a:ea typeface="Vibur"/>
              <a:cs typeface="Vibur"/>
              <a:sym typeface="Vibur"/>
            </a:endParaRPr>
          </a:p>
        </p:txBody>
      </p:sp>
      <p:sp>
        <p:nvSpPr>
          <p:cNvPr id="3664" name="Google Shape;3664;p185"/>
          <p:cNvSpPr txBox="1"/>
          <p:nvPr/>
        </p:nvSpPr>
        <p:spPr>
          <a:xfrm>
            <a:off x="4572000" y="1128800"/>
            <a:ext cx="1192800" cy="492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000">
                <a:solidFill>
                  <a:schemeClr val="dk1"/>
                </a:solidFill>
                <a:latin typeface="Vibur"/>
                <a:ea typeface="Vibur"/>
                <a:cs typeface="Vibur"/>
                <a:sym typeface="Vibur"/>
              </a:rPr>
              <a:t>..  ..  ..</a:t>
            </a:r>
            <a:endParaRPr/>
          </a:p>
        </p:txBody>
      </p:sp>
      <p:sp>
        <p:nvSpPr>
          <p:cNvPr id="3665" name="Google Shape;3665;p185"/>
          <p:cNvSpPr txBox="1"/>
          <p:nvPr/>
        </p:nvSpPr>
        <p:spPr>
          <a:xfrm>
            <a:off x="3232550" y="4792000"/>
            <a:ext cx="379800" cy="4002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rgbClr val="FF0000"/>
                </a:solidFill>
              </a:rPr>
              <a:t>..</a:t>
            </a:r>
            <a:endParaRPr b="1">
              <a:solidFill>
                <a:srgbClr val="FF0000"/>
              </a:solidFill>
            </a:endParaRPr>
          </a:p>
        </p:txBody>
      </p:sp>
      <p:sp>
        <p:nvSpPr>
          <p:cNvPr id="3666" name="Google Shape;3666;p185"/>
          <p:cNvSpPr txBox="1"/>
          <p:nvPr/>
        </p:nvSpPr>
        <p:spPr>
          <a:xfrm>
            <a:off x="8506750" y="4792000"/>
            <a:ext cx="379800" cy="4002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rgbClr val="FF0000"/>
                </a:solidFill>
              </a:rPr>
              <a:t>..</a:t>
            </a:r>
            <a:endParaRPr b="1">
              <a:solidFill>
                <a:srgbClr val="FF0000"/>
              </a:solidFill>
            </a:endParaRPr>
          </a:p>
        </p:txBody>
      </p:sp>
      <p:cxnSp>
        <p:nvCxnSpPr>
          <p:cNvPr id="3667" name="Google Shape;3667;p185"/>
          <p:cNvCxnSpPr/>
          <p:nvPr/>
        </p:nvCxnSpPr>
        <p:spPr>
          <a:xfrm flipH="1">
            <a:off x="6913575" y="3854375"/>
            <a:ext cx="10800" cy="607500"/>
          </a:xfrm>
          <a:prstGeom prst="straightConnector1">
            <a:avLst/>
          </a:prstGeom>
          <a:noFill/>
          <a:ln w="38100" cap="flat" cmpd="sng">
            <a:solidFill>
              <a:srgbClr val="FF0000"/>
            </a:solidFill>
            <a:prstDash val="solid"/>
            <a:round/>
            <a:headEnd type="none" w="med" len="med"/>
            <a:tailEnd type="triangle" w="med" len="med"/>
          </a:ln>
        </p:spPr>
      </p:cxnSp>
      <p:sp>
        <p:nvSpPr>
          <p:cNvPr id="3668" name="Google Shape;3668;p185"/>
          <p:cNvSpPr txBox="1"/>
          <p:nvPr/>
        </p:nvSpPr>
        <p:spPr>
          <a:xfrm rot="-1080521">
            <a:off x="781302" y="88628"/>
            <a:ext cx="2894608" cy="553959"/>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400">
                <a:solidFill>
                  <a:srgbClr val="FF0000"/>
                </a:solidFill>
                <a:latin typeface="Finger Paint"/>
                <a:ea typeface="Finger Paint"/>
                <a:cs typeface="Finger Paint"/>
                <a:sym typeface="Finger Paint"/>
              </a:rPr>
              <a:t>CORRECTION</a:t>
            </a:r>
            <a:endParaRPr sz="2100"/>
          </a:p>
        </p:txBody>
      </p:sp>
      <p:sp>
        <p:nvSpPr>
          <p:cNvPr id="3669" name="Google Shape;3669;p185"/>
          <p:cNvSpPr txBox="1"/>
          <p:nvPr/>
        </p:nvSpPr>
        <p:spPr>
          <a:xfrm>
            <a:off x="2608023" y="3132300"/>
            <a:ext cx="612900" cy="1015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1800">
                <a:solidFill>
                  <a:srgbClr val="FF0000"/>
                </a:solidFill>
                <a:latin typeface="Vibur"/>
                <a:ea typeface="Vibur"/>
                <a:cs typeface="Vibur"/>
                <a:sym typeface="Vibur"/>
              </a:rPr>
              <a:t>…...</a:t>
            </a:r>
            <a:endParaRPr sz="1800">
              <a:solidFill>
                <a:srgbClr val="FF0000"/>
              </a:solidFill>
              <a:latin typeface="Vibur"/>
              <a:ea typeface="Vibur"/>
              <a:cs typeface="Vibur"/>
              <a:sym typeface="Vibur"/>
            </a:endParaRPr>
          </a:p>
          <a:p>
            <a:pPr marL="0" lvl="0" indent="0" algn="ctr" rtl="0">
              <a:spcBef>
                <a:spcPts val="0"/>
              </a:spcBef>
              <a:spcAft>
                <a:spcPts val="0"/>
              </a:spcAft>
              <a:buNone/>
            </a:pPr>
            <a:endParaRPr sz="1800">
              <a:latin typeface="Vibur"/>
              <a:ea typeface="Vibur"/>
              <a:cs typeface="Vibur"/>
              <a:sym typeface="Vibur"/>
            </a:endParaRPr>
          </a:p>
          <a:p>
            <a:pPr marL="0" lvl="0" indent="0" algn="ctr" rtl="0">
              <a:spcBef>
                <a:spcPts val="0"/>
              </a:spcBef>
              <a:spcAft>
                <a:spcPts val="0"/>
              </a:spcAft>
              <a:buNone/>
            </a:pPr>
            <a:r>
              <a:rPr lang="fr" sz="1800">
                <a:solidFill>
                  <a:srgbClr val="FF0000"/>
                </a:solidFill>
                <a:latin typeface="Vibur"/>
                <a:ea typeface="Vibur"/>
                <a:cs typeface="Vibur"/>
                <a:sym typeface="Vibur"/>
              </a:rPr>
              <a:t>…..</a:t>
            </a:r>
            <a:endParaRPr sz="1800">
              <a:solidFill>
                <a:srgbClr val="FF0000"/>
              </a:solidFill>
              <a:latin typeface="Vibur"/>
              <a:ea typeface="Vibur"/>
              <a:cs typeface="Vibur"/>
              <a:sym typeface="Vibur"/>
            </a:endParaRPr>
          </a:p>
        </p:txBody>
      </p:sp>
      <p:cxnSp>
        <p:nvCxnSpPr>
          <p:cNvPr id="3670" name="Google Shape;3670;p185"/>
          <p:cNvCxnSpPr/>
          <p:nvPr/>
        </p:nvCxnSpPr>
        <p:spPr>
          <a:xfrm>
            <a:off x="2608023" y="3640200"/>
            <a:ext cx="612900" cy="0"/>
          </a:xfrm>
          <a:prstGeom prst="straightConnector1">
            <a:avLst/>
          </a:prstGeom>
          <a:noFill/>
          <a:ln w="28575" cap="flat" cmpd="sng">
            <a:solidFill>
              <a:srgbClr val="000000"/>
            </a:solidFill>
            <a:prstDash val="solid"/>
            <a:round/>
            <a:headEnd type="none" w="med" len="med"/>
            <a:tailEnd type="none" w="med" len="med"/>
          </a:ln>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148"/>
        <p:cNvGrpSpPr/>
        <p:nvPr/>
      </p:nvGrpSpPr>
      <p:grpSpPr>
        <a:xfrm>
          <a:off x="0" y="0"/>
          <a:ext cx="0" cy="0"/>
          <a:chOff x="0" y="0"/>
          <a:chExt cx="0" cy="0"/>
        </a:xfrm>
      </p:grpSpPr>
      <p:pic>
        <p:nvPicPr>
          <p:cNvPr id="149" name="Google Shape;149;p21"/>
          <p:cNvPicPr preferRelativeResize="0"/>
          <p:nvPr/>
        </p:nvPicPr>
        <p:blipFill>
          <a:blip r:embed="rId3">
            <a:alphaModFix/>
          </a:blip>
          <a:stretch>
            <a:fillRect/>
          </a:stretch>
        </p:blipFill>
        <p:spPr>
          <a:xfrm rot="2156936">
            <a:off x="406186" y="446972"/>
            <a:ext cx="944206" cy="950927"/>
          </a:xfrm>
          <a:prstGeom prst="rect">
            <a:avLst/>
          </a:prstGeom>
          <a:noFill/>
          <a:ln>
            <a:noFill/>
          </a:ln>
        </p:spPr>
      </p:pic>
      <p:sp>
        <p:nvSpPr>
          <p:cNvPr id="150" name="Google Shape;150;p21"/>
          <p:cNvSpPr txBox="1"/>
          <p:nvPr/>
        </p:nvSpPr>
        <p:spPr>
          <a:xfrm>
            <a:off x="86825" y="82675"/>
            <a:ext cx="13227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latin typeface="Vibur"/>
                <a:ea typeface="Vibur"/>
                <a:cs typeface="Vibur"/>
                <a:sym typeface="Vibur"/>
              </a:rPr>
              <a:t>Situation 0</a:t>
            </a:r>
            <a:endParaRPr sz="2100">
              <a:latin typeface="Vibur"/>
              <a:ea typeface="Vibur"/>
              <a:cs typeface="Vibur"/>
              <a:sym typeface="Vibur"/>
            </a:endParaRPr>
          </a:p>
        </p:txBody>
      </p:sp>
      <p:grpSp>
        <p:nvGrpSpPr>
          <p:cNvPr id="151" name="Google Shape;151;p21"/>
          <p:cNvGrpSpPr/>
          <p:nvPr/>
        </p:nvGrpSpPr>
        <p:grpSpPr>
          <a:xfrm>
            <a:off x="5848200" y="-195314"/>
            <a:ext cx="3447750" cy="1919850"/>
            <a:chOff x="5696250" y="-268326"/>
            <a:chExt cx="3447750" cy="1919850"/>
          </a:xfrm>
        </p:grpSpPr>
        <p:pic>
          <p:nvPicPr>
            <p:cNvPr id="152" name="Google Shape;152;p21"/>
            <p:cNvPicPr preferRelativeResize="0"/>
            <p:nvPr/>
          </p:nvPicPr>
          <p:blipFill>
            <a:blip r:embed="rId4">
              <a:alphaModFix/>
            </a:blip>
            <a:stretch>
              <a:fillRect/>
            </a:stretch>
          </p:blipFill>
          <p:spPr>
            <a:xfrm>
              <a:off x="5696250" y="-268326"/>
              <a:ext cx="3447750" cy="1919850"/>
            </a:xfrm>
            <a:prstGeom prst="rect">
              <a:avLst/>
            </a:prstGeom>
            <a:noFill/>
            <a:ln>
              <a:noFill/>
            </a:ln>
          </p:spPr>
        </p:pic>
        <p:sp>
          <p:nvSpPr>
            <p:cNvPr id="153" name="Google Shape;153;p21"/>
            <p:cNvSpPr txBox="1"/>
            <p:nvPr/>
          </p:nvSpPr>
          <p:spPr>
            <a:xfrm>
              <a:off x="6137300" y="283325"/>
              <a:ext cx="2517900" cy="7080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400">
                  <a:solidFill>
                    <a:srgbClr val="FFFFFF"/>
                  </a:solidFill>
                  <a:latin typeface="Vibur"/>
                  <a:ea typeface="Vibur"/>
                  <a:cs typeface="Vibur"/>
                  <a:sym typeface="Vibur"/>
                </a:rPr>
                <a:t>906 979</a:t>
              </a:r>
              <a:r>
                <a:rPr lang="fr" sz="3400">
                  <a:latin typeface="Vibur"/>
                  <a:ea typeface="Vibur"/>
                  <a:cs typeface="Vibur"/>
                  <a:sym typeface="Vibur"/>
                </a:rPr>
                <a:t> </a:t>
              </a:r>
              <a:endParaRPr sz="3400">
                <a:latin typeface="Vibur"/>
                <a:ea typeface="Vibur"/>
                <a:cs typeface="Vibur"/>
                <a:sym typeface="Vibur"/>
              </a:endParaRPr>
            </a:p>
          </p:txBody>
        </p:sp>
      </p:grpSp>
      <p:pic>
        <p:nvPicPr>
          <p:cNvPr id="154" name="Google Shape;154;p21"/>
          <p:cNvPicPr preferRelativeResize="0"/>
          <p:nvPr/>
        </p:nvPicPr>
        <p:blipFill>
          <a:blip r:embed="rId5">
            <a:alphaModFix/>
          </a:blip>
          <a:stretch>
            <a:fillRect/>
          </a:stretch>
        </p:blipFill>
        <p:spPr>
          <a:xfrm>
            <a:off x="1409525" y="135213"/>
            <a:ext cx="4628826" cy="1172275"/>
          </a:xfrm>
          <a:prstGeom prst="rect">
            <a:avLst/>
          </a:prstGeom>
          <a:noFill/>
          <a:ln>
            <a:noFill/>
          </a:ln>
        </p:spPr>
      </p:pic>
      <p:sp>
        <p:nvSpPr>
          <p:cNvPr id="155" name="Google Shape;155;p21"/>
          <p:cNvSpPr txBox="1"/>
          <p:nvPr/>
        </p:nvSpPr>
        <p:spPr>
          <a:xfrm>
            <a:off x="108450" y="1469038"/>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Ecris en lettres : ________________________</a:t>
            </a:r>
            <a:endParaRPr sz="3400">
              <a:latin typeface="Vibur"/>
              <a:ea typeface="Vibur"/>
              <a:cs typeface="Vibur"/>
              <a:sym typeface="Vibur"/>
            </a:endParaRPr>
          </a:p>
        </p:txBody>
      </p:sp>
      <p:sp>
        <p:nvSpPr>
          <p:cNvPr id="156" name="Google Shape;156;p21"/>
          <p:cNvSpPr txBox="1"/>
          <p:nvPr/>
        </p:nvSpPr>
        <p:spPr>
          <a:xfrm>
            <a:off x="108450" y="2177050"/>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Décompose-le : ________________________</a:t>
            </a:r>
            <a:endParaRPr sz="3400">
              <a:latin typeface="Vibur"/>
              <a:ea typeface="Vibur"/>
              <a:cs typeface="Vibur"/>
              <a:sym typeface="Vibur"/>
            </a:endParaRPr>
          </a:p>
        </p:txBody>
      </p:sp>
      <p:sp>
        <p:nvSpPr>
          <p:cNvPr id="157" name="Google Shape;157;p21"/>
          <p:cNvSpPr txBox="1"/>
          <p:nvPr/>
        </p:nvSpPr>
        <p:spPr>
          <a:xfrm>
            <a:off x="108450" y="2885050"/>
            <a:ext cx="44046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Complète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nombre précédent :_________</a:t>
            </a:r>
            <a:endParaRPr sz="27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nombre suivant : __________</a:t>
            </a:r>
            <a:endParaRPr sz="2700">
              <a:latin typeface="Vibur"/>
              <a:ea typeface="Vibur"/>
              <a:cs typeface="Vibur"/>
              <a:sym typeface="Vibur"/>
            </a:endParaRPr>
          </a:p>
        </p:txBody>
      </p:sp>
      <p:sp>
        <p:nvSpPr>
          <p:cNvPr id="158" name="Google Shape;158;p21"/>
          <p:cNvSpPr txBox="1"/>
          <p:nvPr/>
        </p:nvSpPr>
        <p:spPr>
          <a:xfrm>
            <a:off x="4512925" y="2885050"/>
            <a:ext cx="45225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Arrondis-le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la dizaine près :_________</a:t>
            </a:r>
            <a:endParaRPr sz="27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la centaine près: _________</a:t>
            </a:r>
            <a:endParaRPr sz="2700">
              <a:latin typeface="Vibur"/>
              <a:ea typeface="Vibur"/>
              <a:cs typeface="Vibur"/>
              <a:sym typeface="Vibur"/>
            </a:endParaRPr>
          </a:p>
        </p:txBody>
      </p:sp>
      <p:sp>
        <p:nvSpPr>
          <p:cNvPr id="159" name="Google Shape;159;p21"/>
          <p:cNvSpPr txBox="1"/>
          <p:nvPr/>
        </p:nvSpPr>
        <p:spPr>
          <a:xfrm>
            <a:off x="108450" y="4471525"/>
            <a:ext cx="8927100" cy="7851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Compare avec &lt; ou &gt; : </a:t>
            </a:r>
            <a:r>
              <a:rPr lang="fr" sz="3100">
                <a:latin typeface="Vibur"/>
                <a:ea typeface="Vibur"/>
                <a:cs typeface="Vibur"/>
                <a:sym typeface="Vibur"/>
              </a:rPr>
              <a:t>906 979    </a:t>
            </a:r>
            <a:r>
              <a:rPr lang="fr" sz="3900">
                <a:latin typeface="Vibur"/>
                <a:ea typeface="Vibur"/>
                <a:cs typeface="Vibur"/>
                <a:sym typeface="Vibur"/>
              </a:rPr>
              <a:t>       </a:t>
            </a:r>
            <a:r>
              <a:rPr lang="fr" sz="2600">
                <a:latin typeface="Vibur"/>
                <a:ea typeface="Vibur"/>
                <a:cs typeface="Vibur"/>
                <a:sym typeface="Vibur"/>
              </a:rPr>
              <a:t>960 500</a:t>
            </a:r>
            <a:endParaRPr sz="2600">
              <a:latin typeface="Vibur"/>
              <a:ea typeface="Vibur"/>
              <a:cs typeface="Vibur"/>
              <a:sym typeface="Vibur"/>
            </a:endParaRPr>
          </a:p>
        </p:txBody>
      </p:sp>
      <p:sp>
        <p:nvSpPr>
          <p:cNvPr id="160" name="Google Shape;160;p21"/>
          <p:cNvSpPr/>
          <p:nvPr/>
        </p:nvSpPr>
        <p:spPr>
          <a:xfrm>
            <a:off x="6038350" y="4610125"/>
            <a:ext cx="759600" cy="507900"/>
          </a:xfrm>
          <a:prstGeom prst="ellipse">
            <a:avLst/>
          </a:prstGeom>
          <a:solidFill>
            <a:schemeClr val="lt2"/>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164"/>
        <p:cNvGrpSpPr/>
        <p:nvPr/>
      </p:nvGrpSpPr>
      <p:grpSpPr>
        <a:xfrm>
          <a:off x="0" y="0"/>
          <a:ext cx="0" cy="0"/>
          <a:chOff x="0" y="0"/>
          <a:chExt cx="0" cy="0"/>
        </a:xfrm>
      </p:grpSpPr>
      <p:pic>
        <p:nvPicPr>
          <p:cNvPr id="165" name="Google Shape;165;p22"/>
          <p:cNvPicPr preferRelativeResize="0"/>
          <p:nvPr/>
        </p:nvPicPr>
        <p:blipFill>
          <a:blip r:embed="rId3">
            <a:alphaModFix/>
          </a:blip>
          <a:stretch>
            <a:fillRect/>
          </a:stretch>
        </p:blipFill>
        <p:spPr>
          <a:xfrm rot="2156932">
            <a:off x="6277" y="407066"/>
            <a:ext cx="710014" cy="715068"/>
          </a:xfrm>
          <a:prstGeom prst="rect">
            <a:avLst/>
          </a:prstGeom>
          <a:noFill/>
          <a:ln>
            <a:noFill/>
          </a:ln>
        </p:spPr>
      </p:pic>
      <p:sp>
        <p:nvSpPr>
          <p:cNvPr id="166" name="Google Shape;166;p22"/>
          <p:cNvSpPr txBox="1"/>
          <p:nvPr/>
        </p:nvSpPr>
        <p:spPr>
          <a:xfrm>
            <a:off x="86825" y="82675"/>
            <a:ext cx="13227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latin typeface="Vibur"/>
                <a:ea typeface="Vibur"/>
                <a:cs typeface="Vibur"/>
                <a:sym typeface="Vibur"/>
              </a:rPr>
              <a:t>Situation 0</a:t>
            </a:r>
            <a:endParaRPr sz="2100">
              <a:latin typeface="Vibur"/>
              <a:ea typeface="Vibur"/>
              <a:cs typeface="Vibur"/>
              <a:sym typeface="Vibur"/>
            </a:endParaRPr>
          </a:p>
        </p:txBody>
      </p:sp>
      <p:grpSp>
        <p:nvGrpSpPr>
          <p:cNvPr id="167" name="Google Shape;167;p22"/>
          <p:cNvGrpSpPr/>
          <p:nvPr/>
        </p:nvGrpSpPr>
        <p:grpSpPr>
          <a:xfrm>
            <a:off x="5848200" y="-195314"/>
            <a:ext cx="3447750" cy="1919850"/>
            <a:chOff x="5696250" y="-268326"/>
            <a:chExt cx="3447750" cy="1919850"/>
          </a:xfrm>
        </p:grpSpPr>
        <p:pic>
          <p:nvPicPr>
            <p:cNvPr id="168" name="Google Shape;168;p22"/>
            <p:cNvPicPr preferRelativeResize="0"/>
            <p:nvPr/>
          </p:nvPicPr>
          <p:blipFill>
            <a:blip r:embed="rId4">
              <a:alphaModFix/>
            </a:blip>
            <a:stretch>
              <a:fillRect/>
            </a:stretch>
          </p:blipFill>
          <p:spPr>
            <a:xfrm>
              <a:off x="5696250" y="-268326"/>
              <a:ext cx="3447750" cy="1919850"/>
            </a:xfrm>
            <a:prstGeom prst="rect">
              <a:avLst/>
            </a:prstGeom>
            <a:noFill/>
            <a:ln>
              <a:noFill/>
            </a:ln>
          </p:spPr>
        </p:pic>
        <p:sp>
          <p:nvSpPr>
            <p:cNvPr id="169" name="Google Shape;169;p22"/>
            <p:cNvSpPr txBox="1"/>
            <p:nvPr/>
          </p:nvSpPr>
          <p:spPr>
            <a:xfrm>
              <a:off x="6137300" y="283325"/>
              <a:ext cx="2517900" cy="7080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400">
                  <a:solidFill>
                    <a:srgbClr val="FFFFFF"/>
                  </a:solidFill>
                  <a:latin typeface="Vibur"/>
                  <a:ea typeface="Vibur"/>
                  <a:cs typeface="Vibur"/>
                  <a:sym typeface="Vibur"/>
                </a:rPr>
                <a:t>906 979</a:t>
              </a:r>
              <a:r>
                <a:rPr lang="fr" sz="3400">
                  <a:latin typeface="Vibur"/>
                  <a:ea typeface="Vibur"/>
                  <a:cs typeface="Vibur"/>
                  <a:sym typeface="Vibur"/>
                </a:rPr>
                <a:t> </a:t>
              </a:r>
              <a:endParaRPr sz="3400">
                <a:latin typeface="Vibur"/>
                <a:ea typeface="Vibur"/>
                <a:cs typeface="Vibur"/>
                <a:sym typeface="Vibur"/>
              </a:endParaRPr>
            </a:p>
          </p:txBody>
        </p:sp>
      </p:grpSp>
      <p:pic>
        <p:nvPicPr>
          <p:cNvPr id="170" name="Google Shape;170;p22"/>
          <p:cNvPicPr preferRelativeResize="0"/>
          <p:nvPr/>
        </p:nvPicPr>
        <p:blipFill>
          <a:blip r:embed="rId5">
            <a:alphaModFix/>
          </a:blip>
          <a:stretch>
            <a:fillRect/>
          </a:stretch>
        </p:blipFill>
        <p:spPr>
          <a:xfrm>
            <a:off x="1409525" y="135213"/>
            <a:ext cx="4628826" cy="1172275"/>
          </a:xfrm>
          <a:prstGeom prst="rect">
            <a:avLst/>
          </a:prstGeom>
          <a:noFill/>
          <a:ln>
            <a:noFill/>
          </a:ln>
        </p:spPr>
      </p:pic>
      <p:sp>
        <p:nvSpPr>
          <p:cNvPr id="171" name="Google Shape;171;p22"/>
          <p:cNvSpPr txBox="1"/>
          <p:nvPr/>
        </p:nvSpPr>
        <p:spPr>
          <a:xfrm>
            <a:off x="108450" y="1469050"/>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Ecris en lettres:</a:t>
            </a:r>
            <a:r>
              <a:rPr lang="fr" sz="3100">
                <a:solidFill>
                  <a:srgbClr val="FF0000"/>
                </a:solidFill>
                <a:latin typeface="Caveat"/>
                <a:ea typeface="Caveat"/>
                <a:cs typeface="Caveat"/>
                <a:sym typeface="Caveat"/>
              </a:rPr>
              <a:t>neuf-cent-six-mille-neuf-cent-soixante-dix-neuf</a:t>
            </a:r>
            <a:endParaRPr sz="3100">
              <a:solidFill>
                <a:srgbClr val="FF0000"/>
              </a:solidFill>
              <a:latin typeface="Caveat"/>
              <a:ea typeface="Caveat"/>
              <a:cs typeface="Caveat"/>
              <a:sym typeface="Caveat"/>
            </a:endParaRPr>
          </a:p>
        </p:txBody>
      </p:sp>
      <p:sp>
        <p:nvSpPr>
          <p:cNvPr id="172" name="Google Shape;172;p22"/>
          <p:cNvSpPr txBox="1"/>
          <p:nvPr/>
        </p:nvSpPr>
        <p:spPr>
          <a:xfrm>
            <a:off x="108450" y="2177050"/>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Décompose-le:</a:t>
            </a:r>
            <a:r>
              <a:rPr lang="fr" sz="3400">
                <a:solidFill>
                  <a:srgbClr val="FF0000"/>
                </a:solidFill>
                <a:latin typeface="Caveat"/>
                <a:ea typeface="Caveat"/>
                <a:cs typeface="Caveat"/>
                <a:sym typeface="Caveat"/>
              </a:rPr>
              <a:t>(</a:t>
            </a:r>
            <a:r>
              <a:rPr lang="fr" sz="3300">
                <a:solidFill>
                  <a:srgbClr val="FF0000"/>
                </a:solidFill>
                <a:latin typeface="Caveat"/>
                <a:ea typeface="Caveat"/>
                <a:cs typeface="Caveat"/>
                <a:sym typeface="Caveat"/>
              </a:rPr>
              <a:t>9x 100 000)+(6x1 000)+(9x100)+(7x10)+9</a:t>
            </a:r>
            <a:endParaRPr sz="3300">
              <a:solidFill>
                <a:srgbClr val="FF0000"/>
              </a:solidFill>
              <a:latin typeface="Caveat"/>
              <a:ea typeface="Caveat"/>
              <a:cs typeface="Caveat"/>
              <a:sym typeface="Caveat"/>
            </a:endParaRPr>
          </a:p>
        </p:txBody>
      </p:sp>
      <p:sp>
        <p:nvSpPr>
          <p:cNvPr id="173" name="Google Shape;173;p22"/>
          <p:cNvSpPr txBox="1"/>
          <p:nvPr/>
        </p:nvSpPr>
        <p:spPr>
          <a:xfrm>
            <a:off x="108450" y="2885050"/>
            <a:ext cx="44046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Complète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nombre précédent :</a:t>
            </a:r>
            <a:r>
              <a:rPr lang="fr" sz="2700">
                <a:solidFill>
                  <a:srgbClr val="FF0000"/>
                </a:solidFill>
                <a:latin typeface="Caveat"/>
                <a:ea typeface="Caveat"/>
                <a:cs typeface="Caveat"/>
                <a:sym typeface="Caveat"/>
              </a:rPr>
              <a:t>906 978</a:t>
            </a:r>
            <a:endParaRPr sz="2700">
              <a:solidFill>
                <a:srgbClr val="FF0000"/>
              </a:solidFill>
              <a:latin typeface="Caveat"/>
              <a:ea typeface="Caveat"/>
              <a:cs typeface="Caveat"/>
              <a:sym typeface="Caveat"/>
            </a:endParaRPr>
          </a:p>
          <a:p>
            <a:pPr marL="0" lvl="0" indent="0" algn="l" rtl="0">
              <a:spcBef>
                <a:spcPts val="0"/>
              </a:spcBef>
              <a:spcAft>
                <a:spcPts val="0"/>
              </a:spcAft>
              <a:buNone/>
            </a:pPr>
            <a:r>
              <a:rPr lang="fr" sz="2700">
                <a:latin typeface="Vibur"/>
                <a:ea typeface="Vibur"/>
                <a:cs typeface="Vibur"/>
                <a:sym typeface="Vibur"/>
              </a:rPr>
              <a:t>nombre suivant : </a:t>
            </a:r>
            <a:r>
              <a:rPr lang="fr" sz="2700">
                <a:solidFill>
                  <a:srgbClr val="FF0000"/>
                </a:solidFill>
                <a:latin typeface="Caveat"/>
                <a:ea typeface="Caveat"/>
                <a:cs typeface="Caveat"/>
                <a:sym typeface="Caveat"/>
              </a:rPr>
              <a:t>906 980</a:t>
            </a:r>
            <a:endParaRPr sz="2700">
              <a:latin typeface="Vibur"/>
              <a:ea typeface="Vibur"/>
              <a:cs typeface="Vibur"/>
              <a:sym typeface="Vibur"/>
            </a:endParaRPr>
          </a:p>
        </p:txBody>
      </p:sp>
      <p:sp>
        <p:nvSpPr>
          <p:cNvPr id="174" name="Google Shape;174;p22"/>
          <p:cNvSpPr txBox="1"/>
          <p:nvPr/>
        </p:nvSpPr>
        <p:spPr>
          <a:xfrm>
            <a:off x="4512925" y="2885050"/>
            <a:ext cx="45225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Arrondis-le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la dizaine près :</a:t>
            </a:r>
            <a:r>
              <a:rPr lang="fr" sz="2700">
                <a:solidFill>
                  <a:srgbClr val="FF0000"/>
                </a:solidFill>
                <a:latin typeface="Caveat"/>
                <a:ea typeface="Caveat"/>
                <a:cs typeface="Caveat"/>
                <a:sym typeface="Caveat"/>
              </a:rPr>
              <a:t>906 970</a:t>
            </a:r>
            <a:endParaRPr sz="27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la centaine près: </a:t>
            </a:r>
            <a:r>
              <a:rPr lang="fr" sz="2700">
                <a:solidFill>
                  <a:srgbClr val="FF0000"/>
                </a:solidFill>
                <a:latin typeface="Caveat"/>
                <a:ea typeface="Caveat"/>
                <a:cs typeface="Caveat"/>
                <a:sym typeface="Caveat"/>
              </a:rPr>
              <a:t>906 900</a:t>
            </a:r>
            <a:endParaRPr sz="2700">
              <a:latin typeface="Vibur"/>
              <a:ea typeface="Vibur"/>
              <a:cs typeface="Vibur"/>
              <a:sym typeface="Vibur"/>
            </a:endParaRPr>
          </a:p>
        </p:txBody>
      </p:sp>
      <p:sp>
        <p:nvSpPr>
          <p:cNvPr id="175" name="Google Shape;175;p22"/>
          <p:cNvSpPr txBox="1"/>
          <p:nvPr/>
        </p:nvSpPr>
        <p:spPr>
          <a:xfrm>
            <a:off x="108450" y="4424350"/>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Compare avec &lt; ou &gt; : 906 979       960 500</a:t>
            </a:r>
            <a:endParaRPr sz="3400">
              <a:latin typeface="Vibur"/>
              <a:ea typeface="Vibur"/>
              <a:cs typeface="Vibur"/>
              <a:sym typeface="Vibur"/>
            </a:endParaRPr>
          </a:p>
        </p:txBody>
      </p:sp>
      <p:sp>
        <p:nvSpPr>
          <p:cNvPr id="176" name="Google Shape;176;p22"/>
          <p:cNvSpPr/>
          <p:nvPr/>
        </p:nvSpPr>
        <p:spPr>
          <a:xfrm>
            <a:off x="5901950" y="4604000"/>
            <a:ext cx="759600" cy="507900"/>
          </a:xfrm>
          <a:prstGeom prst="ellipse">
            <a:avLst/>
          </a:prstGeom>
          <a:solidFill>
            <a:schemeClr val="lt2"/>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22"/>
          <p:cNvSpPr txBox="1"/>
          <p:nvPr/>
        </p:nvSpPr>
        <p:spPr>
          <a:xfrm>
            <a:off x="3124025" y="974850"/>
            <a:ext cx="2914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9       0         6        9        7        9</a:t>
            </a:r>
            <a:endParaRPr/>
          </a:p>
        </p:txBody>
      </p:sp>
      <p:sp>
        <p:nvSpPr>
          <p:cNvPr id="178" name="Google Shape;178;p22"/>
          <p:cNvSpPr txBox="1"/>
          <p:nvPr/>
        </p:nvSpPr>
        <p:spPr>
          <a:xfrm>
            <a:off x="6010400" y="4479175"/>
            <a:ext cx="542700" cy="769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800">
                <a:solidFill>
                  <a:srgbClr val="FF0000"/>
                </a:solidFill>
              </a:rPr>
              <a:t>&lt;</a:t>
            </a:r>
            <a:endParaRPr sz="3800">
              <a:solidFill>
                <a:srgbClr val="FF0000"/>
              </a:solidFill>
            </a:endParaRPr>
          </a:p>
        </p:txBody>
      </p:sp>
      <p:sp>
        <p:nvSpPr>
          <p:cNvPr id="179" name="Google Shape;179;p22"/>
          <p:cNvSpPr txBox="1"/>
          <p:nvPr/>
        </p:nvSpPr>
        <p:spPr>
          <a:xfrm rot="-1137101">
            <a:off x="-54584" y="778130"/>
            <a:ext cx="1872398" cy="446368"/>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700">
                <a:solidFill>
                  <a:srgbClr val="FF0000"/>
                </a:solidFill>
                <a:latin typeface="Finger Paint"/>
                <a:ea typeface="Finger Paint"/>
                <a:cs typeface="Finger Paint"/>
                <a:sym typeface="Finger Paint"/>
              </a:rPr>
              <a:t>CORRECTION</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183"/>
        <p:cNvGrpSpPr/>
        <p:nvPr/>
      </p:nvGrpSpPr>
      <p:grpSpPr>
        <a:xfrm>
          <a:off x="0" y="0"/>
          <a:ext cx="0" cy="0"/>
          <a:chOff x="0" y="0"/>
          <a:chExt cx="0" cy="0"/>
        </a:xfrm>
      </p:grpSpPr>
      <p:pic>
        <p:nvPicPr>
          <p:cNvPr id="184" name="Google Shape;184;p23"/>
          <p:cNvPicPr preferRelativeResize="0"/>
          <p:nvPr/>
        </p:nvPicPr>
        <p:blipFill>
          <a:blip r:embed="rId3">
            <a:alphaModFix/>
          </a:blip>
          <a:stretch>
            <a:fillRect/>
          </a:stretch>
        </p:blipFill>
        <p:spPr>
          <a:xfrm rot="2156936">
            <a:off x="406186" y="446972"/>
            <a:ext cx="944206" cy="950927"/>
          </a:xfrm>
          <a:prstGeom prst="rect">
            <a:avLst/>
          </a:prstGeom>
          <a:noFill/>
          <a:ln>
            <a:noFill/>
          </a:ln>
        </p:spPr>
      </p:pic>
      <p:sp>
        <p:nvSpPr>
          <p:cNvPr id="185" name="Google Shape;185;p23"/>
          <p:cNvSpPr txBox="1"/>
          <p:nvPr/>
        </p:nvSpPr>
        <p:spPr>
          <a:xfrm>
            <a:off x="86825" y="82675"/>
            <a:ext cx="13227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latin typeface="Vibur"/>
                <a:ea typeface="Vibur"/>
                <a:cs typeface="Vibur"/>
                <a:sym typeface="Vibur"/>
              </a:rPr>
              <a:t>Situation 1</a:t>
            </a:r>
            <a:endParaRPr sz="2100">
              <a:latin typeface="Vibur"/>
              <a:ea typeface="Vibur"/>
              <a:cs typeface="Vibur"/>
              <a:sym typeface="Vibur"/>
            </a:endParaRPr>
          </a:p>
        </p:txBody>
      </p:sp>
      <p:grpSp>
        <p:nvGrpSpPr>
          <p:cNvPr id="186" name="Google Shape;186;p23"/>
          <p:cNvGrpSpPr/>
          <p:nvPr/>
        </p:nvGrpSpPr>
        <p:grpSpPr>
          <a:xfrm>
            <a:off x="5848200" y="-195314"/>
            <a:ext cx="3447750" cy="1919850"/>
            <a:chOff x="5696250" y="-268326"/>
            <a:chExt cx="3447750" cy="1919850"/>
          </a:xfrm>
        </p:grpSpPr>
        <p:pic>
          <p:nvPicPr>
            <p:cNvPr id="187" name="Google Shape;187;p23"/>
            <p:cNvPicPr preferRelativeResize="0"/>
            <p:nvPr/>
          </p:nvPicPr>
          <p:blipFill>
            <a:blip r:embed="rId4">
              <a:alphaModFix/>
            </a:blip>
            <a:stretch>
              <a:fillRect/>
            </a:stretch>
          </p:blipFill>
          <p:spPr>
            <a:xfrm>
              <a:off x="5696250" y="-268326"/>
              <a:ext cx="3447750" cy="1919850"/>
            </a:xfrm>
            <a:prstGeom prst="rect">
              <a:avLst/>
            </a:prstGeom>
            <a:noFill/>
            <a:ln>
              <a:noFill/>
            </a:ln>
          </p:spPr>
        </p:pic>
        <p:sp>
          <p:nvSpPr>
            <p:cNvPr id="188" name="Google Shape;188;p23"/>
            <p:cNvSpPr txBox="1"/>
            <p:nvPr/>
          </p:nvSpPr>
          <p:spPr>
            <a:xfrm>
              <a:off x="6137300" y="283325"/>
              <a:ext cx="2517900" cy="708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400">
                  <a:solidFill>
                    <a:srgbClr val="FFFFFF"/>
                  </a:solidFill>
                  <a:latin typeface="Vibur"/>
                  <a:ea typeface="Vibur"/>
                  <a:cs typeface="Vibur"/>
                  <a:sym typeface="Vibur"/>
                </a:rPr>
                <a:t>  450 896</a:t>
              </a:r>
              <a:endParaRPr sz="3400">
                <a:solidFill>
                  <a:srgbClr val="FFFFFF"/>
                </a:solidFill>
                <a:latin typeface="Vibur"/>
                <a:ea typeface="Vibur"/>
                <a:cs typeface="Vibur"/>
                <a:sym typeface="Vibur"/>
              </a:endParaRPr>
            </a:p>
          </p:txBody>
        </p:sp>
      </p:grpSp>
      <p:pic>
        <p:nvPicPr>
          <p:cNvPr id="189" name="Google Shape;189;p23"/>
          <p:cNvPicPr preferRelativeResize="0"/>
          <p:nvPr/>
        </p:nvPicPr>
        <p:blipFill>
          <a:blip r:embed="rId5">
            <a:alphaModFix/>
          </a:blip>
          <a:stretch>
            <a:fillRect/>
          </a:stretch>
        </p:blipFill>
        <p:spPr>
          <a:xfrm>
            <a:off x="1409525" y="135213"/>
            <a:ext cx="4628826" cy="1172275"/>
          </a:xfrm>
          <a:prstGeom prst="rect">
            <a:avLst/>
          </a:prstGeom>
          <a:noFill/>
          <a:ln>
            <a:noFill/>
          </a:ln>
        </p:spPr>
      </p:pic>
      <p:sp>
        <p:nvSpPr>
          <p:cNvPr id="190" name="Google Shape;190;p23"/>
          <p:cNvSpPr txBox="1"/>
          <p:nvPr/>
        </p:nvSpPr>
        <p:spPr>
          <a:xfrm>
            <a:off x="108450" y="1469038"/>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Ecris en lettres : ________________________</a:t>
            </a:r>
            <a:endParaRPr sz="3400">
              <a:latin typeface="Vibur"/>
              <a:ea typeface="Vibur"/>
              <a:cs typeface="Vibur"/>
              <a:sym typeface="Vibur"/>
            </a:endParaRPr>
          </a:p>
        </p:txBody>
      </p:sp>
      <p:sp>
        <p:nvSpPr>
          <p:cNvPr id="191" name="Google Shape;191;p23"/>
          <p:cNvSpPr txBox="1"/>
          <p:nvPr/>
        </p:nvSpPr>
        <p:spPr>
          <a:xfrm>
            <a:off x="108450" y="2177050"/>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Décompose-le : ________________________</a:t>
            </a:r>
            <a:endParaRPr sz="3400">
              <a:latin typeface="Vibur"/>
              <a:ea typeface="Vibur"/>
              <a:cs typeface="Vibur"/>
              <a:sym typeface="Vibur"/>
            </a:endParaRPr>
          </a:p>
        </p:txBody>
      </p:sp>
      <p:sp>
        <p:nvSpPr>
          <p:cNvPr id="192" name="Google Shape;192;p23"/>
          <p:cNvSpPr txBox="1"/>
          <p:nvPr/>
        </p:nvSpPr>
        <p:spPr>
          <a:xfrm>
            <a:off x="108450" y="2885050"/>
            <a:ext cx="44046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Complète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nombre précédent :_________</a:t>
            </a:r>
            <a:endParaRPr sz="27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nombre suivant : __________</a:t>
            </a:r>
            <a:endParaRPr sz="2700">
              <a:latin typeface="Vibur"/>
              <a:ea typeface="Vibur"/>
              <a:cs typeface="Vibur"/>
              <a:sym typeface="Vibur"/>
            </a:endParaRPr>
          </a:p>
        </p:txBody>
      </p:sp>
      <p:sp>
        <p:nvSpPr>
          <p:cNvPr id="193" name="Google Shape;193;p23"/>
          <p:cNvSpPr txBox="1"/>
          <p:nvPr/>
        </p:nvSpPr>
        <p:spPr>
          <a:xfrm>
            <a:off x="4512925" y="2885050"/>
            <a:ext cx="45225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Arrondis-le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la dizaine près :_________</a:t>
            </a:r>
            <a:endParaRPr sz="27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la centaine près: _________</a:t>
            </a:r>
            <a:endParaRPr sz="2700">
              <a:latin typeface="Vibur"/>
              <a:ea typeface="Vibur"/>
              <a:cs typeface="Vibur"/>
              <a:sym typeface="Vibur"/>
            </a:endParaRPr>
          </a:p>
        </p:txBody>
      </p:sp>
      <p:sp>
        <p:nvSpPr>
          <p:cNvPr id="194" name="Google Shape;194;p23"/>
          <p:cNvSpPr txBox="1"/>
          <p:nvPr/>
        </p:nvSpPr>
        <p:spPr>
          <a:xfrm>
            <a:off x="108450" y="4471525"/>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Compare avec &lt; ou &gt; : </a:t>
            </a:r>
            <a:r>
              <a:rPr lang="fr" sz="2600">
                <a:solidFill>
                  <a:srgbClr val="00FF00"/>
                </a:solidFill>
                <a:latin typeface="Vibur"/>
                <a:ea typeface="Vibur"/>
                <a:cs typeface="Vibur"/>
                <a:sym typeface="Vibur"/>
              </a:rPr>
              <a:t>450 896</a:t>
            </a:r>
            <a:r>
              <a:rPr lang="fr" sz="3400">
                <a:latin typeface="Vibur"/>
                <a:ea typeface="Vibur"/>
                <a:cs typeface="Vibur"/>
                <a:sym typeface="Vibur"/>
              </a:rPr>
              <a:t>       </a:t>
            </a:r>
            <a:r>
              <a:rPr lang="fr" sz="1800">
                <a:solidFill>
                  <a:srgbClr val="00FF00"/>
                </a:solidFill>
                <a:latin typeface="Vibur"/>
                <a:ea typeface="Vibur"/>
                <a:cs typeface="Vibur"/>
                <a:sym typeface="Vibur"/>
              </a:rPr>
              <a:t>no</a:t>
            </a:r>
            <a:r>
              <a:rPr lang="fr" sz="2300">
                <a:solidFill>
                  <a:srgbClr val="00FF00"/>
                </a:solidFill>
                <a:latin typeface="Vibur"/>
                <a:ea typeface="Vibur"/>
                <a:cs typeface="Vibur"/>
                <a:sym typeface="Vibur"/>
              </a:rPr>
              <a:t>     450 902</a:t>
            </a:r>
            <a:endParaRPr sz="2300">
              <a:solidFill>
                <a:srgbClr val="00FF00"/>
              </a:solidFill>
              <a:latin typeface="Vibur"/>
              <a:ea typeface="Vibur"/>
              <a:cs typeface="Vibur"/>
              <a:sym typeface="Vibur"/>
            </a:endParaRPr>
          </a:p>
        </p:txBody>
      </p:sp>
      <p:sp>
        <p:nvSpPr>
          <p:cNvPr id="195" name="Google Shape;195;p23"/>
          <p:cNvSpPr/>
          <p:nvPr/>
        </p:nvSpPr>
        <p:spPr>
          <a:xfrm>
            <a:off x="5901950" y="4604000"/>
            <a:ext cx="759600" cy="507900"/>
          </a:xfrm>
          <a:prstGeom prst="ellipse">
            <a:avLst/>
          </a:prstGeom>
          <a:solidFill>
            <a:schemeClr val="lt2"/>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199"/>
        <p:cNvGrpSpPr/>
        <p:nvPr/>
      </p:nvGrpSpPr>
      <p:grpSpPr>
        <a:xfrm>
          <a:off x="0" y="0"/>
          <a:ext cx="0" cy="0"/>
          <a:chOff x="0" y="0"/>
          <a:chExt cx="0" cy="0"/>
        </a:xfrm>
      </p:grpSpPr>
      <p:pic>
        <p:nvPicPr>
          <p:cNvPr id="200" name="Google Shape;200;p24"/>
          <p:cNvPicPr preferRelativeResize="0"/>
          <p:nvPr/>
        </p:nvPicPr>
        <p:blipFill>
          <a:blip r:embed="rId3">
            <a:alphaModFix/>
          </a:blip>
          <a:stretch>
            <a:fillRect/>
          </a:stretch>
        </p:blipFill>
        <p:spPr>
          <a:xfrm rot="2156932">
            <a:off x="6277" y="407066"/>
            <a:ext cx="710014" cy="715068"/>
          </a:xfrm>
          <a:prstGeom prst="rect">
            <a:avLst/>
          </a:prstGeom>
          <a:noFill/>
          <a:ln>
            <a:noFill/>
          </a:ln>
        </p:spPr>
      </p:pic>
      <p:sp>
        <p:nvSpPr>
          <p:cNvPr id="201" name="Google Shape;201;p24"/>
          <p:cNvSpPr txBox="1"/>
          <p:nvPr/>
        </p:nvSpPr>
        <p:spPr>
          <a:xfrm>
            <a:off x="86825" y="82675"/>
            <a:ext cx="13227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latin typeface="Vibur"/>
                <a:ea typeface="Vibur"/>
                <a:cs typeface="Vibur"/>
                <a:sym typeface="Vibur"/>
              </a:rPr>
              <a:t>Situation 1</a:t>
            </a:r>
            <a:endParaRPr sz="2100">
              <a:latin typeface="Vibur"/>
              <a:ea typeface="Vibur"/>
              <a:cs typeface="Vibur"/>
              <a:sym typeface="Vibur"/>
            </a:endParaRPr>
          </a:p>
        </p:txBody>
      </p:sp>
      <p:grpSp>
        <p:nvGrpSpPr>
          <p:cNvPr id="202" name="Google Shape;202;p24"/>
          <p:cNvGrpSpPr/>
          <p:nvPr/>
        </p:nvGrpSpPr>
        <p:grpSpPr>
          <a:xfrm>
            <a:off x="5848200" y="-195314"/>
            <a:ext cx="3447750" cy="1919850"/>
            <a:chOff x="5696250" y="-268326"/>
            <a:chExt cx="3447750" cy="1919850"/>
          </a:xfrm>
        </p:grpSpPr>
        <p:pic>
          <p:nvPicPr>
            <p:cNvPr id="203" name="Google Shape;203;p24"/>
            <p:cNvPicPr preferRelativeResize="0"/>
            <p:nvPr/>
          </p:nvPicPr>
          <p:blipFill>
            <a:blip r:embed="rId4">
              <a:alphaModFix/>
            </a:blip>
            <a:stretch>
              <a:fillRect/>
            </a:stretch>
          </p:blipFill>
          <p:spPr>
            <a:xfrm>
              <a:off x="5696250" y="-268326"/>
              <a:ext cx="3447750" cy="1919850"/>
            </a:xfrm>
            <a:prstGeom prst="rect">
              <a:avLst/>
            </a:prstGeom>
            <a:noFill/>
            <a:ln>
              <a:noFill/>
            </a:ln>
          </p:spPr>
        </p:pic>
        <p:sp>
          <p:nvSpPr>
            <p:cNvPr id="204" name="Google Shape;204;p24"/>
            <p:cNvSpPr txBox="1"/>
            <p:nvPr/>
          </p:nvSpPr>
          <p:spPr>
            <a:xfrm>
              <a:off x="6137300" y="283325"/>
              <a:ext cx="2517900" cy="708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400">
                  <a:solidFill>
                    <a:srgbClr val="FFFFFF"/>
                  </a:solidFill>
                  <a:latin typeface="Vibur"/>
                  <a:ea typeface="Vibur"/>
                  <a:cs typeface="Vibur"/>
                  <a:sym typeface="Vibur"/>
                </a:rPr>
                <a:t>  450 896</a:t>
              </a:r>
              <a:endParaRPr sz="3400">
                <a:solidFill>
                  <a:srgbClr val="FFFFFF"/>
                </a:solidFill>
                <a:latin typeface="Vibur"/>
                <a:ea typeface="Vibur"/>
                <a:cs typeface="Vibur"/>
                <a:sym typeface="Vibur"/>
              </a:endParaRPr>
            </a:p>
          </p:txBody>
        </p:sp>
      </p:grpSp>
      <p:pic>
        <p:nvPicPr>
          <p:cNvPr id="205" name="Google Shape;205;p24"/>
          <p:cNvPicPr preferRelativeResize="0"/>
          <p:nvPr/>
        </p:nvPicPr>
        <p:blipFill>
          <a:blip r:embed="rId5">
            <a:alphaModFix/>
          </a:blip>
          <a:stretch>
            <a:fillRect/>
          </a:stretch>
        </p:blipFill>
        <p:spPr>
          <a:xfrm>
            <a:off x="1409525" y="135213"/>
            <a:ext cx="4628826" cy="1172275"/>
          </a:xfrm>
          <a:prstGeom prst="rect">
            <a:avLst/>
          </a:prstGeom>
          <a:noFill/>
          <a:ln>
            <a:noFill/>
          </a:ln>
        </p:spPr>
      </p:pic>
      <p:sp>
        <p:nvSpPr>
          <p:cNvPr id="206" name="Google Shape;206;p24"/>
          <p:cNvSpPr txBox="1"/>
          <p:nvPr/>
        </p:nvSpPr>
        <p:spPr>
          <a:xfrm>
            <a:off x="108450" y="1469050"/>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Ecris en lettres: </a:t>
            </a:r>
            <a:r>
              <a:rPr lang="fr" sz="2400">
                <a:solidFill>
                  <a:srgbClr val="FF0000"/>
                </a:solidFill>
                <a:latin typeface="Vibur"/>
                <a:ea typeface="Vibur"/>
                <a:cs typeface="Vibur"/>
                <a:sym typeface="Vibur"/>
              </a:rPr>
              <a:t>quatre-cent-cinquante-mille-huit-cent-quatre-vingt-seize</a:t>
            </a:r>
            <a:endParaRPr sz="2400">
              <a:solidFill>
                <a:srgbClr val="FF0000"/>
              </a:solidFill>
              <a:latin typeface="Caveat"/>
              <a:ea typeface="Caveat"/>
              <a:cs typeface="Caveat"/>
              <a:sym typeface="Caveat"/>
            </a:endParaRPr>
          </a:p>
        </p:txBody>
      </p:sp>
      <p:sp>
        <p:nvSpPr>
          <p:cNvPr id="207" name="Google Shape;207;p24"/>
          <p:cNvSpPr txBox="1"/>
          <p:nvPr/>
        </p:nvSpPr>
        <p:spPr>
          <a:xfrm>
            <a:off x="108450" y="2376350"/>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Décompose </a:t>
            </a:r>
            <a:r>
              <a:rPr lang="fr" sz="3400">
                <a:solidFill>
                  <a:srgbClr val="FF0000"/>
                </a:solidFill>
                <a:latin typeface="Caveat"/>
                <a:ea typeface="Caveat"/>
                <a:cs typeface="Caveat"/>
                <a:sym typeface="Caveat"/>
              </a:rPr>
              <a:t>(</a:t>
            </a:r>
            <a:r>
              <a:rPr lang="fr" sz="3300">
                <a:solidFill>
                  <a:srgbClr val="FF0000"/>
                </a:solidFill>
                <a:latin typeface="Caveat"/>
                <a:ea typeface="Caveat"/>
                <a:cs typeface="Caveat"/>
                <a:sym typeface="Caveat"/>
              </a:rPr>
              <a:t>4x 100 000)+(5x10 000)+(8x100)+(9x10)+6</a:t>
            </a:r>
            <a:r>
              <a:rPr lang="fr" sz="3400">
                <a:solidFill>
                  <a:srgbClr val="FF0000"/>
                </a:solidFill>
                <a:latin typeface="Caveat"/>
                <a:ea typeface="Caveat"/>
                <a:cs typeface="Caveat"/>
                <a:sym typeface="Caveat"/>
              </a:rPr>
              <a:t>  </a:t>
            </a:r>
            <a:endParaRPr sz="3300">
              <a:solidFill>
                <a:srgbClr val="FF0000"/>
              </a:solidFill>
              <a:latin typeface="Caveat"/>
              <a:ea typeface="Caveat"/>
              <a:cs typeface="Caveat"/>
              <a:sym typeface="Caveat"/>
            </a:endParaRPr>
          </a:p>
        </p:txBody>
      </p:sp>
      <p:sp>
        <p:nvSpPr>
          <p:cNvPr id="208" name="Google Shape;208;p24"/>
          <p:cNvSpPr txBox="1"/>
          <p:nvPr/>
        </p:nvSpPr>
        <p:spPr>
          <a:xfrm>
            <a:off x="108450" y="2885050"/>
            <a:ext cx="44046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Complète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nombre précédent : </a:t>
            </a:r>
            <a:r>
              <a:rPr lang="fr" sz="2700">
                <a:solidFill>
                  <a:srgbClr val="FF0000"/>
                </a:solidFill>
                <a:latin typeface="Vibur"/>
                <a:ea typeface="Vibur"/>
                <a:cs typeface="Vibur"/>
                <a:sym typeface="Vibur"/>
              </a:rPr>
              <a:t>450 895</a:t>
            </a:r>
            <a:endParaRPr sz="2700">
              <a:solidFill>
                <a:srgbClr val="FF0000"/>
              </a:solidFill>
              <a:latin typeface="Caveat"/>
              <a:ea typeface="Caveat"/>
              <a:cs typeface="Caveat"/>
              <a:sym typeface="Caveat"/>
            </a:endParaRPr>
          </a:p>
          <a:p>
            <a:pPr marL="0" lvl="0" indent="0" algn="l" rtl="0">
              <a:spcBef>
                <a:spcPts val="0"/>
              </a:spcBef>
              <a:spcAft>
                <a:spcPts val="0"/>
              </a:spcAft>
              <a:buNone/>
            </a:pPr>
            <a:r>
              <a:rPr lang="fr" sz="2700">
                <a:latin typeface="Vibur"/>
                <a:ea typeface="Vibur"/>
                <a:cs typeface="Vibur"/>
                <a:sym typeface="Vibur"/>
              </a:rPr>
              <a:t>nombre suivant :   </a:t>
            </a:r>
            <a:r>
              <a:rPr lang="fr" sz="2700">
                <a:solidFill>
                  <a:srgbClr val="FF0000"/>
                </a:solidFill>
                <a:latin typeface="Vibur"/>
                <a:ea typeface="Vibur"/>
                <a:cs typeface="Vibur"/>
                <a:sym typeface="Vibur"/>
              </a:rPr>
              <a:t>450 897</a:t>
            </a:r>
            <a:endParaRPr sz="2700">
              <a:solidFill>
                <a:srgbClr val="FF0000"/>
              </a:solidFill>
              <a:latin typeface="Vibur"/>
              <a:ea typeface="Vibur"/>
              <a:cs typeface="Vibur"/>
              <a:sym typeface="Vibur"/>
            </a:endParaRPr>
          </a:p>
        </p:txBody>
      </p:sp>
      <p:sp>
        <p:nvSpPr>
          <p:cNvPr id="209" name="Google Shape;209;p24"/>
          <p:cNvSpPr txBox="1"/>
          <p:nvPr/>
        </p:nvSpPr>
        <p:spPr>
          <a:xfrm>
            <a:off x="4512925" y="2885050"/>
            <a:ext cx="45225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Arrondis-le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la dizaine près : </a:t>
            </a:r>
            <a:r>
              <a:rPr lang="fr" sz="2700">
                <a:solidFill>
                  <a:srgbClr val="FF0000"/>
                </a:solidFill>
                <a:latin typeface="Vibur"/>
                <a:ea typeface="Vibur"/>
                <a:cs typeface="Vibur"/>
                <a:sym typeface="Vibur"/>
              </a:rPr>
              <a:t>450 900</a:t>
            </a:r>
            <a:endParaRPr sz="2700">
              <a:solidFill>
                <a:srgbClr val="FF0000"/>
              </a:solidFill>
              <a:latin typeface="Caveat"/>
              <a:ea typeface="Caveat"/>
              <a:cs typeface="Caveat"/>
              <a:sym typeface="Caveat"/>
            </a:endParaRPr>
          </a:p>
          <a:p>
            <a:pPr marL="0" lvl="0" indent="0" algn="l" rtl="0">
              <a:spcBef>
                <a:spcPts val="0"/>
              </a:spcBef>
              <a:spcAft>
                <a:spcPts val="0"/>
              </a:spcAft>
              <a:buNone/>
            </a:pPr>
            <a:r>
              <a:rPr lang="fr" sz="2700">
                <a:latin typeface="Vibur"/>
                <a:ea typeface="Vibur"/>
                <a:cs typeface="Vibur"/>
                <a:sym typeface="Vibur"/>
              </a:rPr>
              <a:t>à la centaine près: </a:t>
            </a:r>
            <a:r>
              <a:rPr lang="fr" sz="2700">
                <a:solidFill>
                  <a:srgbClr val="FF0000"/>
                </a:solidFill>
                <a:latin typeface="Vibur"/>
                <a:ea typeface="Vibur"/>
                <a:cs typeface="Vibur"/>
                <a:sym typeface="Vibur"/>
              </a:rPr>
              <a:t> 450 900</a:t>
            </a:r>
            <a:endParaRPr sz="2700">
              <a:latin typeface="Vibur"/>
              <a:ea typeface="Vibur"/>
              <a:cs typeface="Vibur"/>
              <a:sym typeface="Vibur"/>
            </a:endParaRPr>
          </a:p>
        </p:txBody>
      </p:sp>
      <p:sp>
        <p:nvSpPr>
          <p:cNvPr id="210" name="Google Shape;210;p24"/>
          <p:cNvSpPr txBox="1"/>
          <p:nvPr/>
        </p:nvSpPr>
        <p:spPr>
          <a:xfrm>
            <a:off x="108450" y="4424350"/>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Compare avec &lt; ou &gt; : </a:t>
            </a:r>
            <a:r>
              <a:rPr lang="fr" sz="3400">
                <a:solidFill>
                  <a:srgbClr val="00FF00"/>
                </a:solidFill>
                <a:latin typeface="Vibur"/>
                <a:ea typeface="Vibur"/>
                <a:cs typeface="Vibur"/>
                <a:sym typeface="Vibur"/>
              </a:rPr>
              <a:t>450 896    </a:t>
            </a:r>
            <a:r>
              <a:rPr lang="fr" sz="3400">
                <a:latin typeface="Vibur"/>
                <a:ea typeface="Vibur"/>
                <a:cs typeface="Vibur"/>
                <a:sym typeface="Vibur"/>
              </a:rPr>
              <a:t>     </a:t>
            </a:r>
            <a:r>
              <a:rPr lang="fr" sz="3400">
                <a:solidFill>
                  <a:srgbClr val="00FF00"/>
                </a:solidFill>
                <a:latin typeface="Vibur"/>
                <a:ea typeface="Vibur"/>
                <a:cs typeface="Vibur"/>
                <a:sym typeface="Vibur"/>
              </a:rPr>
              <a:t>450 902</a:t>
            </a:r>
            <a:endParaRPr sz="3400">
              <a:solidFill>
                <a:srgbClr val="00FF00"/>
              </a:solidFill>
              <a:latin typeface="Vibur"/>
              <a:ea typeface="Vibur"/>
              <a:cs typeface="Vibur"/>
              <a:sym typeface="Vibur"/>
            </a:endParaRPr>
          </a:p>
        </p:txBody>
      </p:sp>
      <p:sp>
        <p:nvSpPr>
          <p:cNvPr id="211" name="Google Shape;211;p24"/>
          <p:cNvSpPr/>
          <p:nvPr/>
        </p:nvSpPr>
        <p:spPr>
          <a:xfrm>
            <a:off x="5901950" y="4604000"/>
            <a:ext cx="759600" cy="507900"/>
          </a:xfrm>
          <a:prstGeom prst="ellipse">
            <a:avLst/>
          </a:prstGeom>
          <a:solidFill>
            <a:schemeClr val="lt2"/>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24"/>
          <p:cNvSpPr txBox="1"/>
          <p:nvPr/>
        </p:nvSpPr>
        <p:spPr>
          <a:xfrm>
            <a:off x="3114900" y="830475"/>
            <a:ext cx="2914200" cy="477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900"/>
              <a:t>nombre</a:t>
            </a:r>
            <a:endParaRPr sz="2200"/>
          </a:p>
        </p:txBody>
      </p:sp>
      <p:sp>
        <p:nvSpPr>
          <p:cNvPr id="213" name="Google Shape;213;p24"/>
          <p:cNvSpPr txBox="1"/>
          <p:nvPr/>
        </p:nvSpPr>
        <p:spPr>
          <a:xfrm>
            <a:off x="6010400" y="4479175"/>
            <a:ext cx="542700" cy="769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800">
                <a:solidFill>
                  <a:srgbClr val="FF0000"/>
                </a:solidFill>
              </a:rPr>
              <a:t>&lt;</a:t>
            </a:r>
            <a:endParaRPr sz="3800">
              <a:solidFill>
                <a:srgbClr val="FF0000"/>
              </a:solidFill>
            </a:endParaRPr>
          </a:p>
        </p:txBody>
      </p:sp>
      <p:sp>
        <p:nvSpPr>
          <p:cNvPr id="214" name="Google Shape;214;p24"/>
          <p:cNvSpPr txBox="1"/>
          <p:nvPr/>
        </p:nvSpPr>
        <p:spPr>
          <a:xfrm rot="-1137101">
            <a:off x="-54584" y="778130"/>
            <a:ext cx="1872398" cy="446368"/>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700">
                <a:solidFill>
                  <a:srgbClr val="FF0000"/>
                </a:solidFill>
                <a:latin typeface="Finger Paint"/>
                <a:ea typeface="Finger Paint"/>
                <a:cs typeface="Finger Paint"/>
                <a:sym typeface="Finger Paint"/>
              </a:rPr>
              <a:t>CORRECTION</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351"/>
        <p:cNvGrpSpPr/>
        <p:nvPr/>
      </p:nvGrpSpPr>
      <p:grpSpPr>
        <a:xfrm>
          <a:off x="0" y="0"/>
          <a:ext cx="0" cy="0"/>
          <a:chOff x="0" y="0"/>
          <a:chExt cx="0" cy="0"/>
        </a:xfrm>
      </p:grpSpPr>
      <p:pic>
        <p:nvPicPr>
          <p:cNvPr id="352" name="Google Shape;352;p33"/>
          <p:cNvPicPr preferRelativeResize="0"/>
          <p:nvPr/>
        </p:nvPicPr>
        <p:blipFill>
          <a:blip r:embed="rId3">
            <a:alphaModFix/>
          </a:blip>
          <a:stretch>
            <a:fillRect/>
          </a:stretch>
        </p:blipFill>
        <p:spPr>
          <a:xfrm rot="2156936">
            <a:off x="406186" y="446972"/>
            <a:ext cx="944206" cy="950927"/>
          </a:xfrm>
          <a:prstGeom prst="rect">
            <a:avLst/>
          </a:prstGeom>
          <a:noFill/>
          <a:ln>
            <a:noFill/>
          </a:ln>
        </p:spPr>
      </p:pic>
      <p:sp>
        <p:nvSpPr>
          <p:cNvPr id="353" name="Google Shape;353;p33"/>
          <p:cNvSpPr txBox="1"/>
          <p:nvPr/>
        </p:nvSpPr>
        <p:spPr>
          <a:xfrm>
            <a:off x="86825" y="82675"/>
            <a:ext cx="13227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dirty="0">
                <a:latin typeface="Vibur"/>
                <a:ea typeface="Vibur"/>
                <a:cs typeface="Vibur"/>
                <a:sym typeface="Vibur"/>
              </a:rPr>
              <a:t>Situation 2</a:t>
            </a:r>
            <a:endParaRPr sz="2100" dirty="0">
              <a:latin typeface="Vibur"/>
              <a:ea typeface="Vibur"/>
              <a:cs typeface="Vibur"/>
              <a:sym typeface="Vibur"/>
            </a:endParaRPr>
          </a:p>
        </p:txBody>
      </p:sp>
      <p:grpSp>
        <p:nvGrpSpPr>
          <p:cNvPr id="354" name="Google Shape;354;p33"/>
          <p:cNvGrpSpPr/>
          <p:nvPr/>
        </p:nvGrpSpPr>
        <p:grpSpPr>
          <a:xfrm>
            <a:off x="5848200" y="-195314"/>
            <a:ext cx="3447750" cy="1919850"/>
            <a:chOff x="5696250" y="-268326"/>
            <a:chExt cx="3447750" cy="1919850"/>
          </a:xfrm>
        </p:grpSpPr>
        <p:pic>
          <p:nvPicPr>
            <p:cNvPr id="355" name="Google Shape;355;p33"/>
            <p:cNvPicPr preferRelativeResize="0"/>
            <p:nvPr/>
          </p:nvPicPr>
          <p:blipFill>
            <a:blip r:embed="rId4">
              <a:alphaModFix/>
            </a:blip>
            <a:stretch>
              <a:fillRect/>
            </a:stretch>
          </p:blipFill>
          <p:spPr>
            <a:xfrm>
              <a:off x="5696250" y="-268326"/>
              <a:ext cx="3447750" cy="1919850"/>
            </a:xfrm>
            <a:prstGeom prst="rect">
              <a:avLst/>
            </a:prstGeom>
            <a:noFill/>
            <a:ln>
              <a:noFill/>
            </a:ln>
          </p:spPr>
        </p:pic>
        <p:sp>
          <p:nvSpPr>
            <p:cNvPr id="356" name="Google Shape;356;p33"/>
            <p:cNvSpPr txBox="1"/>
            <p:nvPr/>
          </p:nvSpPr>
          <p:spPr>
            <a:xfrm>
              <a:off x="6137300" y="283338"/>
              <a:ext cx="2854800" cy="7080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400">
                  <a:solidFill>
                    <a:srgbClr val="FFFFFF"/>
                  </a:solidFill>
                  <a:latin typeface="Vibur"/>
                  <a:ea typeface="Vibur"/>
                  <a:cs typeface="Vibur"/>
                  <a:sym typeface="Vibur"/>
                </a:rPr>
                <a:t>8020002</a:t>
              </a:r>
              <a:endParaRPr sz="3400">
                <a:latin typeface="Vibur"/>
                <a:ea typeface="Vibur"/>
                <a:cs typeface="Vibur"/>
                <a:sym typeface="Vibur"/>
              </a:endParaRPr>
            </a:p>
          </p:txBody>
        </p:sp>
      </p:grpSp>
      <p:pic>
        <p:nvPicPr>
          <p:cNvPr id="357" name="Google Shape;357;p33"/>
          <p:cNvPicPr preferRelativeResize="0"/>
          <p:nvPr/>
        </p:nvPicPr>
        <p:blipFill>
          <a:blip r:embed="rId5">
            <a:alphaModFix/>
          </a:blip>
          <a:stretch>
            <a:fillRect/>
          </a:stretch>
        </p:blipFill>
        <p:spPr>
          <a:xfrm>
            <a:off x="1409525" y="135213"/>
            <a:ext cx="4628826" cy="1172275"/>
          </a:xfrm>
          <a:prstGeom prst="rect">
            <a:avLst/>
          </a:prstGeom>
          <a:noFill/>
          <a:ln>
            <a:noFill/>
          </a:ln>
        </p:spPr>
      </p:pic>
      <p:sp>
        <p:nvSpPr>
          <p:cNvPr id="358" name="Google Shape;358;p33"/>
          <p:cNvSpPr txBox="1"/>
          <p:nvPr/>
        </p:nvSpPr>
        <p:spPr>
          <a:xfrm>
            <a:off x="108450" y="1469038"/>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Ecris en lettres : ________________________</a:t>
            </a:r>
            <a:endParaRPr sz="3400">
              <a:latin typeface="Vibur"/>
              <a:ea typeface="Vibur"/>
              <a:cs typeface="Vibur"/>
              <a:sym typeface="Vibur"/>
            </a:endParaRPr>
          </a:p>
        </p:txBody>
      </p:sp>
      <p:sp>
        <p:nvSpPr>
          <p:cNvPr id="359" name="Google Shape;359;p33"/>
          <p:cNvSpPr txBox="1"/>
          <p:nvPr/>
        </p:nvSpPr>
        <p:spPr>
          <a:xfrm>
            <a:off x="108450" y="2171225"/>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1900">
                <a:latin typeface="Vibur"/>
                <a:ea typeface="Vibur"/>
                <a:cs typeface="Vibur"/>
                <a:sym typeface="Vibur"/>
              </a:rPr>
              <a:t>Décompose-le : ________</a:t>
            </a:r>
            <a:r>
              <a:rPr lang="fr" sz="3400">
                <a:latin typeface="Vibur"/>
                <a:ea typeface="Vibur"/>
                <a:cs typeface="Vibur"/>
                <a:sym typeface="Vibur"/>
              </a:rPr>
              <a:t>______________</a:t>
            </a:r>
            <a:endParaRPr sz="3400">
              <a:latin typeface="Vibur"/>
              <a:ea typeface="Vibur"/>
              <a:cs typeface="Vibur"/>
              <a:sym typeface="Vibur"/>
            </a:endParaRPr>
          </a:p>
        </p:txBody>
      </p:sp>
      <p:sp>
        <p:nvSpPr>
          <p:cNvPr id="360" name="Google Shape;360;p33"/>
          <p:cNvSpPr txBox="1"/>
          <p:nvPr/>
        </p:nvSpPr>
        <p:spPr>
          <a:xfrm>
            <a:off x="108450" y="2885050"/>
            <a:ext cx="4404600" cy="12621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800">
                <a:latin typeface="Vibur"/>
                <a:ea typeface="Vibur"/>
                <a:cs typeface="Vibur"/>
                <a:sym typeface="Vibur"/>
              </a:rPr>
              <a:t>Complète : </a:t>
            </a:r>
            <a:endParaRPr sz="2800">
              <a:latin typeface="Vibur"/>
              <a:ea typeface="Vibur"/>
              <a:cs typeface="Vibur"/>
              <a:sym typeface="Vibur"/>
            </a:endParaRPr>
          </a:p>
          <a:p>
            <a:pPr marL="0" lvl="0" indent="0" algn="l" rtl="0">
              <a:spcBef>
                <a:spcPts val="0"/>
              </a:spcBef>
              <a:spcAft>
                <a:spcPts val="0"/>
              </a:spcAft>
              <a:buNone/>
            </a:pPr>
            <a:r>
              <a:rPr lang="fr" sz="2100">
                <a:latin typeface="Vibur"/>
                <a:ea typeface="Vibur"/>
                <a:cs typeface="Vibur"/>
                <a:sym typeface="Vibur"/>
              </a:rPr>
              <a:t>nombre précédent :____</a:t>
            </a:r>
            <a:r>
              <a:rPr lang="fr" sz="1500">
                <a:latin typeface="Vibur"/>
                <a:ea typeface="Vibur"/>
                <a:cs typeface="Vibur"/>
                <a:sym typeface="Vibur"/>
              </a:rPr>
              <a:t>__</a:t>
            </a:r>
            <a:r>
              <a:rPr lang="fr" sz="2100">
                <a:latin typeface="Vibur"/>
                <a:ea typeface="Vibur"/>
                <a:cs typeface="Vibur"/>
                <a:sym typeface="Vibur"/>
              </a:rPr>
              <a:t>___</a:t>
            </a:r>
            <a:endParaRPr sz="2100">
              <a:latin typeface="Vibur"/>
              <a:ea typeface="Vibur"/>
              <a:cs typeface="Vibur"/>
              <a:sym typeface="Vibur"/>
            </a:endParaRPr>
          </a:p>
          <a:p>
            <a:pPr marL="0" lvl="0" indent="0" algn="l" rtl="0">
              <a:spcBef>
                <a:spcPts val="0"/>
              </a:spcBef>
              <a:spcAft>
                <a:spcPts val="0"/>
              </a:spcAft>
              <a:buNone/>
            </a:pPr>
            <a:r>
              <a:rPr lang="fr" sz="2100">
                <a:latin typeface="Vibur"/>
                <a:ea typeface="Vibur"/>
                <a:cs typeface="Vibur"/>
                <a:sym typeface="Vibur"/>
              </a:rPr>
              <a:t>nombre suivant : __</a:t>
            </a:r>
            <a:r>
              <a:rPr lang="fr" sz="1500">
                <a:latin typeface="Vibur"/>
                <a:ea typeface="Vibur"/>
                <a:cs typeface="Vibur"/>
                <a:sym typeface="Vibur"/>
              </a:rPr>
              <a:t>__</a:t>
            </a:r>
            <a:r>
              <a:rPr lang="fr" sz="2100">
                <a:latin typeface="Vibur"/>
                <a:ea typeface="Vibur"/>
                <a:cs typeface="Vibur"/>
                <a:sym typeface="Vibur"/>
              </a:rPr>
              <a:t>______</a:t>
            </a:r>
            <a:endParaRPr sz="2100">
              <a:latin typeface="Vibur"/>
              <a:ea typeface="Vibur"/>
              <a:cs typeface="Vibur"/>
              <a:sym typeface="Vibur"/>
            </a:endParaRPr>
          </a:p>
        </p:txBody>
      </p:sp>
      <p:sp>
        <p:nvSpPr>
          <p:cNvPr id="361" name="Google Shape;361;p33"/>
          <p:cNvSpPr txBox="1"/>
          <p:nvPr/>
        </p:nvSpPr>
        <p:spPr>
          <a:xfrm>
            <a:off x="4512925" y="2885050"/>
            <a:ext cx="45225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Arrondis-le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la dizaine près :__</a:t>
            </a:r>
            <a:r>
              <a:rPr lang="fr" sz="1900">
                <a:latin typeface="Vibur"/>
                <a:ea typeface="Vibur"/>
                <a:cs typeface="Vibur"/>
                <a:sym typeface="Vibur"/>
              </a:rPr>
              <a:t>___</a:t>
            </a:r>
            <a:r>
              <a:rPr lang="fr" sz="2700">
                <a:latin typeface="Vibur"/>
                <a:ea typeface="Vibur"/>
                <a:cs typeface="Vibur"/>
                <a:sym typeface="Vibur"/>
              </a:rPr>
              <a:t>___</a:t>
            </a:r>
            <a:endParaRPr sz="27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la</a:t>
            </a:r>
            <a:r>
              <a:rPr lang="fr" sz="1500">
                <a:latin typeface="Vibur"/>
                <a:ea typeface="Vibur"/>
                <a:cs typeface="Vibur"/>
                <a:sym typeface="Vibur"/>
              </a:rPr>
              <a:t> centaine près: ___</a:t>
            </a:r>
            <a:r>
              <a:rPr lang="fr" sz="2700">
                <a:latin typeface="Vibur"/>
                <a:ea typeface="Vibur"/>
                <a:cs typeface="Vibur"/>
                <a:sym typeface="Vibur"/>
              </a:rPr>
              <a:t>_____</a:t>
            </a:r>
            <a:endParaRPr sz="2700">
              <a:latin typeface="Vibur"/>
              <a:ea typeface="Vibur"/>
              <a:cs typeface="Vibur"/>
              <a:sym typeface="Vibur"/>
            </a:endParaRPr>
          </a:p>
        </p:txBody>
      </p:sp>
      <p:sp>
        <p:nvSpPr>
          <p:cNvPr id="362" name="Google Shape;362;p33"/>
          <p:cNvSpPr txBox="1"/>
          <p:nvPr/>
        </p:nvSpPr>
        <p:spPr>
          <a:xfrm>
            <a:off x="108450" y="4471525"/>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Compare avec &lt;ou &gt; : </a:t>
            </a:r>
            <a:r>
              <a:rPr lang="fr" sz="2600">
                <a:solidFill>
                  <a:srgbClr val="00FF00"/>
                </a:solidFill>
                <a:latin typeface="Vibur"/>
                <a:ea typeface="Vibur"/>
                <a:cs typeface="Vibur"/>
                <a:sym typeface="Vibur"/>
              </a:rPr>
              <a:t>8020002</a:t>
            </a:r>
            <a:r>
              <a:rPr lang="fr" sz="3400">
                <a:latin typeface="Vibur"/>
                <a:ea typeface="Vibur"/>
                <a:cs typeface="Vibur"/>
                <a:sym typeface="Vibur"/>
              </a:rPr>
              <a:t>       </a:t>
            </a:r>
            <a:r>
              <a:rPr lang="fr" sz="1800">
                <a:solidFill>
                  <a:srgbClr val="00FF00"/>
                </a:solidFill>
                <a:latin typeface="Vibur"/>
                <a:ea typeface="Vibur"/>
                <a:cs typeface="Vibur"/>
                <a:sym typeface="Vibur"/>
              </a:rPr>
              <a:t>       820000</a:t>
            </a:r>
            <a:endParaRPr sz="1800">
              <a:solidFill>
                <a:srgbClr val="00FF00"/>
              </a:solidFill>
              <a:latin typeface="Vibur"/>
              <a:ea typeface="Vibur"/>
              <a:cs typeface="Vibur"/>
              <a:sym typeface="Vibur"/>
            </a:endParaRPr>
          </a:p>
        </p:txBody>
      </p:sp>
      <p:sp>
        <p:nvSpPr>
          <p:cNvPr id="363" name="Google Shape;363;p33"/>
          <p:cNvSpPr/>
          <p:nvPr/>
        </p:nvSpPr>
        <p:spPr>
          <a:xfrm>
            <a:off x="5901950" y="4604000"/>
            <a:ext cx="759600" cy="507900"/>
          </a:xfrm>
          <a:prstGeom prst="ellipse">
            <a:avLst/>
          </a:prstGeom>
          <a:solidFill>
            <a:schemeClr val="lt2"/>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33"/>
          <p:cNvSpPr txBox="1"/>
          <p:nvPr/>
        </p:nvSpPr>
        <p:spPr>
          <a:xfrm>
            <a:off x="2989825" y="1539250"/>
            <a:ext cx="48648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368"/>
        <p:cNvGrpSpPr/>
        <p:nvPr/>
      </p:nvGrpSpPr>
      <p:grpSpPr>
        <a:xfrm>
          <a:off x="0" y="0"/>
          <a:ext cx="0" cy="0"/>
          <a:chOff x="0" y="0"/>
          <a:chExt cx="0" cy="0"/>
        </a:xfrm>
      </p:grpSpPr>
      <p:pic>
        <p:nvPicPr>
          <p:cNvPr id="369" name="Google Shape;369;p34"/>
          <p:cNvPicPr preferRelativeResize="0"/>
          <p:nvPr/>
        </p:nvPicPr>
        <p:blipFill>
          <a:blip r:embed="rId3">
            <a:alphaModFix/>
          </a:blip>
          <a:stretch>
            <a:fillRect/>
          </a:stretch>
        </p:blipFill>
        <p:spPr>
          <a:xfrm rot="2156932">
            <a:off x="6277" y="407066"/>
            <a:ext cx="710014" cy="715068"/>
          </a:xfrm>
          <a:prstGeom prst="rect">
            <a:avLst/>
          </a:prstGeom>
          <a:noFill/>
          <a:ln>
            <a:noFill/>
          </a:ln>
        </p:spPr>
      </p:pic>
      <p:sp>
        <p:nvSpPr>
          <p:cNvPr id="370" name="Google Shape;370;p34"/>
          <p:cNvSpPr txBox="1"/>
          <p:nvPr/>
        </p:nvSpPr>
        <p:spPr>
          <a:xfrm>
            <a:off x="86825" y="82675"/>
            <a:ext cx="13227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dirty="0">
                <a:latin typeface="Vibur"/>
                <a:ea typeface="Vibur"/>
                <a:cs typeface="Vibur"/>
                <a:sym typeface="Vibur"/>
              </a:rPr>
              <a:t>Situation 2</a:t>
            </a:r>
            <a:endParaRPr sz="2100" dirty="0">
              <a:latin typeface="Vibur"/>
              <a:ea typeface="Vibur"/>
              <a:cs typeface="Vibur"/>
              <a:sym typeface="Vibur"/>
            </a:endParaRPr>
          </a:p>
        </p:txBody>
      </p:sp>
      <p:grpSp>
        <p:nvGrpSpPr>
          <p:cNvPr id="371" name="Google Shape;371;p34"/>
          <p:cNvGrpSpPr/>
          <p:nvPr/>
        </p:nvGrpSpPr>
        <p:grpSpPr>
          <a:xfrm>
            <a:off x="5848200" y="-195314"/>
            <a:ext cx="3447750" cy="1919850"/>
            <a:chOff x="5696250" y="-268326"/>
            <a:chExt cx="3447750" cy="1919850"/>
          </a:xfrm>
        </p:grpSpPr>
        <p:pic>
          <p:nvPicPr>
            <p:cNvPr id="372" name="Google Shape;372;p34"/>
            <p:cNvPicPr preferRelativeResize="0"/>
            <p:nvPr/>
          </p:nvPicPr>
          <p:blipFill>
            <a:blip r:embed="rId4">
              <a:alphaModFix/>
            </a:blip>
            <a:stretch>
              <a:fillRect/>
            </a:stretch>
          </p:blipFill>
          <p:spPr>
            <a:xfrm>
              <a:off x="5696250" y="-268326"/>
              <a:ext cx="3447750" cy="1919850"/>
            </a:xfrm>
            <a:prstGeom prst="rect">
              <a:avLst/>
            </a:prstGeom>
            <a:noFill/>
            <a:ln>
              <a:noFill/>
            </a:ln>
          </p:spPr>
        </p:pic>
        <p:sp>
          <p:nvSpPr>
            <p:cNvPr id="373" name="Google Shape;373;p34"/>
            <p:cNvSpPr txBox="1"/>
            <p:nvPr/>
          </p:nvSpPr>
          <p:spPr>
            <a:xfrm>
              <a:off x="6137300" y="283338"/>
              <a:ext cx="2746200" cy="7080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400">
                  <a:solidFill>
                    <a:srgbClr val="FFFFFF"/>
                  </a:solidFill>
                  <a:latin typeface="Vibur"/>
                  <a:ea typeface="Vibur"/>
                  <a:cs typeface="Vibur"/>
                  <a:sym typeface="Vibur"/>
                </a:rPr>
                <a:t>8020002</a:t>
              </a:r>
              <a:r>
                <a:rPr lang="fr" sz="3400">
                  <a:latin typeface="Vibur"/>
                  <a:ea typeface="Vibur"/>
                  <a:cs typeface="Vibur"/>
                  <a:sym typeface="Vibur"/>
                </a:rPr>
                <a:t> </a:t>
              </a:r>
              <a:endParaRPr sz="3400">
                <a:latin typeface="Vibur"/>
                <a:ea typeface="Vibur"/>
                <a:cs typeface="Vibur"/>
                <a:sym typeface="Vibur"/>
              </a:endParaRPr>
            </a:p>
          </p:txBody>
        </p:sp>
      </p:grpSp>
      <p:pic>
        <p:nvPicPr>
          <p:cNvPr id="374" name="Google Shape;374;p34"/>
          <p:cNvPicPr preferRelativeResize="0"/>
          <p:nvPr/>
        </p:nvPicPr>
        <p:blipFill>
          <a:blip r:embed="rId5">
            <a:alphaModFix/>
          </a:blip>
          <a:stretch>
            <a:fillRect/>
          </a:stretch>
        </p:blipFill>
        <p:spPr>
          <a:xfrm>
            <a:off x="1409525" y="135213"/>
            <a:ext cx="4628826" cy="1172275"/>
          </a:xfrm>
          <a:prstGeom prst="rect">
            <a:avLst/>
          </a:prstGeom>
          <a:noFill/>
          <a:ln>
            <a:noFill/>
          </a:ln>
        </p:spPr>
      </p:pic>
      <p:sp>
        <p:nvSpPr>
          <p:cNvPr id="375" name="Google Shape;375;p34"/>
          <p:cNvSpPr txBox="1"/>
          <p:nvPr/>
        </p:nvSpPr>
        <p:spPr>
          <a:xfrm>
            <a:off x="108450" y="1469050"/>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Ecris en lettres:</a:t>
            </a:r>
            <a:r>
              <a:rPr lang="fr" sz="3100">
                <a:solidFill>
                  <a:srgbClr val="FF0000"/>
                </a:solidFill>
                <a:latin typeface="Caveat"/>
                <a:ea typeface="Caveat"/>
                <a:cs typeface="Caveat"/>
                <a:sym typeface="Caveat"/>
              </a:rPr>
              <a:t> huit-millions-vingt-mille-deux</a:t>
            </a:r>
            <a:endParaRPr sz="3100">
              <a:solidFill>
                <a:srgbClr val="FF0000"/>
              </a:solidFill>
              <a:latin typeface="Caveat"/>
              <a:ea typeface="Caveat"/>
              <a:cs typeface="Caveat"/>
              <a:sym typeface="Caveat"/>
            </a:endParaRPr>
          </a:p>
        </p:txBody>
      </p:sp>
      <p:sp>
        <p:nvSpPr>
          <p:cNvPr id="376" name="Google Shape;376;p34"/>
          <p:cNvSpPr txBox="1"/>
          <p:nvPr/>
        </p:nvSpPr>
        <p:spPr>
          <a:xfrm>
            <a:off x="108450" y="2180875"/>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Décompose-le:</a:t>
            </a:r>
            <a:r>
              <a:rPr lang="fr" sz="3400">
                <a:solidFill>
                  <a:srgbClr val="FF0000"/>
                </a:solidFill>
                <a:latin typeface="Caveat"/>
                <a:ea typeface="Caveat"/>
                <a:cs typeface="Caveat"/>
                <a:sym typeface="Caveat"/>
              </a:rPr>
              <a:t> 8000000+20000+2</a:t>
            </a:r>
            <a:r>
              <a:rPr lang="fr" sz="3300">
                <a:solidFill>
                  <a:srgbClr val="FF0000"/>
                </a:solidFill>
                <a:latin typeface="Caveat"/>
                <a:ea typeface="Caveat"/>
                <a:cs typeface="Caveat"/>
                <a:sym typeface="Caveat"/>
              </a:rPr>
              <a:t> </a:t>
            </a:r>
            <a:endParaRPr sz="3300">
              <a:solidFill>
                <a:srgbClr val="FF0000"/>
              </a:solidFill>
              <a:latin typeface="Caveat"/>
              <a:ea typeface="Caveat"/>
              <a:cs typeface="Caveat"/>
              <a:sym typeface="Caveat"/>
            </a:endParaRPr>
          </a:p>
        </p:txBody>
      </p:sp>
      <p:sp>
        <p:nvSpPr>
          <p:cNvPr id="377" name="Google Shape;377;p34"/>
          <p:cNvSpPr txBox="1"/>
          <p:nvPr/>
        </p:nvSpPr>
        <p:spPr>
          <a:xfrm>
            <a:off x="108450" y="2885050"/>
            <a:ext cx="44046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Complète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nombre précédent :</a:t>
            </a:r>
            <a:r>
              <a:rPr lang="fr" sz="2700">
                <a:solidFill>
                  <a:srgbClr val="FF0000"/>
                </a:solidFill>
                <a:latin typeface="Caveat"/>
                <a:ea typeface="Caveat"/>
                <a:cs typeface="Caveat"/>
                <a:sym typeface="Caveat"/>
              </a:rPr>
              <a:t>8020001</a:t>
            </a:r>
            <a:endParaRPr sz="2700">
              <a:solidFill>
                <a:srgbClr val="FF0000"/>
              </a:solidFill>
              <a:latin typeface="Caveat"/>
              <a:ea typeface="Caveat"/>
              <a:cs typeface="Caveat"/>
              <a:sym typeface="Caveat"/>
            </a:endParaRPr>
          </a:p>
          <a:p>
            <a:pPr marL="0" lvl="0" indent="0" algn="l" rtl="0">
              <a:spcBef>
                <a:spcPts val="0"/>
              </a:spcBef>
              <a:spcAft>
                <a:spcPts val="0"/>
              </a:spcAft>
              <a:buNone/>
            </a:pPr>
            <a:r>
              <a:rPr lang="fr" sz="2700">
                <a:latin typeface="Vibur"/>
                <a:ea typeface="Vibur"/>
                <a:cs typeface="Vibur"/>
                <a:sym typeface="Vibur"/>
              </a:rPr>
              <a:t>nombre suivant : </a:t>
            </a:r>
            <a:r>
              <a:rPr lang="fr" sz="2700">
                <a:solidFill>
                  <a:srgbClr val="FF0000"/>
                </a:solidFill>
                <a:latin typeface="Caveat"/>
                <a:ea typeface="Caveat"/>
                <a:cs typeface="Caveat"/>
                <a:sym typeface="Caveat"/>
              </a:rPr>
              <a:t>8020003</a:t>
            </a:r>
            <a:endParaRPr sz="2700">
              <a:latin typeface="Vibur"/>
              <a:ea typeface="Vibur"/>
              <a:cs typeface="Vibur"/>
              <a:sym typeface="Vibur"/>
            </a:endParaRPr>
          </a:p>
        </p:txBody>
      </p:sp>
      <p:sp>
        <p:nvSpPr>
          <p:cNvPr id="378" name="Google Shape;378;p34"/>
          <p:cNvSpPr txBox="1"/>
          <p:nvPr/>
        </p:nvSpPr>
        <p:spPr>
          <a:xfrm>
            <a:off x="4512925" y="2885050"/>
            <a:ext cx="4522500" cy="1539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Arrondis-le : </a:t>
            </a:r>
            <a:endParaRPr sz="34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la dizaine près :</a:t>
            </a:r>
            <a:r>
              <a:rPr lang="fr" sz="2700">
                <a:solidFill>
                  <a:srgbClr val="FF0000"/>
                </a:solidFill>
                <a:latin typeface="Caveat"/>
                <a:ea typeface="Caveat"/>
                <a:cs typeface="Caveat"/>
                <a:sym typeface="Caveat"/>
              </a:rPr>
              <a:t> 8020000</a:t>
            </a:r>
            <a:endParaRPr sz="2700">
              <a:latin typeface="Vibur"/>
              <a:ea typeface="Vibur"/>
              <a:cs typeface="Vibur"/>
              <a:sym typeface="Vibur"/>
            </a:endParaRPr>
          </a:p>
          <a:p>
            <a:pPr marL="0" lvl="0" indent="0" algn="l" rtl="0">
              <a:spcBef>
                <a:spcPts val="0"/>
              </a:spcBef>
              <a:spcAft>
                <a:spcPts val="0"/>
              </a:spcAft>
              <a:buNone/>
            </a:pPr>
            <a:r>
              <a:rPr lang="fr" sz="2700">
                <a:latin typeface="Vibur"/>
                <a:ea typeface="Vibur"/>
                <a:cs typeface="Vibur"/>
                <a:sym typeface="Vibur"/>
              </a:rPr>
              <a:t>à la centaine près: </a:t>
            </a:r>
            <a:r>
              <a:rPr lang="fr" sz="2700">
                <a:solidFill>
                  <a:srgbClr val="FF0000"/>
                </a:solidFill>
                <a:latin typeface="Caveat"/>
                <a:ea typeface="Caveat"/>
                <a:cs typeface="Caveat"/>
                <a:sym typeface="Caveat"/>
              </a:rPr>
              <a:t>8020000</a:t>
            </a:r>
            <a:endParaRPr sz="2700">
              <a:latin typeface="Vibur"/>
              <a:ea typeface="Vibur"/>
              <a:cs typeface="Vibur"/>
              <a:sym typeface="Vibur"/>
            </a:endParaRPr>
          </a:p>
        </p:txBody>
      </p:sp>
      <p:sp>
        <p:nvSpPr>
          <p:cNvPr id="379" name="Google Shape;379;p34"/>
          <p:cNvSpPr txBox="1"/>
          <p:nvPr/>
        </p:nvSpPr>
        <p:spPr>
          <a:xfrm>
            <a:off x="108450" y="4424350"/>
            <a:ext cx="8927100" cy="708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3400">
                <a:latin typeface="Vibur"/>
                <a:ea typeface="Vibur"/>
                <a:cs typeface="Vibur"/>
                <a:sym typeface="Vibur"/>
              </a:rPr>
              <a:t>Compare avec &lt; ou  : </a:t>
            </a:r>
            <a:r>
              <a:rPr lang="fr" sz="3400">
                <a:solidFill>
                  <a:srgbClr val="00FF00"/>
                </a:solidFill>
                <a:latin typeface="Vibur"/>
                <a:ea typeface="Vibur"/>
                <a:cs typeface="Vibur"/>
                <a:sym typeface="Vibur"/>
              </a:rPr>
              <a:t>8020002  </a:t>
            </a:r>
            <a:r>
              <a:rPr lang="fr" sz="3400">
                <a:latin typeface="Vibur"/>
                <a:ea typeface="Vibur"/>
                <a:cs typeface="Vibur"/>
                <a:sym typeface="Vibur"/>
              </a:rPr>
              <a:t> &gt;      </a:t>
            </a:r>
            <a:r>
              <a:rPr lang="fr" sz="3400">
                <a:solidFill>
                  <a:srgbClr val="00FF00"/>
                </a:solidFill>
                <a:latin typeface="Vibur"/>
                <a:ea typeface="Vibur"/>
                <a:cs typeface="Vibur"/>
                <a:sym typeface="Vibur"/>
              </a:rPr>
              <a:t>820000</a:t>
            </a:r>
            <a:endParaRPr sz="3400">
              <a:solidFill>
                <a:srgbClr val="00FF00"/>
              </a:solidFill>
              <a:latin typeface="Vibur"/>
              <a:ea typeface="Vibur"/>
              <a:cs typeface="Vibur"/>
              <a:sym typeface="Vibur"/>
            </a:endParaRPr>
          </a:p>
        </p:txBody>
      </p:sp>
      <p:sp>
        <p:nvSpPr>
          <p:cNvPr id="380" name="Google Shape;380;p34"/>
          <p:cNvSpPr txBox="1"/>
          <p:nvPr/>
        </p:nvSpPr>
        <p:spPr>
          <a:xfrm>
            <a:off x="2512388" y="832401"/>
            <a:ext cx="3447750" cy="477023"/>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900" dirty="0"/>
              <a:t>8     0     2      0       0     0      2</a:t>
            </a:r>
            <a:endParaRPr sz="2200" dirty="0"/>
          </a:p>
        </p:txBody>
      </p:sp>
      <p:sp>
        <p:nvSpPr>
          <p:cNvPr id="381" name="Google Shape;381;p34"/>
          <p:cNvSpPr txBox="1"/>
          <p:nvPr/>
        </p:nvSpPr>
        <p:spPr>
          <a:xfrm rot="-1137101">
            <a:off x="-54584" y="778130"/>
            <a:ext cx="1872398" cy="446368"/>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700">
                <a:solidFill>
                  <a:srgbClr val="FF0000"/>
                </a:solidFill>
                <a:latin typeface="Finger Paint"/>
                <a:ea typeface="Finger Paint"/>
                <a:cs typeface="Finger Paint"/>
                <a:sym typeface="Finger Paint"/>
              </a:rPr>
              <a:t>CORRECTION</a:t>
            </a: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1889</Words>
  <Application>Microsoft Office PowerPoint</Application>
  <PresentationFormat>Affichage à l'écran (16:9)</PresentationFormat>
  <Paragraphs>601</Paragraphs>
  <Slides>39</Slides>
  <Notes>38</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39</vt:i4>
      </vt:variant>
    </vt:vector>
  </HeadingPairs>
  <TitlesOfParts>
    <vt:vector size="44" baseType="lpstr">
      <vt:lpstr>Finger Paint</vt:lpstr>
      <vt:lpstr>Caveat</vt:lpstr>
      <vt:lpstr>Vibur</vt:lpstr>
      <vt:lpstr>Arial</vt:lpstr>
      <vt:lpstr>Simple Light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user</dc:creator>
  <cp:lastModifiedBy>Steffffounette F</cp:lastModifiedBy>
  <cp:revision>1</cp:revision>
  <dcterms:modified xsi:type="dcterms:W3CDTF">2021-05-06T07:43:25Z</dcterms:modified>
</cp:coreProperties>
</file>