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62"/>
  </p:notesMasterIdLst>
  <p:sldIdLst>
    <p:sldId id="256" r:id="rId2"/>
    <p:sldId id="531" r:id="rId3"/>
    <p:sldId id="258" r:id="rId4"/>
    <p:sldId id="264" r:id="rId5"/>
    <p:sldId id="265" r:id="rId6"/>
    <p:sldId id="286" r:id="rId7"/>
    <p:sldId id="287" r:id="rId8"/>
    <p:sldId id="288" r:id="rId9"/>
    <p:sldId id="289" r:id="rId10"/>
    <p:sldId id="290" r:id="rId11"/>
    <p:sldId id="291"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66" r:id="rId35"/>
    <p:sldId id="372" r:id="rId36"/>
    <p:sldId id="373" r:id="rId37"/>
    <p:sldId id="394" r:id="rId38"/>
    <p:sldId id="395" r:id="rId39"/>
    <p:sldId id="414" r:id="rId40"/>
    <p:sldId id="415" r:id="rId41"/>
    <p:sldId id="416" r:id="rId42"/>
    <p:sldId id="417" r:id="rId43"/>
    <p:sldId id="418" r:id="rId44"/>
    <p:sldId id="419" r:id="rId45"/>
    <p:sldId id="420" r:id="rId46"/>
    <p:sldId id="421" r:id="rId47"/>
    <p:sldId id="422" r:id="rId48"/>
    <p:sldId id="423" r:id="rId49"/>
    <p:sldId id="424" r:id="rId50"/>
    <p:sldId id="425" r:id="rId51"/>
    <p:sldId id="426" r:id="rId52"/>
    <p:sldId id="427" r:id="rId53"/>
    <p:sldId id="428" r:id="rId54"/>
    <p:sldId id="429" r:id="rId55"/>
    <p:sldId id="430" r:id="rId56"/>
    <p:sldId id="431" r:id="rId57"/>
    <p:sldId id="432" r:id="rId58"/>
    <p:sldId id="433" r:id="rId59"/>
    <p:sldId id="434" r:id="rId60"/>
    <p:sldId id="435" r:id="rId61"/>
  </p:sldIdLst>
  <p:sldSz cx="9144000" cy="5143500" type="screen16x9"/>
  <p:notesSz cx="6858000" cy="9144000"/>
  <p:embeddedFontLst>
    <p:embeddedFont>
      <p:font typeface="Chewy" panose="020B0604020202020204" charset="0"/>
      <p:regular r:id="rId63"/>
    </p:embeddedFont>
    <p:embeddedFont>
      <p:font typeface="Finger Paint" panose="020B0604020202020204" charset="0"/>
      <p:regular r:id="rId64"/>
    </p:embeddedFont>
    <p:embeddedFont>
      <p:font typeface="Gloria Hallelujah" panose="020B0604020202020204" charset="0"/>
      <p:regular r:id="rId65"/>
    </p:embeddedFont>
    <p:embeddedFont>
      <p:font typeface="Grand Hotel" panose="02000606000000020003" pitchFamily="2" charset="0"/>
      <p:regular r:id="rId66"/>
    </p:embeddedFont>
    <p:embeddedFont>
      <p:font typeface="Just Another Hand" panose="020B0604020202020204" charset="0"/>
      <p:regular r:id="rId6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89F8555-97C2-4149-B41E-F09EEE4A738A}">
  <a:tblStyle styleId="{489F8555-97C2-4149-B41E-F09EEE4A738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730"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font" Target="fonts/font1.fntdata"/><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font" Target="fonts/font2.fntdata"/><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font" Target="fonts/font5.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bd96fbfcf4_0_3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 name="Google Shape;343;gbd96fbfcf4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bd96fbfcf4_0_4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1" name="Google Shape;471;gbd96fbfcf4_0_4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8"/>
        <p:cNvGrpSpPr/>
        <p:nvPr/>
      </p:nvGrpSpPr>
      <p:grpSpPr>
        <a:xfrm>
          <a:off x="0" y="0"/>
          <a:ext cx="0" cy="0"/>
          <a:chOff x="0" y="0"/>
          <a:chExt cx="0" cy="0"/>
        </a:xfrm>
      </p:grpSpPr>
      <p:sp>
        <p:nvSpPr>
          <p:cNvPr id="479" name="Google Shape;479;gbd96fbfcf4_0_4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0" name="Google Shape;480;gbd96fbfcf4_0_4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8"/>
        <p:cNvGrpSpPr/>
        <p:nvPr/>
      </p:nvGrpSpPr>
      <p:grpSpPr>
        <a:xfrm>
          <a:off x="0" y="0"/>
          <a:ext cx="0" cy="0"/>
          <a:chOff x="0" y="0"/>
          <a:chExt cx="0" cy="0"/>
        </a:xfrm>
      </p:grpSpPr>
      <p:sp>
        <p:nvSpPr>
          <p:cNvPr id="489" name="Google Shape;489;gbd96fbfcf4_0_44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0" name="Google Shape;490;gbd96fbfcf4_0_4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bd96fbfcf4_0_4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9" name="Google Shape;499;gbd96fbfcf4_0_4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bd96fbfcf4_0_4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bd96fbfcf4_0_4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gbd96fbfcf4_0_4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8" name="Google Shape;518;gbd96fbfcf4_0_4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bd96fbfcf4_0_4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bd96fbfcf4_0_4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gbd96fbfcf4_0_4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8" name="Google Shape;538;gbd96fbfcf4_0_4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bd96fbfcf4_0_4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7" name="Google Shape;547;gbd96fbfcf4_0_4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bd96fbfcf4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bd96fbfcf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gbd96fbfcf4_0_4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6" name="Google Shape;556;gbd96fbfcf4_0_4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gbd96fbfcf4_0_5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6" name="Google Shape;566;gbd96fbfcf4_0_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3"/>
        <p:cNvGrpSpPr/>
        <p:nvPr/>
      </p:nvGrpSpPr>
      <p:grpSpPr>
        <a:xfrm>
          <a:off x="0" y="0"/>
          <a:ext cx="0" cy="0"/>
          <a:chOff x="0" y="0"/>
          <a:chExt cx="0" cy="0"/>
        </a:xfrm>
      </p:grpSpPr>
      <p:sp>
        <p:nvSpPr>
          <p:cNvPr id="574" name="Google Shape;574;gbd96fbfcf4_0_5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5" name="Google Shape;575;gbd96fbfcf4_0_5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3"/>
        <p:cNvGrpSpPr/>
        <p:nvPr/>
      </p:nvGrpSpPr>
      <p:grpSpPr>
        <a:xfrm>
          <a:off x="0" y="0"/>
          <a:ext cx="0" cy="0"/>
          <a:chOff x="0" y="0"/>
          <a:chExt cx="0" cy="0"/>
        </a:xfrm>
      </p:grpSpPr>
      <p:sp>
        <p:nvSpPr>
          <p:cNvPr id="584" name="Google Shape;584;gbd96fbfcf4_0_5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5" name="Google Shape;585;gbd96fbfcf4_0_5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bd96fbfcf4_0_5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bd96fbfcf4_0_5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2"/>
        <p:cNvGrpSpPr/>
        <p:nvPr/>
      </p:nvGrpSpPr>
      <p:grpSpPr>
        <a:xfrm>
          <a:off x="0" y="0"/>
          <a:ext cx="0" cy="0"/>
          <a:chOff x="0" y="0"/>
          <a:chExt cx="0" cy="0"/>
        </a:xfrm>
      </p:grpSpPr>
      <p:sp>
        <p:nvSpPr>
          <p:cNvPr id="603" name="Google Shape;603;gbd96fbfcf4_0_5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4" name="Google Shape;604;gbd96fbfcf4_0_5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2"/>
        <p:cNvGrpSpPr/>
        <p:nvPr/>
      </p:nvGrpSpPr>
      <p:grpSpPr>
        <a:xfrm>
          <a:off x="0" y="0"/>
          <a:ext cx="0" cy="0"/>
          <a:chOff x="0" y="0"/>
          <a:chExt cx="0" cy="0"/>
        </a:xfrm>
      </p:grpSpPr>
      <p:sp>
        <p:nvSpPr>
          <p:cNvPr id="613" name="Google Shape;613;gbd96fbfcf4_0_54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4" name="Google Shape;614;gbd96fbfcf4_0_5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gbd96fbfcf4_0_5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4" name="Google Shape;624;gbd96fbfcf4_0_5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1"/>
        <p:cNvGrpSpPr/>
        <p:nvPr/>
      </p:nvGrpSpPr>
      <p:grpSpPr>
        <a:xfrm>
          <a:off x="0" y="0"/>
          <a:ext cx="0" cy="0"/>
          <a:chOff x="0" y="0"/>
          <a:chExt cx="0" cy="0"/>
        </a:xfrm>
      </p:grpSpPr>
      <p:sp>
        <p:nvSpPr>
          <p:cNvPr id="632" name="Google Shape;632;gbd96fbfcf4_0_5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3" name="Google Shape;633;gbd96fbfcf4_0_5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1"/>
        <p:cNvGrpSpPr/>
        <p:nvPr/>
      </p:nvGrpSpPr>
      <p:grpSpPr>
        <a:xfrm>
          <a:off x="0" y="0"/>
          <a:ext cx="0" cy="0"/>
          <a:chOff x="0" y="0"/>
          <a:chExt cx="0" cy="0"/>
        </a:xfrm>
      </p:grpSpPr>
      <p:sp>
        <p:nvSpPr>
          <p:cNvPr id="642" name="Google Shape;642;gbd96fbfcf4_0_5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3" name="Google Shape;643;gbd96fbfcf4_0_5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d96fbfcf4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d96fbfcf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0"/>
        <p:cNvGrpSpPr/>
        <p:nvPr/>
      </p:nvGrpSpPr>
      <p:grpSpPr>
        <a:xfrm>
          <a:off x="0" y="0"/>
          <a:ext cx="0" cy="0"/>
          <a:chOff x="0" y="0"/>
          <a:chExt cx="0" cy="0"/>
        </a:xfrm>
      </p:grpSpPr>
      <p:sp>
        <p:nvSpPr>
          <p:cNvPr id="651" name="Google Shape;651;gbd96fbfcf4_0_5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2" name="Google Shape;652;gbd96fbfcf4_0_5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gbd96fbfcf4_0_5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2" name="Google Shape;662;gbd96fbfcf4_0_5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8"/>
        <p:cNvGrpSpPr/>
        <p:nvPr/>
      </p:nvGrpSpPr>
      <p:grpSpPr>
        <a:xfrm>
          <a:off x="0" y="0"/>
          <a:ext cx="0" cy="0"/>
          <a:chOff x="0" y="0"/>
          <a:chExt cx="0" cy="0"/>
        </a:xfrm>
      </p:grpSpPr>
      <p:sp>
        <p:nvSpPr>
          <p:cNvPr id="669" name="Google Shape;669;gbd96fbfcf4_0_5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0" name="Google Shape;670;gbd96fbfcf4_0_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0"/>
        <p:cNvGrpSpPr/>
        <p:nvPr/>
      </p:nvGrpSpPr>
      <p:grpSpPr>
        <a:xfrm>
          <a:off x="0" y="0"/>
          <a:ext cx="0" cy="0"/>
          <a:chOff x="0" y="0"/>
          <a:chExt cx="0" cy="0"/>
        </a:xfrm>
      </p:grpSpPr>
      <p:sp>
        <p:nvSpPr>
          <p:cNvPr id="1001" name="Google Shape;1001;gbd96fbfcf4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2" name="Google Shape;1002;gbd96fbfcf4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1"/>
        <p:cNvGrpSpPr/>
        <p:nvPr/>
      </p:nvGrpSpPr>
      <p:grpSpPr>
        <a:xfrm>
          <a:off x="0" y="0"/>
          <a:ext cx="0" cy="0"/>
          <a:chOff x="0" y="0"/>
          <a:chExt cx="0" cy="0"/>
        </a:xfrm>
      </p:grpSpPr>
      <p:sp>
        <p:nvSpPr>
          <p:cNvPr id="1042" name="Google Shape;1042;gbd96fbfcf4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3" name="Google Shape;1043;gbd96fbfcf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9"/>
        <p:cNvGrpSpPr/>
        <p:nvPr/>
      </p:nvGrpSpPr>
      <p:grpSpPr>
        <a:xfrm>
          <a:off x="0" y="0"/>
          <a:ext cx="0" cy="0"/>
          <a:chOff x="0" y="0"/>
          <a:chExt cx="0" cy="0"/>
        </a:xfrm>
      </p:grpSpPr>
      <p:sp>
        <p:nvSpPr>
          <p:cNvPr id="1050" name="Google Shape;1050;gbd96fbfcf4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1" name="Google Shape;1051;gbd96fbfcf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6"/>
        <p:cNvGrpSpPr/>
        <p:nvPr/>
      </p:nvGrpSpPr>
      <p:grpSpPr>
        <a:xfrm>
          <a:off x="0" y="0"/>
          <a:ext cx="0" cy="0"/>
          <a:chOff x="0" y="0"/>
          <a:chExt cx="0" cy="0"/>
        </a:xfrm>
      </p:grpSpPr>
      <p:sp>
        <p:nvSpPr>
          <p:cNvPr id="1327" name="Google Shape;1327;gbd96fbfcf4_0_1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8" name="Google Shape;1328;gbd96fbfcf4_0_1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4"/>
        <p:cNvGrpSpPr/>
        <p:nvPr/>
      </p:nvGrpSpPr>
      <p:grpSpPr>
        <a:xfrm>
          <a:off x="0" y="0"/>
          <a:ext cx="0" cy="0"/>
          <a:chOff x="0" y="0"/>
          <a:chExt cx="0" cy="0"/>
        </a:xfrm>
      </p:grpSpPr>
      <p:sp>
        <p:nvSpPr>
          <p:cNvPr id="1335" name="Google Shape;1335;gbd96fbfcf4_0_11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6" name="Google Shape;1336;gbd96fbfcf4_0_1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3"/>
        <p:cNvGrpSpPr/>
        <p:nvPr/>
      </p:nvGrpSpPr>
      <p:grpSpPr>
        <a:xfrm>
          <a:off x="0" y="0"/>
          <a:ext cx="0" cy="0"/>
          <a:chOff x="0" y="0"/>
          <a:chExt cx="0" cy="0"/>
        </a:xfrm>
      </p:grpSpPr>
      <p:sp>
        <p:nvSpPr>
          <p:cNvPr id="1584" name="Google Shape;1584;gbd96fbfcf4_0_13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5" name="Google Shape;1585;gbd96fbfcf4_0_13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1"/>
        <p:cNvGrpSpPr/>
        <p:nvPr/>
      </p:nvGrpSpPr>
      <p:grpSpPr>
        <a:xfrm>
          <a:off x="0" y="0"/>
          <a:ext cx="0" cy="0"/>
          <a:chOff x="0" y="0"/>
          <a:chExt cx="0" cy="0"/>
        </a:xfrm>
      </p:grpSpPr>
      <p:sp>
        <p:nvSpPr>
          <p:cNvPr id="1592" name="Google Shape;1592;gbd96fbfcf4_0_13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3" name="Google Shape;1593;gbd96fbfcf4_0_13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bd96fbfcf4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bd96fbfcf4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8"/>
        <p:cNvGrpSpPr/>
        <p:nvPr/>
      </p:nvGrpSpPr>
      <p:grpSpPr>
        <a:xfrm>
          <a:off x="0" y="0"/>
          <a:ext cx="0" cy="0"/>
          <a:chOff x="0" y="0"/>
          <a:chExt cx="0" cy="0"/>
        </a:xfrm>
      </p:grpSpPr>
      <p:sp>
        <p:nvSpPr>
          <p:cNvPr id="1609" name="Google Shape;1609;gbd96fbfcf4_0_13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0" name="Google Shape;1610;gbd96fbfcf4_0_13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6"/>
        <p:cNvGrpSpPr/>
        <p:nvPr/>
      </p:nvGrpSpPr>
      <p:grpSpPr>
        <a:xfrm>
          <a:off x="0" y="0"/>
          <a:ext cx="0" cy="0"/>
          <a:chOff x="0" y="0"/>
          <a:chExt cx="0" cy="0"/>
        </a:xfrm>
      </p:grpSpPr>
      <p:sp>
        <p:nvSpPr>
          <p:cNvPr id="1617" name="Google Shape;1617;gbd96fbfcf4_0_13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8" name="Google Shape;1618;gbd96fbfcf4_0_13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4"/>
        <p:cNvGrpSpPr/>
        <p:nvPr/>
      </p:nvGrpSpPr>
      <p:grpSpPr>
        <a:xfrm>
          <a:off x="0" y="0"/>
          <a:ext cx="0" cy="0"/>
          <a:chOff x="0" y="0"/>
          <a:chExt cx="0" cy="0"/>
        </a:xfrm>
      </p:grpSpPr>
      <p:sp>
        <p:nvSpPr>
          <p:cNvPr id="1635" name="Google Shape;1635;gbd96fbfcf4_0_14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6" name="Google Shape;1636;gbd96fbfcf4_0_14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2"/>
        <p:cNvGrpSpPr/>
        <p:nvPr/>
      </p:nvGrpSpPr>
      <p:grpSpPr>
        <a:xfrm>
          <a:off x="0" y="0"/>
          <a:ext cx="0" cy="0"/>
          <a:chOff x="0" y="0"/>
          <a:chExt cx="0" cy="0"/>
        </a:xfrm>
      </p:grpSpPr>
      <p:sp>
        <p:nvSpPr>
          <p:cNvPr id="1643" name="Google Shape;1643;gbd96fbfcf4_0_14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4" name="Google Shape;1644;gbd96fbfcf4_0_14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4"/>
        <p:cNvGrpSpPr/>
        <p:nvPr/>
      </p:nvGrpSpPr>
      <p:grpSpPr>
        <a:xfrm>
          <a:off x="0" y="0"/>
          <a:ext cx="0" cy="0"/>
          <a:chOff x="0" y="0"/>
          <a:chExt cx="0" cy="0"/>
        </a:xfrm>
      </p:grpSpPr>
      <p:sp>
        <p:nvSpPr>
          <p:cNvPr id="1655" name="Google Shape;1655;gbd96fbfcf4_0_14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6" name="Google Shape;1656;gbd96fbfcf4_0_14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2"/>
        <p:cNvGrpSpPr/>
        <p:nvPr/>
      </p:nvGrpSpPr>
      <p:grpSpPr>
        <a:xfrm>
          <a:off x="0" y="0"/>
          <a:ext cx="0" cy="0"/>
          <a:chOff x="0" y="0"/>
          <a:chExt cx="0" cy="0"/>
        </a:xfrm>
      </p:grpSpPr>
      <p:sp>
        <p:nvSpPr>
          <p:cNvPr id="1663" name="Google Shape;1663;gbd96fbfcf4_0_14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4" name="Google Shape;1664;gbd96fbfcf4_0_14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0"/>
        <p:cNvGrpSpPr/>
        <p:nvPr/>
      </p:nvGrpSpPr>
      <p:grpSpPr>
        <a:xfrm>
          <a:off x="0" y="0"/>
          <a:ext cx="0" cy="0"/>
          <a:chOff x="0" y="0"/>
          <a:chExt cx="0" cy="0"/>
        </a:xfrm>
      </p:grpSpPr>
      <p:sp>
        <p:nvSpPr>
          <p:cNvPr id="1681" name="Google Shape;1681;gbd96fbfcf4_0_14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2" name="Google Shape;1682;gbd96fbfcf4_0_14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bd96fbfcf4_0_14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bd96fbfcf4_0_14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6"/>
        <p:cNvGrpSpPr/>
        <p:nvPr/>
      </p:nvGrpSpPr>
      <p:grpSpPr>
        <a:xfrm>
          <a:off x="0" y="0"/>
          <a:ext cx="0" cy="0"/>
          <a:chOff x="0" y="0"/>
          <a:chExt cx="0" cy="0"/>
        </a:xfrm>
      </p:grpSpPr>
      <p:sp>
        <p:nvSpPr>
          <p:cNvPr id="1707" name="Google Shape;1707;gbd96fbfcf4_0_14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8" name="Google Shape;1708;gbd96fbfcf4_0_14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4"/>
        <p:cNvGrpSpPr/>
        <p:nvPr/>
      </p:nvGrpSpPr>
      <p:grpSpPr>
        <a:xfrm>
          <a:off x="0" y="0"/>
          <a:ext cx="0" cy="0"/>
          <a:chOff x="0" y="0"/>
          <a:chExt cx="0" cy="0"/>
        </a:xfrm>
      </p:grpSpPr>
      <p:sp>
        <p:nvSpPr>
          <p:cNvPr id="1715" name="Google Shape;1715;gbd96fbfcf4_0_14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6" name="Google Shape;1716;gbd96fbfcf4_0_14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bd96fbfcf4_0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bd96fbfcf4_0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2"/>
        <p:cNvGrpSpPr/>
        <p:nvPr/>
      </p:nvGrpSpPr>
      <p:grpSpPr>
        <a:xfrm>
          <a:off x="0" y="0"/>
          <a:ext cx="0" cy="0"/>
          <a:chOff x="0" y="0"/>
          <a:chExt cx="0" cy="0"/>
        </a:xfrm>
      </p:grpSpPr>
      <p:sp>
        <p:nvSpPr>
          <p:cNvPr id="1733" name="Google Shape;1733;gbd96fbfcf4_0_15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4" name="Google Shape;1734;gbd96fbfcf4_0_15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0"/>
        <p:cNvGrpSpPr/>
        <p:nvPr/>
      </p:nvGrpSpPr>
      <p:grpSpPr>
        <a:xfrm>
          <a:off x="0" y="0"/>
          <a:ext cx="0" cy="0"/>
          <a:chOff x="0" y="0"/>
          <a:chExt cx="0" cy="0"/>
        </a:xfrm>
      </p:grpSpPr>
      <p:sp>
        <p:nvSpPr>
          <p:cNvPr id="1741" name="Google Shape;1741;gbd96fbfcf4_0_15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2" name="Google Shape;1742;gbd96fbfcf4_0_15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9"/>
        <p:cNvGrpSpPr/>
        <p:nvPr/>
      </p:nvGrpSpPr>
      <p:grpSpPr>
        <a:xfrm>
          <a:off x="0" y="0"/>
          <a:ext cx="0" cy="0"/>
          <a:chOff x="0" y="0"/>
          <a:chExt cx="0" cy="0"/>
        </a:xfrm>
      </p:grpSpPr>
      <p:sp>
        <p:nvSpPr>
          <p:cNvPr id="1760" name="Google Shape;1760;gbd96fbfcf4_0_15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1" name="Google Shape;1761;gbd96fbfcf4_0_15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7"/>
        <p:cNvGrpSpPr/>
        <p:nvPr/>
      </p:nvGrpSpPr>
      <p:grpSpPr>
        <a:xfrm>
          <a:off x="0" y="0"/>
          <a:ext cx="0" cy="0"/>
          <a:chOff x="0" y="0"/>
          <a:chExt cx="0" cy="0"/>
        </a:xfrm>
      </p:grpSpPr>
      <p:sp>
        <p:nvSpPr>
          <p:cNvPr id="1768" name="Google Shape;1768;gbd96fbfcf4_0_15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9" name="Google Shape;1769;gbd96fbfcf4_0_1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4"/>
        <p:cNvGrpSpPr/>
        <p:nvPr/>
      </p:nvGrpSpPr>
      <p:grpSpPr>
        <a:xfrm>
          <a:off x="0" y="0"/>
          <a:ext cx="0" cy="0"/>
          <a:chOff x="0" y="0"/>
          <a:chExt cx="0" cy="0"/>
        </a:xfrm>
      </p:grpSpPr>
      <p:sp>
        <p:nvSpPr>
          <p:cNvPr id="1785" name="Google Shape;1785;gbd96fbfcf4_0_15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6" name="Google Shape;1786;gbd96fbfcf4_0_15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2"/>
        <p:cNvGrpSpPr/>
        <p:nvPr/>
      </p:nvGrpSpPr>
      <p:grpSpPr>
        <a:xfrm>
          <a:off x="0" y="0"/>
          <a:ext cx="0" cy="0"/>
          <a:chOff x="0" y="0"/>
          <a:chExt cx="0" cy="0"/>
        </a:xfrm>
      </p:grpSpPr>
      <p:sp>
        <p:nvSpPr>
          <p:cNvPr id="1793" name="Google Shape;1793;gbd96fbfcf4_0_15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4" name="Google Shape;1794;gbd96fbfcf4_0_15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9"/>
        <p:cNvGrpSpPr/>
        <p:nvPr/>
      </p:nvGrpSpPr>
      <p:grpSpPr>
        <a:xfrm>
          <a:off x="0" y="0"/>
          <a:ext cx="0" cy="0"/>
          <a:chOff x="0" y="0"/>
          <a:chExt cx="0" cy="0"/>
        </a:xfrm>
      </p:grpSpPr>
      <p:sp>
        <p:nvSpPr>
          <p:cNvPr id="1810" name="Google Shape;1810;gbd96fbfcf4_0_15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1" name="Google Shape;1811;gbd96fbfcf4_0_15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7"/>
        <p:cNvGrpSpPr/>
        <p:nvPr/>
      </p:nvGrpSpPr>
      <p:grpSpPr>
        <a:xfrm>
          <a:off x="0" y="0"/>
          <a:ext cx="0" cy="0"/>
          <a:chOff x="0" y="0"/>
          <a:chExt cx="0" cy="0"/>
        </a:xfrm>
      </p:grpSpPr>
      <p:sp>
        <p:nvSpPr>
          <p:cNvPr id="1818" name="Google Shape;1818;gbd96fbfcf4_0_15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9" name="Google Shape;1819;gbd96fbfcf4_0_15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8"/>
        <p:cNvGrpSpPr/>
        <p:nvPr/>
      </p:nvGrpSpPr>
      <p:grpSpPr>
        <a:xfrm>
          <a:off x="0" y="0"/>
          <a:ext cx="0" cy="0"/>
          <a:chOff x="0" y="0"/>
          <a:chExt cx="0" cy="0"/>
        </a:xfrm>
      </p:grpSpPr>
      <p:sp>
        <p:nvSpPr>
          <p:cNvPr id="1829" name="Google Shape;1829;gbd96fbfcf4_0_16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0" name="Google Shape;1830;gbd96fbfcf4_0_16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6"/>
        <p:cNvGrpSpPr/>
        <p:nvPr/>
      </p:nvGrpSpPr>
      <p:grpSpPr>
        <a:xfrm>
          <a:off x="0" y="0"/>
          <a:ext cx="0" cy="0"/>
          <a:chOff x="0" y="0"/>
          <a:chExt cx="0" cy="0"/>
        </a:xfrm>
      </p:grpSpPr>
      <p:sp>
        <p:nvSpPr>
          <p:cNvPr id="1837" name="Google Shape;1837;gbd96fbfcf4_0_16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8" name="Google Shape;1838;gbd96fbfcf4_0_16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bd96fbfcf4_0_2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bd96fbfcf4_0_2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bd96fbfcf4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bd96fbfcf4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gbd96fbfcf4_0_3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gbd96fbfcf4_0_3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gbd96fbfcf4_0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4" name="Google Shape;334;gbd96fbfcf4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453" y="0"/>
            <a:ext cx="9141085" cy="5143501"/>
          </a:xfrm>
          <a:prstGeom prst="rect">
            <a:avLst/>
          </a:prstGeom>
          <a:noFill/>
          <a:ln>
            <a:noFill/>
          </a:ln>
        </p:spPr>
      </p:pic>
      <p:sp>
        <p:nvSpPr>
          <p:cNvPr id="55" name="Google Shape;55;p13"/>
          <p:cNvSpPr txBox="1"/>
          <p:nvPr/>
        </p:nvSpPr>
        <p:spPr>
          <a:xfrm rot="-1093802">
            <a:off x="1356279" y="880818"/>
            <a:ext cx="6949719" cy="295535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6000">
                <a:latin typeface="Finger Paint"/>
                <a:ea typeface="Finger Paint"/>
                <a:cs typeface="Finger Paint"/>
                <a:sym typeface="Finger Paint"/>
              </a:rPr>
              <a:t>Rituel </a:t>
            </a:r>
            <a:endParaRPr sz="6000">
              <a:latin typeface="Finger Paint"/>
              <a:ea typeface="Finger Paint"/>
              <a:cs typeface="Finger Paint"/>
              <a:sym typeface="Finger Paint"/>
            </a:endParaRPr>
          </a:p>
          <a:p>
            <a:pPr marL="0" lvl="0" indent="0" algn="ctr" rtl="0">
              <a:spcBef>
                <a:spcPts val="0"/>
              </a:spcBef>
              <a:spcAft>
                <a:spcPts val="0"/>
              </a:spcAft>
              <a:buNone/>
            </a:pPr>
            <a:r>
              <a:rPr lang="fr" sz="6000">
                <a:latin typeface="Finger Paint"/>
                <a:ea typeface="Finger Paint"/>
                <a:cs typeface="Finger Paint"/>
                <a:sym typeface="Finger Paint"/>
              </a:rPr>
              <a:t>de proportionnalité</a:t>
            </a:r>
            <a:endParaRPr sz="6000">
              <a:latin typeface="Finger Paint"/>
              <a:ea typeface="Finger Paint"/>
              <a:cs typeface="Finger Paint"/>
              <a:sym typeface="Finger Pain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pic>
        <p:nvPicPr>
          <p:cNvPr id="336" name="Google Shape;336;p47"/>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337" name="Google Shape;337;p47"/>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338" name="Google Shape;338;p47"/>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339" name="Google Shape;339;p47"/>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13</a:t>
            </a:r>
            <a:endParaRPr sz="3500">
              <a:latin typeface="Just Another Hand"/>
              <a:ea typeface="Just Another Hand"/>
              <a:cs typeface="Just Another Hand"/>
              <a:sym typeface="Just Another Hand"/>
            </a:endParaRPr>
          </a:p>
        </p:txBody>
      </p:sp>
      <p:graphicFrame>
        <p:nvGraphicFramePr>
          <p:cNvPr id="340" name="Google Shape;340;p47"/>
          <p:cNvGraphicFramePr/>
          <p:nvPr/>
        </p:nvGraphicFramePr>
        <p:xfrm>
          <a:off x="952500" y="2190750"/>
          <a:ext cx="7239000" cy="100578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t>2 oeufs</a:t>
                      </a:r>
                      <a:endParaRPr/>
                    </a:p>
                  </a:txBody>
                  <a:tcPr marL="91425" marR="91425" marT="91425" marB="91425"/>
                </a:tc>
                <a:tc>
                  <a:txBody>
                    <a:bodyPr/>
                    <a:lstStyle/>
                    <a:p>
                      <a:pPr marL="0" lvl="0" indent="0" algn="l" rtl="0">
                        <a:spcBef>
                          <a:spcPts val="0"/>
                        </a:spcBef>
                        <a:spcAft>
                          <a:spcPts val="0"/>
                        </a:spcAft>
                        <a:buNone/>
                      </a:pPr>
                      <a:r>
                        <a:rPr lang="fr"/>
                        <a:t>4 oeufs</a:t>
                      </a:r>
                      <a:endParaRPr/>
                    </a:p>
                  </a:txBody>
                  <a:tcPr marL="91425" marR="91425" marT="91425" marB="91425"/>
                </a:tc>
                <a:tc>
                  <a:txBody>
                    <a:bodyPr/>
                    <a:lstStyle/>
                    <a:p>
                      <a:pPr marL="0" lvl="0" indent="0" algn="l" rtl="0">
                        <a:spcBef>
                          <a:spcPts val="0"/>
                        </a:spcBef>
                        <a:spcAft>
                          <a:spcPts val="0"/>
                        </a:spcAft>
                        <a:buNone/>
                      </a:pPr>
                      <a:r>
                        <a:rPr lang="fr"/>
                        <a:t>6 oeufs</a:t>
                      </a:r>
                      <a:endParaRPr/>
                    </a:p>
                  </a:txBody>
                  <a:tcPr marL="91425" marR="91425" marT="91425" marB="91425"/>
                </a:tc>
                <a:tc>
                  <a:txBody>
                    <a:bodyPr/>
                    <a:lstStyle/>
                    <a:p>
                      <a:pPr marL="0" lvl="0" indent="0" algn="l" rtl="0">
                        <a:spcBef>
                          <a:spcPts val="0"/>
                        </a:spcBef>
                        <a:spcAft>
                          <a:spcPts val="0"/>
                        </a:spcAft>
                        <a:buNone/>
                      </a:pPr>
                      <a:r>
                        <a:rPr lang="fr"/>
                        <a:t>12 oeufs</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100 grammes farine</a:t>
                      </a:r>
                      <a:endParaRPr/>
                    </a:p>
                  </a:txBody>
                  <a:tcPr marL="91425" marR="91425" marT="91425" marB="91425"/>
                </a:tc>
                <a:tc>
                  <a:txBody>
                    <a:bodyPr/>
                    <a:lstStyle/>
                    <a:p>
                      <a:pPr marL="0" lvl="0" indent="0" algn="l" rtl="0">
                        <a:spcBef>
                          <a:spcPts val="0"/>
                        </a:spcBef>
                        <a:spcAft>
                          <a:spcPts val="0"/>
                        </a:spcAft>
                        <a:buNone/>
                      </a:pPr>
                      <a:r>
                        <a:rPr lang="fr"/>
                        <a:t>200 grammes farine</a:t>
                      </a:r>
                      <a:endParaRPr/>
                    </a:p>
                  </a:txBody>
                  <a:tcPr marL="91425" marR="91425" marT="91425" marB="91425"/>
                </a:tc>
                <a:tc>
                  <a:txBody>
                    <a:bodyPr/>
                    <a:lstStyle/>
                    <a:p>
                      <a:pPr marL="0" lvl="0" indent="0" algn="l" rtl="0">
                        <a:spcBef>
                          <a:spcPts val="0"/>
                        </a:spcBef>
                        <a:spcAft>
                          <a:spcPts val="0"/>
                        </a:spcAft>
                        <a:buNone/>
                      </a:pPr>
                      <a:r>
                        <a:rPr lang="fr"/>
                        <a:t>300 grammes de farine</a:t>
                      </a:r>
                      <a:endParaRPr/>
                    </a:p>
                  </a:txBody>
                  <a:tcPr marL="91425" marR="91425" marT="91425" marB="91425"/>
                </a:tc>
                <a:tc>
                  <a:txBody>
                    <a:bodyPr/>
                    <a:lstStyle/>
                    <a:p>
                      <a:pPr marL="0" lvl="0" indent="0" algn="l" rtl="0">
                        <a:spcBef>
                          <a:spcPts val="0"/>
                        </a:spcBef>
                        <a:spcAft>
                          <a:spcPts val="0"/>
                        </a:spcAft>
                        <a:buNone/>
                      </a:pPr>
                      <a:r>
                        <a:rPr lang="fr"/>
                        <a:t>600 grammes de farine</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pic>
        <p:nvPicPr>
          <p:cNvPr id="345" name="Google Shape;345;p48"/>
          <p:cNvPicPr preferRelativeResize="0"/>
          <p:nvPr/>
        </p:nvPicPr>
        <p:blipFill>
          <a:blip r:embed="rId3">
            <a:alphaModFix/>
          </a:blip>
          <a:stretch>
            <a:fillRect/>
          </a:stretch>
        </p:blipFill>
        <p:spPr>
          <a:xfrm>
            <a:off x="0" y="0"/>
            <a:ext cx="9144001" cy="5129349"/>
          </a:xfrm>
          <a:prstGeom prst="rect">
            <a:avLst/>
          </a:prstGeom>
          <a:noFill/>
          <a:ln>
            <a:noFill/>
          </a:ln>
        </p:spPr>
      </p:pic>
      <p:sp>
        <p:nvSpPr>
          <p:cNvPr id="346" name="Google Shape;346;p48"/>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347" name="Google Shape;347;p48"/>
          <p:cNvSpPr txBox="1"/>
          <p:nvPr/>
        </p:nvSpPr>
        <p:spPr>
          <a:xfrm>
            <a:off x="495275" y="3893800"/>
            <a:ext cx="7825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..oui la situation est proportionnelle.la quantité d’oeufs et de farine est multipliéé par le même opérateur.</a:t>
            </a:r>
            <a:endParaRPr sz="3500">
              <a:solidFill>
                <a:srgbClr val="FF0000"/>
              </a:solidFill>
              <a:latin typeface="Just Another Hand"/>
              <a:ea typeface="Just Another Hand"/>
              <a:cs typeface="Just Another Hand"/>
              <a:sym typeface="Just Another Hand"/>
            </a:endParaRPr>
          </a:p>
        </p:txBody>
      </p:sp>
      <p:sp>
        <p:nvSpPr>
          <p:cNvPr id="348" name="Google Shape;348;p48"/>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349" name="Google Shape;349;p48"/>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13</a:t>
            </a:r>
            <a:endParaRPr sz="3500">
              <a:latin typeface="Just Another Hand"/>
              <a:ea typeface="Just Another Hand"/>
              <a:cs typeface="Just Another Hand"/>
              <a:sym typeface="Just Another Han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72"/>
        <p:cNvGrpSpPr/>
        <p:nvPr/>
      </p:nvGrpSpPr>
      <p:grpSpPr>
        <a:xfrm>
          <a:off x="0" y="0"/>
          <a:ext cx="0" cy="0"/>
          <a:chOff x="0" y="0"/>
          <a:chExt cx="0" cy="0"/>
        </a:xfrm>
      </p:grpSpPr>
      <p:pic>
        <p:nvPicPr>
          <p:cNvPr id="473" name="Google Shape;473;p63"/>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474" name="Google Shape;474;p63"/>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475" name="Google Shape;475;p63"/>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476" name="Google Shape;476;p63"/>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21</a:t>
            </a:r>
            <a:endParaRPr sz="3500">
              <a:latin typeface="Just Another Hand"/>
              <a:ea typeface="Just Another Hand"/>
              <a:cs typeface="Just Another Hand"/>
              <a:sym typeface="Just Another Hand"/>
            </a:endParaRPr>
          </a:p>
        </p:txBody>
      </p:sp>
      <p:graphicFrame>
        <p:nvGraphicFramePr>
          <p:cNvPr id="477" name="Google Shape;477;p63"/>
          <p:cNvGraphicFramePr/>
          <p:nvPr/>
        </p:nvGraphicFramePr>
        <p:xfrm>
          <a:off x="862875" y="1752563"/>
          <a:ext cx="7221100" cy="1553925"/>
        </p:xfrm>
        <a:graphic>
          <a:graphicData uri="http://schemas.openxmlformats.org/drawingml/2006/table">
            <a:tbl>
              <a:tblPr>
                <a:noFill/>
                <a:tableStyleId>{489F8555-97C2-4149-B41E-F09EEE4A738A}</a:tableStyleId>
              </a:tblPr>
              <a:tblGrid>
                <a:gridCol w="2350775">
                  <a:extLst>
                    <a:ext uri="{9D8B030D-6E8A-4147-A177-3AD203B41FA5}">
                      <a16:colId xmlns:a16="http://schemas.microsoft.com/office/drawing/2014/main" val="20000"/>
                    </a:ext>
                  </a:extLst>
                </a:gridCol>
                <a:gridCol w="1638375">
                  <a:extLst>
                    <a:ext uri="{9D8B030D-6E8A-4147-A177-3AD203B41FA5}">
                      <a16:colId xmlns:a16="http://schemas.microsoft.com/office/drawing/2014/main" val="20001"/>
                    </a:ext>
                  </a:extLst>
                </a:gridCol>
                <a:gridCol w="1566700">
                  <a:extLst>
                    <a:ext uri="{9D8B030D-6E8A-4147-A177-3AD203B41FA5}">
                      <a16:colId xmlns:a16="http://schemas.microsoft.com/office/drawing/2014/main" val="20002"/>
                    </a:ext>
                  </a:extLst>
                </a:gridCol>
                <a:gridCol w="1665250">
                  <a:extLst>
                    <a:ext uri="{9D8B030D-6E8A-4147-A177-3AD203B41FA5}">
                      <a16:colId xmlns:a16="http://schemas.microsoft.com/office/drawing/2014/main" val="20003"/>
                    </a:ext>
                  </a:extLst>
                </a:gridCol>
              </a:tblGrid>
              <a:tr h="744900">
                <a:tc>
                  <a:txBody>
                    <a:bodyPr/>
                    <a:lstStyle/>
                    <a:p>
                      <a:pPr marL="0" lvl="0" indent="0" algn="l" rtl="0">
                        <a:spcBef>
                          <a:spcPts val="0"/>
                        </a:spcBef>
                        <a:spcAft>
                          <a:spcPts val="0"/>
                        </a:spcAft>
                        <a:buNone/>
                      </a:pPr>
                      <a:r>
                        <a:rPr lang="fr" sz="1600" b="1"/>
                        <a:t>Nombre de baguettes</a:t>
                      </a:r>
                      <a:endParaRPr sz="1600" b="1"/>
                    </a:p>
                  </a:txBody>
                  <a:tcPr marL="91425" marR="91425" marT="91425" marB="91425" anchor="ctr"/>
                </a:tc>
                <a:tc>
                  <a:txBody>
                    <a:bodyPr/>
                    <a:lstStyle/>
                    <a:p>
                      <a:pPr marL="0" lvl="0" indent="0" algn="ctr" rtl="0">
                        <a:spcBef>
                          <a:spcPts val="0"/>
                        </a:spcBef>
                        <a:spcAft>
                          <a:spcPts val="0"/>
                        </a:spcAft>
                        <a:buNone/>
                      </a:pPr>
                      <a:r>
                        <a:rPr lang="fr" sz="1600" b="1"/>
                        <a:t>2</a:t>
                      </a:r>
                      <a:endParaRPr sz="1600" b="1"/>
                    </a:p>
                  </a:txBody>
                  <a:tcPr marL="91425" marR="91425" marT="91425" marB="91425" anchor="ctr"/>
                </a:tc>
                <a:tc>
                  <a:txBody>
                    <a:bodyPr/>
                    <a:lstStyle/>
                    <a:p>
                      <a:pPr marL="0" lvl="0" indent="0" algn="ctr" rtl="0">
                        <a:spcBef>
                          <a:spcPts val="0"/>
                        </a:spcBef>
                        <a:spcAft>
                          <a:spcPts val="0"/>
                        </a:spcAft>
                        <a:buNone/>
                      </a:pPr>
                      <a:r>
                        <a:rPr lang="fr" sz="1600" b="1"/>
                        <a:t>6</a:t>
                      </a:r>
                      <a:endParaRPr sz="1600" b="1"/>
                    </a:p>
                  </a:txBody>
                  <a:tcPr marL="91425" marR="91425" marT="91425" marB="91425" anchor="ctr"/>
                </a:tc>
                <a:tc>
                  <a:txBody>
                    <a:bodyPr/>
                    <a:lstStyle/>
                    <a:p>
                      <a:pPr marL="0" lvl="0" indent="0" algn="ctr" rtl="0">
                        <a:spcBef>
                          <a:spcPts val="0"/>
                        </a:spcBef>
                        <a:spcAft>
                          <a:spcPts val="0"/>
                        </a:spcAft>
                        <a:buNone/>
                      </a:pPr>
                      <a:r>
                        <a:rPr lang="fr" sz="1600" b="1"/>
                        <a:t>10</a:t>
                      </a:r>
                      <a:endParaRPr sz="1600" b="1"/>
                    </a:p>
                  </a:txBody>
                  <a:tcPr marL="91425" marR="91425" marT="91425" marB="91425" anchor="ctr"/>
                </a:tc>
                <a:extLst>
                  <a:ext uri="{0D108BD9-81ED-4DB2-BD59-A6C34878D82A}">
                    <a16:rowId xmlns:a16="http://schemas.microsoft.com/office/drawing/2014/main" val="10000"/>
                  </a:ext>
                </a:extLst>
              </a:tr>
              <a:tr h="809025">
                <a:tc>
                  <a:txBody>
                    <a:bodyPr/>
                    <a:lstStyle/>
                    <a:p>
                      <a:pPr marL="0" lvl="0" indent="0" algn="l" rtl="0">
                        <a:spcBef>
                          <a:spcPts val="0"/>
                        </a:spcBef>
                        <a:spcAft>
                          <a:spcPts val="0"/>
                        </a:spcAft>
                        <a:buNone/>
                      </a:pPr>
                      <a:r>
                        <a:rPr lang="fr" sz="1600" b="1"/>
                        <a:t>prix (en euros)</a:t>
                      </a:r>
                      <a:endParaRPr sz="1600" b="1"/>
                    </a:p>
                  </a:txBody>
                  <a:tcPr marL="91425" marR="91425" marT="91425" marB="91425" anchor="ctr"/>
                </a:tc>
                <a:tc>
                  <a:txBody>
                    <a:bodyPr/>
                    <a:lstStyle/>
                    <a:p>
                      <a:pPr marL="0" lvl="0" indent="0" algn="ctr" rtl="0">
                        <a:spcBef>
                          <a:spcPts val="0"/>
                        </a:spcBef>
                        <a:spcAft>
                          <a:spcPts val="0"/>
                        </a:spcAft>
                        <a:buNone/>
                      </a:pPr>
                      <a:r>
                        <a:rPr lang="fr" sz="1600" b="1"/>
                        <a:t>1,8</a:t>
                      </a:r>
                      <a:endParaRPr sz="1600" b="1"/>
                    </a:p>
                  </a:txBody>
                  <a:tcPr marL="91425" marR="91425" marT="91425" marB="91425" anchor="ctr"/>
                </a:tc>
                <a:tc>
                  <a:txBody>
                    <a:bodyPr/>
                    <a:lstStyle/>
                    <a:p>
                      <a:pPr marL="0" lvl="0" indent="0" algn="ctr" rtl="0">
                        <a:spcBef>
                          <a:spcPts val="0"/>
                        </a:spcBef>
                        <a:spcAft>
                          <a:spcPts val="0"/>
                        </a:spcAft>
                        <a:buNone/>
                      </a:pPr>
                      <a:r>
                        <a:rPr lang="fr" sz="1600" b="1"/>
                        <a:t>5,4</a:t>
                      </a:r>
                      <a:endParaRPr sz="1600" b="1"/>
                    </a:p>
                  </a:txBody>
                  <a:tcPr marL="91425" marR="91425" marT="91425" marB="91425" anchor="ctr"/>
                </a:tc>
                <a:tc>
                  <a:txBody>
                    <a:bodyPr/>
                    <a:lstStyle/>
                    <a:p>
                      <a:pPr marL="0" lvl="0" indent="0" algn="ctr" rtl="0">
                        <a:spcBef>
                          <a:spcPts val="0"/>
                        </a:spcBef>
                        <a:spcAft>
                          <a:spcPts val="0"/>
                        </a:spcAft>
                        <a:buNone/>
                      </a:pPr>
                      <a:r>
                        <a:rPr lang="fr" sz="1600" b="1"/>
                        <a:t>9</a:t>
                      </a:r>
                      <a:endParaRPr sz="1600" b="1"/>
                    </a:p>
                  </a:txBody>
                  <a:tcPr marL="91425" marR="91425" marT="91425" marB="91425" anchor="ct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81"/>
        <p:cNvGrpSpPr/>
        <p:nvPr/>
      </p:nvGrpSpPr>
      <p:grpSpPr>
        <a:xfrm>
          <a:off x="0" y="0"/>
          <a:ext cx="0" cy="0"/>
          <a:chOff x="0" y="0"/>
          <a:chExt cx="0" cy="0"/>
        </a:xfrm>
      </p:grpSpPr>
      <p:pic>
        <p:nvPicPr>
          <p:cNvPr id="482" name="Google Shape;482;p64"/>
          <p:cNvPicPr preferRelativeResize="0"/>
          <p:nvPr/>
        </p:nvPicPr>
        <p:blipFill>
          <a:blip r:embed="rId3">
            <a:alphaModFix/>
          </a:blip>
          <a:stretch>
            <a:fillRect/>
          </a:stretch>
        </p:blipFill>
        <p:spPr>
          <a:xfrm>
            <a:off x="0" y="60950"/>
            <a:ext cx="9144001" cy="5129349"/>
          </a:xfrm>
          <a:prstGeom prst="rect">
            <a:avLst/>
          </a:prstGeom>
          <a:noFill/>
          <a:ln>
            <a:noFill/>
          </a:ln>
        </p:spPr>
      </p:pic>
      <p:sp>
        <p:nvSpPr>
          <p:cNvPr id="483" name="Google Shape;483;p64"/>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484" name="Google Shape;484;p64"/>
          <p:cNvSpPr txBox="1"/>
          <p:nvPr/>
        </p:nvSpPr>
        <p:spPr>
          <a:xfrm>
            <a:off x="719275" y="2755800"/>
            <a:ext cx="7825800" cy="233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Oui elle est proportionnelle.</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1.8/2 = 0.9</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0.9x6 = 5.4</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0.9x10 = 9</a:t>
            </a:r>
            <a:endParaRPr sz="3500">
              <a:solidFill>
                <a:srgbClr val="FF0000"/>
              </a:solidFill>
              <a:latin typeface="Just Another Hand"/>
              <a:ea typeface="Just Another Hand"/>
              <a:cs typeface="Just Another Hand"/>
              <a:sym typeface="Just Another Hand"/>
            </a:endParaRPr>
          </a:p>
        </p:txBody>
      </p:sp>
      <p:sp>
        <p:nvSpPr>
          <p:cNvPr id="485" name="Google Shape;485;p64"/>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486" name="Google Shape;486;p64"/>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21</a:t>
            </a:r>
            <a:endParaRPr sz="3500">
              <a:latin typeface="Just Another Hand"/>
              <a:ea typeface="Just Another Hand"/>
              <a:cs typeface="Just Another Hand"/>
              <a:sym typeface="Just Another Hand"/>
            </a:endParaRPr>
          </a:p>
        </p:txBody>
      </p:sp>
      <p:graphicFrame>
        <p:nvGraphicFramePr>
          <p:cNvPr id="487" name="Google Shape;487;p64"/>
          <p:cNvGraphicFramePr/>
          <p:nvPr/>
        </p:nvGraphicFramePr>
        <p:xfrm>
          <a:off x="844975" y="13775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709475">
                <a:tc>
                  <a:txBody>
                    <a:bodyPr/>
                    <a:lstStyle/>
                    <a:p>
                      <a:pPr marL="0" lvl="0" indent="0" algn="ctr" rtl="0">
                        <a:spcBef>
                          <a:spcPts val="0"/>
                        </a:spcBef>
                        <a:spcAft>
                          <a:spcPts val="0"/>
                        </a:spcAft>
                        <a:buNone/>
                      </a:pPr>
                      <a:r>
                        <a:rPr lang="fr" sz="1500" b="1"/>
                        <a:t>Nombre de baguettes</a:t>
                      </a:r>
                      <a:endParaRPr sz="1500" b="1"/>
                    </a:p>
                  </a:txBody>
                  <a:tcPr marL="91425" marR="91425" marT="91425" marB="91425"/>
                </a:tc>
                <a:tc>
                  <a:txBody>
                    <a:bodyPr/>
                    <a:lstStyle/>
                    <a:p>
                      <a:pPr marL="0" lvl="0" indent="0" algn="ctr" rtl="0">
                        <a:spcBef>
                          <a:spcPts val="0"/>
                        </a:spcBef>
                        <a:spcAft>
                          <a:spcPts val="0"/>
                        </a:spcAft>
                        <a:buNone/>
                      </a:pPr>
                      <a:r>
                        <a:rPr lang="fr" sz="1500" b="1"/>
                        <a:t>2</a:t>
                      </a:r>
                      <a:endParaRPr sz="1500" b="1"/>
                    </a:p>
                  </a:txBody>
                  <a:tcPr marL="91425" marR="91425" marT="91425" marB="91425"/>
                </a:tc>
                <a:tc>
                  <a:txBody>
                    <a:bodyPr/>
                    <a:lstStyle/>
                    <a:p>
                      <a:pPr marL="0" lvl="0" indent="0" algn="ctr" rtl="0">
                        <a:spcBef>
                          <a:spcPts val="0"/>
                        </a:spcBef>
                        <a:spcAft>
                          <a:spcPts val="0"/>
                        </a:spcAft>
                        <a:buNone/>
                      </a:pPr>
                      <a:r>
                        <a:rPr lang="fr" sz="1500" b="1"/>
                        <a:t>6</a:t>
                      </a:r>
                      <a:endParaRPr sz="1500" b="1"/>
                    </a:p>
                  </a:txBody>
                  <a:tcPr marL="91425" marR="91425" marT="91425" marB="91425"/>
                </a:tc>
                <a:tc>
                  <a:txBody>
                    <a:bodyPr/>
                    <a:lstStyle/>
                    <a:p>
                      <a:pPr marL="0" lvl="0" indent="0" algn="ctr" rtl="0">
                        <a:spcBef>
                          <a:spcPts val="0"/>
                        </a:spcBef>
                        <a:spcAft>
                          <a:spcPts val="0"/>
                        </a:spcAft>
                        <a:buNone/>
                      </a:pPr>
                      <a:r>
                        <a:rPr lang="fr" sz="1500" b="1"/>
                        <a:t>10</a:t>
                      </a:r>
                      <a:endParaRPr sz="1500" b="1"/>
                    </a:p>
                  </a:txBody>
                  <a:tcPr marL="91425" marR="91425" marT="91425" marB="91425"/>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fr" sz="1500" b="1"/>
                        <a:t>Prix (en euros)</a:t>
                      </a:r>
                      <a:endParaRPr sz="1500" b="1"/>
                    </a:p>
                  </a:txBody>
                  <a:tcPr marL="91425" marR="91425" marT="91425" marB="91425"/>
                </a:tc>
                <a:tc>
                  <a:txBody>
                    <a:bodyPr/>
                    <a:lstStyle/>
                    <a:p>
                      <a:pPr marL="0" lvl="0" indent="0" algn="ctr" rtl="0">
                        <a:spcBef>
                          <a:spcPts val="0"/>
                        </a:spcBef>
                        <a:spcAft>
                          <a:spcPts val="0"/>
                        </a:spcAft>
                        <a:buNone/>
                      </a:pPr>
                      <a:r>
                        <a:rPr lang="fr" sz="1500" b="1"/>
                        <a:t>1.8</a:t>
                      </a:r>
                      <a:endParaRPr sz="1500" b="1"/>
                    </a:p>
                  </a:txBody>
                  <a:tcPr marL="91425" marR="91425" marT="91425" marB="91425"/>
                </a:tc>
                <a:tc>
                  <a:txBody>
                    <a:bodyPr/>
                    <a:lstStyle/>
                    <a:p>
                      <a:pPr marL="0" lvl="0" indent="0" algn="ctr" rtl="0">
                        <a:spcBef>
                          <a:spcPts val="0"/>
                        </a:spcBef>
                        <a:spcAft>
                          <a:spcPts val="0"/>
                        </a:spcAft>
                        <a:buNone/>
                      </a:pPr>
                      <a:r>
                        <a:rPr lang="fr" sz="1500" b="1"/>
                        <a:t>5.4</a:t>
                      </a:r>
                      <a:endParaRPr sz="1500" b="1"/>
                    </a:p>
                  </a:txBody>
                  <a:tcPr marL="91425" marR="91425" marT="91425" marB="91425"/>
                </a:tc>
                <a:tc>
                  <a:txBody>
                    <a:bodyPr/>
                    <a:lstStyle/>
                    <a:p>
                      <a:pPr marL="0" lvl="0" indent="0" algn="ctr" rtl="0">
                        <a:spcBef>
                          <a:spcPts val="0"/>
                        </a:spcBef>
                        <a:spcAft>
                          <a:spcPts val="0"/>
                        </a:spcAft>
                        <a:buNone/>
                      </a:pPr>
                      <a:r>
                        <a:rPr lang="fr" sz="1500" b="1"/>
                        <a:t>9</a:t>
                      </a:r>
                      <a:endParaRPr sz="1500" b="1"/>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91"/>
        <p:cNvGrpSpPr/>
        <p:nvPr/>
      </p:nvGrpSpPr>
      <p:grpSpPr>
        <a:xfrm>
          <a:off x="0" y="0"/>
          <a:ext cx="0" cy="0"/>
          <a:chOff x="0" y="0"/>
          <a:chExt cx="0" cy="0"/>
        </a:xfrm>
      </p:grpSpPr>
      <p:pic>
        <p:nvPicPr>
          <p:cNvPr id="492" name="Google Shape;492;p65"/>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493" name="Google Shape;493;p65"/>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494" name="Google Shape;494;p65"/>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495" name="Google Shape;495;p65"/>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22</a:t>
            </a:r>
            <a:endParaRPr sz="3500">
              <a:latin typeface="Just Another Hand"/>
              <a:ea typeface="Just Another Hand"/>
              <a:cs typeface="Just Another Hand"/>
              <a:sym typeface="Just Another Hand"/>
            </a:endParaRPr>
          </a:p>
        </p:txBody>
      </p:sp>
      <p:graphicFrame>
        <p:nvGraphicFramePr>
          <p:cNvPr id="496" name="Google Shape;496;p65"/>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3044100">
                  <a:extLst>
                    <a:ext uri="{9D8B030D-6E8A-4147-A177-3AD203B41FA5}">
                      <a16:colId xmlns:a16="http://schemas.microsoft.com/office/drawing/2014/main" val="20000"/>
                    </a:ext>
                  </a:extLst>
                </a:gridCol>
                <a:gridCol w="2160575">
                  <a:extLst>
                    <a:ext uri="{9D8B030D-6E8A-4147-A177-3AD203B41FA5}">
                      <a16:colId xmlns:a16="http://schemas.microsoft.com/office/drawing/2014/main" val="20001"/>
                    </a:ext>
                  </a:extLst>
                </a:gridCol>
                <a:gridCol w="2034325">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sz="2200"/>
                        <a:t>Nombre de photos</a:t>
                      </a:r>
                      <a:endParaRPr sz="2200"/>
                    </a:p>
                  </a:txBody>
                  <a:tcPr marL="91425" marR="91425" marT="91425" marB="91425"/>
                </a:tc>
                <a:tc>
                  <a:txBody>
                    <a:bodyPr/>
                    <a:lstStyle/>
                    <a:p>
                      <a:pPr marL="0" lvl="0" indent="0" algn="l" rtl="0">
                        <a:spcBef>
                          <a:spcPts val="0"/>
                        </a:spcBef>
                        <a:spcAft>
                          <a:spcPts val="0"/>
                        </a:spcAft>
                        <a:buNone/>
                      </a:pPr>
                      <a:r>
                        <a:rPr lang="fr" sz="2200"/>
                        <a:t>1</a:t>
                      </a:r>
                      <a:endParaRPr sz="2200"/>
                    </a:p>
                  </a:txBody>
                  <a:tcPr marL="91425" marR="91425" marT="91425" marB="91425"/>
                </a:tc>
                <a:tc>
                  <a:txBody>
                    <a:bodyPr/>
                    <a:lstStyle/>
                    <a:p>
                      <a:pPr marL="0" lvl="0" indent="0" algn="l" rtl="0">
                        <a:spcBef>
                          <a:spcPts val="0"/>
                        </a:spcBef>
                        <a:spcAft>
                          <a:spcPts val="0"/>
                        </a:spcAft>
                        <a:buNone/>
                      </a:pPr>
                      <a:r>
                        <a:rPr lang="fr" sz="2200"/>
                        <a:t>3</a:t>
                      </a:r>
                      <a:endParaRPr sz="22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2200"/>
                        <a:t>Prix (en euros)</a:t>
                      </a:r>
                      <a:endParaRPr sz="2200"/>
                    </a:p>
                  </a:txBody>
                  <a:tcPr marL="91425" marR="91425" marT="91425" marB="91425"/>
                </a:tc>
                <a:tc>
                  <a:txBody>
                    <a:bodyPr/>
                    <a:lstStyle/>
                    <a:p>
                      <a:pPr marL="0" lvl="0" indent="0" algn="l" rtl="0">
                        <a:spcBef>
                          <a:spcPts val="0"/>
                        </a:spcBef>
                        <a:spcAft>
                          <a:spcPts val="0"/>
                        </a:spcAft>
                        <a:buNone/>
                      </a:pPr>
                      <a:r>
                        <a:rPr lang="fr" sz="2200"/>
                        <a:t>5</a:t>
                      </a:r>
                      <a:endParaRPr sz="2200"/>
                    </a:p>
                  </a:txBody>
                  <a:tcPr marL="91425" marR="91425" marT="91425" marB="91425"/>
                </a:tc>
                <a:tc>
                  <a:txBody>
                    <a:bodyPr/>
                    <a:lstStyle/>
                    <a:p>
                      <a:pPr marL="0" lvl="0" indent="0" algn="l" rtl="0">
                        <a:spcBef>
                          <a:spcPts val="0"/>
                        </a:spcBef>
                        <a:spcAft>
                          <a:spcPts val="0"/>
                        </a:spcAft>
                        <a:buNone/>
                      </a:pPr>
                      <a:r>
                        <a:rPr lang="fr" sz="2200"/>
                        <a:t>15</a:t>
                      </a:r>
                      <a:endParaRPr sz="22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pic>
        <p:nvPicPr>
          <p:cNvPr id="501" name="Google Shape;501;p66"/>
          <p:cNvPicPr preferRelativeResize="0"/>
          <p:nvPr/>
        </p:nvPicPr>
        <p:blipFill>
          <a:blip r:embed="rId3">
            <a:alphaModFix/>
          </a:blip>
          <a:stretch>
            <a:fillRect/>
          </a:stretch>
        </p:blipFill>
        <p:spPr>
          <a:xfrm>
            <a:off x="0" y="0"/>
            <a:ext cx="9144001" cy="5129349"/>
          </a:xfrm>
          <a:prstGeom prst="rect">
            <a:avLst/>
          </a:prstGeom>
          <a:noFill/>
          <a:ln>
            <a:noFill/>
          </a:ln>
        </p:spPr>
      </p:pic>
      <p:sp>
        <p:nvSpPr>
          <p:cNvPr id="502" name="Google Shape;502;p66"/>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03" name="Google Shape;503;p66"/>
          <p:cNvSpPr txBox="1"/>
          <p:nvPr/>
        </p:nvSpPr>
        <p:spPr>
          <a:xfrm>
            <a:off x="463725" y="3704475"/>
            <a:ext cx="7825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Oui elle est proportionnelle </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1 x 3 = 3			5 x 3 = 15</a:t>
            </a:r>
            <a:endParaRPr sz="3500">
              <a:solidFill>
                <a:srgbClr val="FF0000"/>
              </a:solidFill>
              <a:latin typeface="Just Another Hand"/>
              <a:ea typeface="Just Another Hand"/>
              <a:cs typeface="Just Another Hand"/>
              <a:sym typeface="Just Another Hand"/>
            </a:endParaRPr>
          </a:p>
        </p:txBody>
      </p:sp>
      <p:sp>
        <p:nvSpPr>
          <p:cNvPr id="504" name="Google Shape;504;p66"/>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505" name="Google Shape;505;p66"/>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22</a:t>
            </a:r>
            <a:endParaRPr sz="3500">
              <a:latin typeface="Just Another Hand"/>
              <a:ea typeface="Just Another Hand"/>
              <a:cs typeface="Just Another Hand"/>
              <a:sym typeface="Just Another Hand"/>
            </a:endParaRPr>
          </a:p>
        </p:txBody>
      </p:sp>
      <p:graphicFrame>
        <p:nvGraphicFramePr>
          <p:cNvPr id="506" name="Google Shape;506;p66"/>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3091425">
                  <a:extLst>
                    <a:ext uri="{9D8B030D-6E8A-4147-A177-3AD203B41FA5}">
                      <a16:colId xmlns:a16="http://schemas.microsoft.com/office/drawing/2014/main" val="20000"/>
                    </a:ext>
                  </a:extLst>
                </a:gridCol>
                <a:gridCol w="1734575">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sz="2300"/>
                        <a:t>Nombre de photos</a:t>
                      </a:r>
                      <a:endParaRPr sz="2300"/>
                    </a:p>
                  </a:txBody>
                  <a:tcPr marL="91425" marR="91425" marT="91425" marB="91425"/>
                </a:tc>
                <a:tc>
                  <a:txBody>
                    <a:bodyPr/>
                    <a:lstStyle/>
                    <a:p>
                      <a:pPr marL="0" lvl="0" indent="0" algn="l" rtl="0">
                        <a:spcBef>
                          <a:spcPts val="0"/>
                        </a:spcBef>
                        <a:spcAft>
                          <a:spcPts val="0"/>
                        </a:spcAft>
                        <a:buNone/>
                      </a:pPr>
                      <a:r>
                        <a:rPr lang="fr" sz="2300"/>
                        <a:t>1</a:t>
                      </a:r>
                      <a:endParaRPr sz="2300"/>
                    </a:p>
                  </a:txBody>
                  <a:tcPr marL="91425" marR="91425" marT="91425" marB="91425"/>
                </a:tc>
                <a:tc>
                  <a:txBody>
                    <a:bodyPr/>
                    <a:lstStyle/>
                    <a:p>
                      <a:pPr marL="0" lvl="0" indent="0" algn="l" rtl="0">
                        <a:spcBef>
                          <a:spcPts val="0"/>
                        </a:spcBef>
                        <a:spcAft>
                          <a:spcPts val="0"/>
                        </a:spcAft>
                        <a:buNone/>
                      </a:pPr>
                      <a:r>
                        <a:rPr lang="fr" sz="2300"/>
                        <a:t>3</a:t>
                      </a:r>
                      <a:endParaRPr sz="23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2300"/>
                        <a:t>Prix (en euros)</a:t>
                      </a:r>
                      <a:endParaRPr sz="2300"/>
                    </a:p>
                  </a:txBody>
                  <a:tcPr marL="91425" marR="91425" marT="91425" marB="91425"/>
                </a:tc>
                <a:tc>
                  <a:txBody>
                    <a:bodyPr/>
                    <a:lstStyle/>
                    <a:p>
                      <a:pPr marL="0" lvl="0" indent="0" algn="l" rtl="0">
                        <a:spcBef>
                          <a:spcPts val="0"/>
                        </a:spcBef>
                        <a:spcAft>
                          <a:spcPts val="0"/>
                        </a:spcAft>
                        <a:buNone/>
                      </a:pPr>
                      <a:r>
                        <a:rPr lang="fr" sz="2300"/>
                        <a:t>5</a:t>
                      </a:r>
                      <a:endParaRPr sz="2300"/>
                    </a:p>
                  </a:txBody>
                  <a:tcPr marL="91425" marR="91425" marT="91425" marB="91425"/>
                </a:tc>
                <a:tc>
                  <a:txBody>
                    <a:bodyPr/>
                    <a:lstStyle/>
                    <a:p>
                      <a:pPr marL="0" lvl="0" indent="0" algn="l" rtl="0">
                        <a:spcBef>
                          <a:spcPts val="0"/>
                        </a:spcBef>
                        <a:spcAft>
                          <a:spcPts val="0"/>
                        </a:spcAft>
                        <a:buNone/>
                      </a:pPr>
                      <a:r>
                        <a:rPr lang="fr" sz="2300"/>
                        <a:t>15</a:t>
                      </a:r>
                      <a:endParaRPr sz="23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pic>
        <p:nvPicPr>
          <p:cNvPr id="511" name="Google Shape;511;p67"/>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512" name="Google Shape;512;p67"/>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13" name="Google Shape;513;p67"/>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514" name="Google Shape;514;p67"/>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23</a:t>
            </a:r>
            <a:endParaRPr sz="3500">
              <a:latin typeface="Just Another Hand"/>
              <a:ea typeface="Just Another Hand"/>
              <a:cs typeface="Just Another Hand"/>
              <a:sym typeface="Just Another Hand"/>
            </a:endParaRPr>
          </a:p>
        </p:txBody>
      </p:sp>
      <p:graphicFrame>
        <p:nvGraphicFramePr>
          <p:cNvPr id="515" name="Google Shape;515;p67"/>
          <p:cNvGraphicFramePr/>
          <p:nvPr/>
        </p:nvGraphicFramePr>
        <p:xfrm>
          <a:off x="1302325" y="2003763"/>
          <a:ext cx="3000000" cy="3000000"/>
        </p:xfrm>
        <a:graphic>
          <a:graphicData uri="http://schemas.openxmlformats.org/drawingml/2006/table">
            <a:tbl>
              <a:tblPr>
                <a:noFill/>
                <a:tableStyleId>{489F8555-97C2-4149-B41E-F09EEE4A738A}</a:tableStyleId>
              </a:tblPr>
              <a:tblGrid>
                <a:gridCol w="1716325">
                  <a:extLst>
                    <a:ext uri="{9D8B030D-6E8A-4147-A177-3AD203B41FA5}">
                      <a16:colId xmlns:a16="http://schemas.microsoft.com/office/drawing/2014/main" val="20000"/>
                    </a:ext>
                  </a:extLst>
                </a:gridCol>
                <a:gridCol w="964875">
                  <a:extLst>
                    <a:ext uri="{9D8B030D-6E8A-4147-A177-3AD203B41FA5}">
                      <a16:colId xmlns:a16="http://schemas.microsoft.com/office/drawing/2014/main" val="20001"/>
                    </a:ext>
                  </a:extLst>
                </a:gridCol>
                <a:gridCol w="1340600">
                  <a:extLst>
                    <a:ext uri="{9D8B030D-6E8A-4147-A177-3AD203B41FA5}">
                      <a16:colId xmlns:a16="http://schemas.microsoft.com/office/drawing/2014/main" val="20002"/>
                    </a:ext>
                  </a:extLst>
                </a:gridCol>
                <a:gridCol w="1671100">
                  <a:extLst>
                    <a:ext uri="{9D8B030D-6E8A-4147-A177-3AD203B41FA5}">
                      <a16:colId xmlns:a16="http://schemas.microsoft.com/office/drawing/2014/main" val="20003"/>
                    </a:ext>
                  </a:extLst>
                </a:gridCol>
                <a:gridCol w="1010100">
                  <a:extLst>
                    <a:ext uri="{9D8B030D-6E8A-4147-A177-3AD203B41FA5}">
                      <a16:colId xmlns:a16="http://schemas.microsoft.com/office/drawing/2014/main" val="20004"/>
                    </a:ext>
                  </a:extLst>
                </a:gridCol>
              </a:tblGrid>
              <a:tr h="685650">
                <a:tc>
                  <a:txBody>
                    <a:bodyPr/>
                    <a:lstStyle/>
                    <a:p>
                      <a:pPr marL="0" lvl="0" indent="0" algn="l" rtl="0">
                        <a:spcBef>
                          <a:spcPts val="0"/>
                        </a:spcBef>
                        <a:spcAft>
                          <a:spcPts val="0"/>
                        </a:spcAft>
                        <a:buNone/>
                      </a:pPr>
                      <a:r>
                        <a:rPr lang="fr"/>
                        <a:t>nombre de paquet de croquettes</a:t>
                      </a:r>
                      <a:endParaRPr/>
                    </a:p>
                  </a:txBody>
                  <a:tcPr marL="91425" marR="91425" marT="91425" marB="91425"/>
                </a:tc>
                <a:tc>
                  <a:txBody>
                    <a:bodyPr/>
                    <a:lstStyle/>
                    <a:p>
                      <a:pPr marL="0" lvl="0" indent="0" algn="l" rtl="0">
                        <a:spcBef>
                          <a:spcPts val="0"/>
                        </a:spcBef>
                        <a:spcAft>
                          <a:spcPts val="0"/>
                        </a:spcAft>
                        <a:buNone/>
                      </a:pPr>
                      <a:r>
                        <a:rPr lang="fr" sz="1600"/>
                        <a:t>1</a:t>
                      </a:r>
                      <a:endParaRPr sz="1600"/>
                    </a:p>
                  </a:txBody>
                  <a:tcPr marL="91425" marR="91425" marT="91425" marB="91425"/>
                </a:tc>
                <a:tc>
                  <a:txBody>
                    <a:bodyPr/>
                    <a:lstStyle/>
                    <a:p>
                      <a:pPr marL="0" lvl="0" indent="0" algn="l" rtl="0">
                        <a:spcBef>
                          <a:spcPts val="0"/>
                        </a:spcBef>
                        <a:spcAft>
                          <a:spcPts val="0"/>
                        </a:spcAft>
                        <a:buNone/>
                      </a:pPr>
                      <a:r>
                        <a:rPr lang="fr" sz="1600"/>
                        <a:t>2</a:t>
                      </a:r>
                      <a:endParaRPr sz="1600"/>
                    </a:p>
                  </a:txBody>
                  <a:tcPr marL="91425" marR="91425" marT="91425" marB="91425"/>
                </a:tc>
                <a:tc>
                  <a:txBody>
                    <a:bodyPr/>
                    <a:lstStyle/>
                    <a:p>
                      <a:pPr marL="0" lvl="0" indent="0" algn="l" rtl="0">
                        <a:spcBef>
                          <a:spcPts val="0"/>
                        </a:spcBef>
                        <a:spcAft>
                          <a:spcPts val="0"/>
                        </a:spcAft>
                        <a:buNone/>
                      </a:pPr>
                      <a:r>
                        <a:rPr lang="fr" sz="1600"/>
                        <a:t>5</a:t>
                      </a:r>
                      <a:endParaRPr sz="1600"/>
                    </a:p>
                  </a:txBody>
                  <a:tcPr marL="91425" marR="91425" marT="91425" marB="91425"/>
                </a:tc>
                <a:tc>
                  <a:txBody>
                    <a:bodyPr/>
                    <a:lstStyle/>
                    <a:p>
                      <a:pPr marL="0" lvl="0" indent="0" algn="l" rtl="0">
                        <a:spcBef>
                          <a:spcPts val="0"/>
                        </a:spcBef>
                        <a:spcAft>
                          <a:spcPts val="0"/>
                        </a:spcAft>
                        <a:buNone/>
                      </a:pPr>
                      <a:r>
                        <a:rPr lang="fr" sz="1600"/>
                        <a:t>10</a:t>
                      </a:r>
                      <a:endParaRPr sz="1600"/>
                    </a:p>
                  </a:txBody>
                  <a:tcPr marL="91425" marR="91425" marT="91425" marB="91425"/>
                </a:tc>
                <a:extLst>
                  <a:ext uri="{0D108BD9-81ED-4DB2-BD59-A6C34878D82A}">
                    <a16:rowId xmlns:a16="http://schemas.microsoft.com/office/drawing/2014/main" val="10000"/>
                  </a:ext>
                </a:extLst>
              </a:tr>
              <a:tr h="396200">
                <a:tc>
                  <a:txBody>
                    <a:bodyPr/>
                    <a:lstStyle/>
                    <a:p>
                      <a:pPr marL="0" lvl="0" indent="0" algn="l" rtl="0">
                        <a:spcBef>
                          <a:spcPts val="0"/>
                        </a:spcBef>
                        <a:spcAft>
                          <a:spcPts val="0"/>
                        </a:spcAft>
                        <a:buNone/>
                      </a:pPr>
                      <a:r>
                        <a:rPr lang="fr"/>
                        <a:t>prix (en euros)</a:t>
                      </a:r>
                      <a:endParaRPr/>
                    </a:p>
                  </a:txBody>
                  <a:tcPr marL="91425" marR="91425" marT="91425" marB="91425"/>
                </a:tc>
                <a:tc>
                  <a:txBody>
                    <a:bodyPr/>
                    <a:lstStyle/>
                    <a:p>
                      <a:pPr marL="0" lvl="0" indent="0" algn="l" rtl="0">
                        <a:spcBef>
                          <a:spcPts val="0"/>
                        </a:spcBef>
                        <a:spcAft>
                          <a:spcPts val="0"/>
                        </a:spcAft>
                        <a:buNone/>
                      </a:pPr>
                      <a:r>
                        <a:rPr lang="fr" sz="1600"/>
                        <a:t>5</a:t>
                      </a:r>
                      <a:endParaRPr sz="1600"/>
                    </a:p>
                  </a:txBody>
                  <a:tcPr marL="91425" marR="91425" marT="91425" marB="91425"/>
                </a:tc>
                <a:tc>
                  <a:txBody>
                    <a:bodyPr/>
                    <a:lstStyle/>
                    <a:p>
                      <a:pPr marL="0" lvl="0" indent="0" algn="l" rtl="0">
                        <a:spcBef>
                          <a:spcPts val="0"/>
                        </a:spcBef>
                        <a:spcAft>
                          <a:spcPts val="0"/>
                        </a:spcAft>
                        <a:buNone/>
                      </a:pPr>
                      <a:r>
                        <a:rPr lang="fr" sz="1600"/>
                        <a:t>10</a:t>
                      </a:r>
                      <a:endParaRPr sz="1600"/>
                    </a:p>
                  </a:txBody>
                  <a:tcPr marL="91425" marR="91425" marT="91425" marB="91425"/>
                </a:tc>
                <a:tc>
                  <a:txBody>
                    <a:bodyPr/>
                    <a:lstStyle/>
                    <a:p>
                      <a:pPr marL="0" lvl="0" indent="0" algn="l" rtl="0">
                        <a:spcBef>
                          <a:spcPts val="0"/>
                        </a:spcBef>
                        <a:spcAft>
                          <a:spcPts val="0"/>
                        </a:spcAft>
                        <a:buNone/>
                      </a:pPr>
                      <a:r>
                        <a:rPr lang="fr" sz="1600"/>
                        <a:t>23</a:t>
                      </a:r>
                      <a:endParaRPr sz="1600"/>
                    </a:p>
                  </a:txBody>
                  <a:tcPr marL="91425" marR="91425" marT="91425" marB="91425"/>
                </a:tc>
                <a:tc>
                  <a:txBody>
                    <a:bodyPr/>
                    <a:lstStyle/>
                    <a:p>
                      <a:pPr marL="0" lvl="0" indent="0" algn="l" rtl="0">
                        <a:spcBef>
                          <a:spcPts val="0"/>
                        </a:spcBef>
                        <a:spcAft>
                          <a:spcPts val="0"/>
                        </a:spcAft>
                        <a:buNone/>
                      </a:pPr>
                      <a:r>
                        <a:rPr lang="fr" sz="1600"/>
                        <a:t>45</a:t>
                      </a:r>
                      <a:endParaRPr sz="16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pic>
        <p:nvPicPr>
          <p:cNvPr id="520" name="Google Shape;520;p68"/>
          <p:cNvPicPr preferRelativeResize="0"/>
          <p:nvPr/>
        </p:nvPicPr>
        <p:blipFill>
          <a:blip r:embed="rId3">
            <a:alphaModFix/>
          </a:blip>
          <a:stretch>
            <a:fillRect/>
          </a:stretch>
        </p:blipFill>
        <p:spPr>
          <a:xfrm>
            <a:off x="0" y="0"/>
            <a:ext cx="9144001" cy="5129349"/>
          </a:xfrm>
          <a:prstGeom prst="rect">
            <a:avLst/>
          </a:prstGeom>
          <a:noFill/>
          <a:ln>
            <a:noFill/>
          </a:ln>
        </p:spPr>
      </p:pic>
      <p:sp>
        <p:nvSpPr>
          <p:cNvPr id="521" name="Google Shape;521;p68"/>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22" name="Google Shape;522;p68"/>
          <p:cNvSpPr txBox="1"/>
          <p:nvPr/>
        </p:nvSpPr>
        <p:spPr>
          <a:xfrm>
            <a:off x="495275" y="3893800"/>
            <a:ext cx="78258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a:t>
            </a:r>
            <a:endParaRPr sz="3500">
              <a:solidFill>
                <a:srgbClr val="FF0000"/>
              </a:solidFill>
              <a:latin typeface="Just Another Hand"/>
              <a:ea typeface="Just Another Hand"/>
              <a:cs typeface="Just Another Hand"/>
              <a:sym typeface="Just Another Hand"/>
            </a:endParaRPr>
          </a:p>
        </p:txBody>
      </p:sp>
      <p:sp>
        <p:nvSpPr>
          <p:cNvPr id="523" name="Google Shape;523;p68"/>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524" name="Google Shape;524;p68"/>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23</a:t>
            </a:r>
            <a:endParaRPr sz="3500">
              <a:latin typeface="Just Another Hand"/>
              <a:ea typeface="Just Another Hand"/>
              <a:cs typeface="Just Another Hand"/>
              <a:sym typeface="Just Another Hand"/>
            </a:endParaRPr>
          </a:p>
        </p:txBody>
      </p:sp>
      <p:sp>
        <p:nvSpPr>
          <p:cNvPr id="525" name="Google Shape;525;p68"/>
          <p:cNvSpPr txBox="1"/>
          <p:nvPr/>
        </p:nvSpPr>
        <p:spPr>
          <a:xfrm>
            <a:off x="1684275" y="1386275"/>
            <a:ext cx="4418100" cy="64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600"/>
              <a:t>La situation n’est pas proportionnelle.</a:t>
            </a:r>
            <a:r>
              <a:rPr lang="fr"/>
              <a:t> </a:t>
            </a:r>
            <a:endParaRPr/>
          </a:p>
          <a:p>
            <a:pPr marL="0" lvl="0" indent="0" algn="l" rtl="0">
              <a:spcBef>
                <a:spcPts val="0"/>
              </a:spcBef>
              <a:spcAft>
                <a:spcPts val="0"/>
              </a:spcAft>
              <a:buNone/>
            </a:pPr>
            <a:endParaRPr/>
          </a:p>
        </p:txBody>
      </p:sp>
      <p:sp>
        <p:nvSpPr>
          <p:cNvPr id="526" name="Google Shape;526;p68"/>
          <p:cNvSpPr txBox="1"/>
          <p:nvPr/>
        </p:nvSpPr>
        <p:spPr>
          <a:xfrm>
            <a:off x="1813825" y="2034075"/>
            <a:ext cx="2889300" cy="769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900">
                <a:solidFill>
                  <a:srgbClr val="FF0000"/>
                </a:solidFill>
              </a:rPr>
              <a:t>5 x 5 = 25 et non 23</a:t>
            </a:r>
            <a:endParaRPr sz="1900">
              <a:solidFill>
                <a:srgbClr val="FF0000"/>
              </a:solidFill>
            </a:endParaRPr>
          </a:p>
          <a:p>
            <a:pPr marL="0" lvl="0" indent="0" algn="l" rtl="0">
              <a:spcBef>
                <a:spcPts val="0"/>
              </a:spcBef>
              <a:spcAft>
                <a:spcPts val="0"/>
              </a:spcAft>
              <a:buNone/>
            </a:pPr>
            <a:r>
              <a:rPr lang="fr" sz="1900">
                <a:solidFill>
                  <a:srgbClr val="FF0000"/>
                </a:solidFill>
              </a:rPr>
              <a:t>10 x 5 = 50 et non 45</a:t>
            </a:r>
            <a:endParaRPr sz="190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pic>
        <p:nvPicPr>
          <p:cNvPr id="531" name="Google Shape;531;p69"/>
          <p:cNvPicPr preferRelativeResize="0"/>
          <p:nvPr/>
        </p:nvPicPr>
        <p:blipFill rotWithShape="1">
          <a:blip r:embed="rId3">
            <a:alphaModFix/>
          </a:blip>
          <a:srcRect r="744"/>
          <a:stretch/>
        </p:blipFill>
        <p:spPr>
          <a:xfrm>
            <a:off x="-19050" y="0"/>
            <a:ext cx="9182100" cy="5143501"/>
          </a:xfrm>
          <a:prstGeom prst="rect">
            <a:avLst/>
          </a:prstGeom>
          <a:noFill/>
          <a:ln>
            <a:noFill/>
          </a:ln>
        </p:spPr>
      </p:pic>
      <p:sp>
        <p:nvSpPr>
          <p:cNvPr id="532" name="Google Shape;532;p69"/>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33" name="Google Shape;533;p69"/>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534" name="Google Shape;534;p69"/>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24</a:t>
            </a:r>
            <a:endParaRPr sz="3500">
              <a:latin typeface="Just Another Hand"/>
              <a:ea typeface="Just Another Hand"/>
              <a:cs typeface="Just Another Hand"/>
              <a:sym typeface="Just Another Hand"/>
            </a:endParaRPr>
          </a:p>
        </p:txBody>
      </p:sp>
      <p:graphicFrame>
        <p:nvGraphicFramePr>
          <p:cNvPr id="535" name="Google Shape;535;p69"/>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t>Nombre de billets</a:t>
                      </a:r>
                      <a:endParaRPr/>
                    </a:p>
                  </a:txBody>
                  <a:tcPr marL="91425" marR="91425" marT="91425" marB="91425"/>
                </a:tc>
                <a:tc>
                  <a:txBody>
                    <a:bodyPr/>
                    <a:lstStyle/>
                    <a:p>
                      <a:pPr marL="0" lvl="0" indent="0" algn="l" rtl="0">
                        <a:spcBef>
                          <a:spcPts val="0"/>
                        </a:spcBef>
                        <a:spcAft>
                          <a:spcPts val="0"/>
                        </a:spcAft>
                        <a:buNone/>
                      </a:pPr>
                      <a:r>
                        <a:rPr lang="fr"/>
                        <a:t>1</a:t>
                      </a:r>
                      <a:endParaRPr/>
                    </a:p>
                  </a:txBody>
                  <a:tcPr marL="91425" marR="91425" marT="91425" marB="91425"/>
                </a:tc>
                <a:tc>
                  <a:txBody>
                    <a:bodyPr/>
                    <a:lstStyle/>
                    <a:p>
                      <a:pPr marL="0" lvl="0" indent="0" algn="l" rtl="0">
                        <a:spcBef>
                          <a:spcPts val="0"/>
                        </a:spcBef>
                        <a:spcAft>
                          <a:spcPts val="0"/>
                        </a:spcAft>
                        <a:buNone/>
                      </a:pPr>
                      <a:r>
                        <a:rPr lang="fr"/>
                        <a:t>5</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Prix (en euros)</a:t>
                      </a:r>
                      <a:endParaRPr/>
                    </a:p>
                  </a:txBody>
                  <a:tcPr marL="91425" marR="91425" marT="91425" marB="91425"/>
                </a:tc>
                <a:tc>
                  <a:txBody>
                    <a:bodyPr/>
                    <a:lstStyle/>
                    <a:p>
                      <a:pPr marL="0" lvl="0" indent="0" algn="l" rtl="0">
                        <a:spcBef>
                          <a:spcPts val="0"/>
                        </a:spcBef>
                        <a:spcAft>
                          <a:spcPts val="0"/>
                        </a:spcAft>
                        <a:buNone/>
                      </a:pPr>
                      <a:r>
                        <a:rPr lang="fr"/>
                        <a:t>4</a:t>
                      </a:r>
                      <a:endParaRPr/>
                    </a:p>
                  </a:txBody>
                  <a:tcPr marL="91425" marR="91425" marT="91425" marB="91425"/>
                </a:tc>
                <a:tc>
                  <a:txBody>
                    <a:bodyPr/>
                    <a:lstStyle/>
                    <a:p>
                      <a:pPr marL="0" lvl="0" indent="0" algn="l" rtl="0">
                        <a:spcBef>
                          <a:spcPts val="0"/>
                        </a:spcBef>
                        <a:spcAft>
                          <a:spcPts val="0"/>
                        </a:spcAft>
                        <a:buNone/>
                      </a:pPr>
                      <a:r>
                        <a:rPr lang="fr"/>
                        <a:t>20</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pic>
        <p:nvPicPr>
          <p:cNvPr id="540" name="Google Shape;540;p70"/>
          <p:cNvPicPr preferRelativeResize="0"/>
          <p:nvPr/>
        </p:nvPicPr>
        <p:blipFill>
          <a:blip r:embed="rId3">
            <a:alphaModFix/>
          </a:blip>
          <a:stretch>
            <a:fillRect/>
          </a:stretch>
        </p:blipFill>
        <p:spPr>
          <a:xfrm>
            <a:off x="0" y="0"/>
            <a:ext cx="9144001" cy="5129349"/>
          </a:xfrm>
          <a:prstGeom prst="rect">
            <a:avLst/>
          </a:prstGeom>
          <a:noFill/>
          <a:ln>
            <a:noFill/>
          </a:ln>
        </p:spPr>
      </p:pic>
      <p:sp>
        <p:nvSpPr>
          <p:cNvPr id="541" name="Google Shape;541;p70"/>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42" name="Google Shape;542;p70"/>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543" name="Google Shape;543;p70"/>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24</a:t>
            </a:r>
            <a:endParaRPr sz="3500">
              <a:latin typeface="Just Another Hand"/>
              <a:ea typeface="Just Another Hand"/>
              <a:cs typeface="Just Another Hand"/>
              <a:sym typeface="Just Another Hand"/>
            </a:endParaRPr>
          </a:p>
        </p:txBody>
      </p:sp>
      <p:sp>
        <p:nvSpPr>
          <p:cNvPr id="544" name="Google Shape;544;p70"/>
          <p:cNvSpPr txBox="1"/>
          <p:nvPr/>
        </p:nvSpPr>
        <p:spPr>
          <a:xfrm>
            <a:off x="1640225" y="1356100"/>
            <a:ext cx="5605200" cy="212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La situation est proportionnelle</a:t>
            </a:r>
            <a:endParaRPr/>
          </a:p>
          <a:p>
            <a:pPr marL="0" lvl="0" indent="0" algn="l" rtl="0">
              <a:spcBef>
                <a:spcPts val="0"/>
              </a:spcBef>
              <a:spcAft>
                <a:spcPts val="0"/>
              </a:spcAft>
              <a:buNone/>
            </a:pPr>
            <a:endParaRPr/>
          </a:p>
          <a:p>
            <a:pPr marL="0" lvl="0" indent="0" algn="l" rtl="0">
              <a:spcBef>
                <a:spcPts val="0"/>
              </a:spcBef>
              <a:spcAft>
                <a:spcPts val="0"/>
              </a:spcAft>
              <a:buNone/>
            </a:pPr>
            <a:r>
              <a:rPr lang="fr"/>
              <a:t>1 x 5 = 5</a:t>
            </a:r>
            <a:endParaRPr/>
          </a:p>
          <a:p>
            <a:pPr marL="0" lvl="0" indent="0" algn="l" rtl="0">
              <a:spcBef>
                <a:spcPts val="0"/>
              </a:spcBef>
              <a:spcAft>
                <a:spcPts val="0"/>
              </a:spcAft>
              <a:buNone/>
            </a:pPr>
            <a:r>
              <a:rPr lang="fr"/>
              <a:t>4 x 5 = 20</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9;p16">
            <a:extLst>
              <a:ext uri="{FF2B5EF4-FFF2-40B4-BE49-F238E27FC236}">
                <a16:creationId xmlns:a16="http://schemas.microsoft.com/office/drawing/2014/main" id="{56F3582E-B911-4969-9D03-5976D1D7A593}"/>
              </a:ext>
            </a:extLst>
          </p:cNvPr>
          <p:cNvSpPr txBox="1"/>
          <p:nvPr/>
        </p:nvSpPr>
        <p:spPr>
          <a:xfrm>
            <a:off x="198474" y="475620"/>
            <a:ext cx="5582692" cy="2123628"/>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b="1" dirty="0"/>
              <a:t>Vous trouverez ici le travail réalisé par vos soins sur le rituel de proportionnalité.</a:t>
            </a:r>
          </a:p>
          <a:p>
            <a:pPr marL="0" lvl="0" indent="0" algn="l" rtl="0">
              <a:spcBef>
                <a:spcPts val="0"/>
              </a:spcBef>
              <a:spcAft>
                <a:spcPts val="0"/>
              </a:spcAft>
              <a:buNone/>
            </a:pPr>
            <a:endParaRPr lang="fr" sz="1800" b="1" dirty="0"/>
          </a:p>
          <a:p>
            <a:pPr marL="0" lvl="0" indent="0" algn="l" rtl="0">
              <a:spcBef>
                <a:spcPts val="0"/>
              </a:spcBef>
              <a:spcAft>
                <a:spcPts val="0"/>
              </a:spcAft>
              <a:buNone/>
            </a:pPr>
            <a:r>
              <a:rPr lang="fr" sz="1800" b="1" dirty="0"/>
              <a:t>Nous avons mis les diapos qui avaient été réalisées au cours de la visio ainsi qu’un modèle vierge pour chaque niveau si vous souhaitez le poursuivre ou le faire évoluer pour votre classe.</a:t>
            </a:r>
            <a:endParaRPr sz="1800" b="1" dirty="0"/>
          </a:p>
        </p:txBody>
      </p:sp>
    </p:spTree>
    <p:extLst>
      <p:ext uri="{BB962C8B-B14F-4D97-AF65-F5344CB8AC3E}">
        <p14:creationId xmlns:p14="http://schemas.microsoft.com/office/powerpoint/2010/main" val="1592795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48"/>
        <p:cNvGrpSpPr/>
        <p:nvPr/>
      </p:nvGrpSpPr>
      <p:grpSpPr>
        <a:xfrm>
          <a:off x="0" y="0"/>
          <a:ext cx="0" cy="0"/>
          <a:chOff x="0" y="0"/>
          <a:chExt cx="0" cy="0"/>
        </a:xfrm>
      </p:grpSpPr>
      <p:pic>
        <p:nvPicPr>
          <p:cNvPr id="549" name="Google Shape;549;p7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550" name="Google Shape;550;p7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51" name="Google Shape;551;p71"/>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552" name="Google Shape;552;p71"/>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25</a:t>
            </a:r>
            <a:endParaRPr sz="3500">
              <a:latin typeface="Just Another Hand"/>
              <a:ea typeface="Just Another Hand"/>
              <a:cs typeface="Just Another Hand"/>
              <a:sym typeface="Just Another Hand"/>
            </a:endParaRPr>
          </a:p>
        </p:txBody>
      </p:sp>
      <p:graphicFrame>
        <p:nvGraphicFramePr>
          <p:cNvPr id="553" name="Google Shape;553;p71"/>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t>heures de révision</a:t>
                      </a:r>
                      <a:endParaRPr/>
                    </a:p>
                  </a:txBody>
                  <a:tcPr marL="91425" marR="91425" marT="91425" marB="91425"/>
                </a:tc>
                <a:tc>
                  <a:txBody>
                    <a:bodyPr/>
                    <a:lstStyle/>
                    <a:p>
                      <a:pPr marL="0" lvl="0" indent="0" algn="l" rtl="0">
                        <a:spcBef>
                          <a:spcPts val="0"/>
                        </a:spcBef>
                        <a:spcAft>
                          <a:spcPts val="0"/>
                        </a:spcAft>
                        <a:buNone/>
                      </a:pPr>
                      <a:r>
                        <a:rPr lang="fr"/>
                        <a:t>1</a:t>
                      </a:r>
                      <a:endParaRPr/>
                    </a:p>
                  </a:txBody>
                  <a:tcPr marL="91425" marR="91425" marT="91425" marB="91425"/>
                </a:tc>
                <a:tc>
                  <a:txBody>
                    <a:bodyPr/>
                    <a:lstStyle/>
                    <a:p>
                      <a:pPr marL="0" lvl="0" indent="0" algn="l" rtl="0">
                        <a:spcBef>
                          <a:spcPts val="0"/>
                        </a:spcBef>
                        <a:spcAft>
                          <a:spcPts val="0"/>
                        </a:spcAft>
                        <a:buNone/>
                      </a:pPr>
                      <a:r>
                        <a:rPr lang="fr"/>
                        <a:t>1h30</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note obtenue sur 20</a:t>
                      </a:r>
                      <a:endParaRPr/>
                    </a:p>
                  </a:txBody>
                  <a:tcPr marL="91425" marR="91425" marT="91425" marB="91425"/>
                </a:tc>
                <a:tc>
                  <a:txBody>
                    <a:bodyPr/>
                    <a:lstStyle/>
                    <a:p>
                      <a:pPr marL="0" lvl="0" indent="0" algn="l" rtl="0">
                        <a:spcBef>
                          <a:spcPts val="0"/>
                        </a:spcBef>
                        <a:spcAft>
                          <a:spcPts val="0"/>
                        </a:spcAft>
                        <a:buNone/>
                      </a:pPr>
                      <a:r>
                        <a:rPr lang="fr"/>
                        <a:t>11</a:t>
                      </a:r>
                      <a:endParaRPr/>
                    </a:p>
                  </a:txBody>
                  <a:tcPr marL="91425" marR="91425" marT="91425" marB="91425"/>
                </a:tc>
                <a:tc>
                  <a:txBody>
                    <a:bodyPr/>
                    <a:lstStyle/>
                    <a:p>
                      <a:pPr marL="0" lvl="0" indent="0" algn="l" rtl="0">
                        <a:spcBef>
                          <a:spcPts val="0"/>
                        </a:spcBef>
                        <a:spcAft>
                          <a:spcPts val="0"/>
                        </a:spcAft>
                        <a:buNone/>
                      </a:pPr>
                      <a:r>
                        <a:rPr lang="fr"/>
                        <a:t>15</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pic>
        <p:nvPicPr>
          <p:cNvPr id="558" name="Google Shape;558;p72"/>
          <p:cNvPicPr preferRelativeResize="0"/>
          <p:nvPr/>
        </p:nvPicPr>
        <p:blipFill>
          <a:blip r:embed="rId3">
            <a:alphaModFix/>
          </a:blip>
          <a:stretch>
            <a:fillRect/>
          </a:stretch>
        </p:blipFill>
        <p:spPr>
          <a:xfrm>
            <a:off x="0" y="0"/>
            <a:ext cx="9144001" cy="5129349"/>
          </a:xfrm>
          <a:prstGeom prst="rect">
            <a:avLst/>
          </a:prstGeom>
          <a:noFill/>
          <a:ln>
            <a:noFill/>
          </a:ln>
        </p:spPr>
      </p:pic>
      <p:sp>
        <p:nvSpPr>
          <p:cNvPr id="559" name="Google Shape;559;p72"/>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60" name="Google Shape;560;p72"/>
          <p:cNvSpPr txBox="1"/>
          <p:nvPr/>
        </p:nvSpPr>
        <p:spPr>
          <a:xfrm>
            <a:off x="566975" y="3203800"/>
            <a:ext cx="7825800" cy="1800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Cette situation n’est pas proportionnelle.</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11/2=5,5</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11+5,5= 16,5</a:t>
            </a:r>
            <a:endParaRPr sz="3500">
              <a:solidFill>
                <a:srgbClr val="FF0000"/>
              </a:solidFill>
              <a:latin typeface="Just Another Hand"/>
              <a:ea typeface="Just Another Hand"/>
              <a:cs typeface="Just Another Hand"/>
              <a:sym typeface="Just Another Hand"/>
            </a:endParaRPr>
          </a:p>
        </p:txBody>
      </p:sp>
      <p:sp>
        <p:nvSpPr>
          <p:cNvPr id="561" name="Google Shape;561;p72"/>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562" name="Google Shape;562;p72"/>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25</a:t>
            </a:r>
            <a:endParaRPr sz="3500">
              <a:latin typeface="Just Another Hand"/>
              <a:ea typeface="Just Another Hand"/>
              <a:cs typeface="Just Another Hand"/>
              <a:sym typeface="Just Another Hand"/>
            </a:endParaRPr>
          </a:p>
        </p:txBody>
      </p:sp>
      <p:graphicFrame>
        <p:nvGraphicFramePr>
          <p:cNvPr id="563" name="Google Shape;563;p72"/>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t>heures de révision</a:t>
                      </a:r>
                      <a:endParaRPr/>
                    </a:p>
                  </a:txBody>
                  <a:tcPr marL="91425" marR="91425" marT="91425" marB="91425"/>
                </a:tc>
                <a:tc>
                  <a:txBody>
                    <a:bodyPr/>
                    <a:lstStyle/>
                    <a:p>
                      <a:pPr marL="0" lvl="0" indent="0" algn="l" rtl="0">
                        <a:spcBef>
                          <a:spcPts val="0"/>
                        </a:spcBef>
                        <a:spcAft>
                          <a:spcPts val="0"/>
                        </a:spcAft>
                        <a:buNone/>
                      </a:pPr>
                      <a:r>
                        <a:rPr lang="fr"/>
                        <a:t>1h</a:t>
                      </a:r>
                      <a:endParaRPr/>
                    </a:p>
                  </a:txBody>
                  <a:tcPr marL="91425" marR="91425" marT="91425" marB="91425"/>
                </a:tc>
                <a:tc>
                  <a:txBody>
                    <a:bodyPr/>
                    <a:lstStyle/>
                    <a:p>
                      <a:pPr marL="0" lvl="0" indent="0" algn="l" rtl="0">
                        <a:spcBef>
                          <a:spcPts val="0"/>
                        </a:spcBef>
                        <a:spcAft>
                          <a:spcPts val="0"/>
                        </a:spcAft>
                        <a:buNone/>
                      </a:pPr>
                      <a:r>
                        <a:rPr lang="fr"/>
                        <a:t>1h30</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Note obtenue sur 20</a:t>
                      </a:r>
                      <a:endParaRPr/>
                    </a:p>
                  </a:txBody>
                  <a:tcPr marL="91425" marR="91425" marT="91425" marB="91425"/>
                </a:tc>
                <a:tc>
                  <a:txBody>
                    <a:bodyPr/>
                    <a:lstStyle/>
                    <a:p>
                      <a:pPr marL="0" lvl="0" indent="0" algn="l" rtl="0">
                        <a:spcBef>
                          <a:spcPts val="0"/>
                        </a:spcBef>
                        <a:spcAft>
                          <a:spcPts val="0"/>
                        </a:spcAft>
                        <a:buNone/>
                      </a:pPr>
                      <a:r>
                        <a:rPr lang="fr"/>
                        <a:t>11</a:t>
                      </a:r>
                      <a:endParaRPr/>
                    </a:p>
                  </a:txBody>
                  <a:tcPr marL="91425" marR="91425" marT="91425" marB="91425"/>
                </a:tc>
                <a:tc>
                  <a:txBody>
                    <a:bodyPr/>
                    <a:lstStyle/>
                    <a:p>
                      <a:pPr marL="0" lvl="0" indent="0" algn="l" rtl="0">
                        <a:spcBef>
                          <a:spcPts val="0"/>
                        </a:spcBef>
                        <a:spcAft>
                          <a:spcPts val="0"/>
                        </a:spcAft>
                        <a:buNone/>
                      </a:pPr>
                      <a:r>
                        <a:rPr lang="fr"/>
                        <a:t>15</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67"/>
        <p:cNvGrpSpPr/>
        <p:nvPr/>
      </p:nvGrpSpPr>
      <p:grpSpPr>
        <a:xfrm>
          <a:off x="0" y="0"/>
          <a:ext cx="0" cy="0"/>
          <a:chOff x="0" y="0"/>
          <a:chExt cx="0" cy="0"/>
        </a:xfrm>
      </p:grpSpPr>
      <p:pic>
        <p:nvPicPr>
          <p:cNvPr id="568" name="Google Shape;568;p73"/>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569" name="Google Shape;569;p73"/>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70" name="Google Shape;570;p73"/>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571" name="Google Shape;571;p73"/>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26</a:t>
            </a:r>
            <a:endParaRPr sz="3500">
              <a:latin typeface="Just Another Hand"/>
              <a:ea typeface="Just Another Hand"/>
              <a:cs typeface="Just Another Hand"/>
              <a:sym typeface="Just Another Hand"/>
            </a:endParaRPr>
          </a:p>
        </p:txBody>
      </p:sp>
      <p:graphicFrame>
        <p:nvGraphicFramePr>
          <p:cNvPr id="572" name="Google Shape;572;p73"/>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2961525">
                  <a:extLst>
                    <a:ext uri="{9D8B030D-6E8A-4147-A177-3AD203B41FA5}">
                      <a16:colId xmlns:a16="http://schemas.microsoft.com/office/drawing/2014/main" val="20000"/>
                    </a:ext>
                  </a:extLst>
                </a:gridCol>
                <a:gridCol w="1462650">
                  <a:extLst>
                    <a:ext uri="{9D8B030D-6E8A-4147-A177-3AD203B41FA5}">
                      <a16:colId xmlns:a16="http://schemas.microsoft.com/office/drawing/2014/main" val="20001"/>
                    </a:ext>
                  </a:extLst>
                </a:gridCol>
                <a:gridCol w="12102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sz="1900"/>
                        <a:t>Nombre de colis</a:t>
                      </a:r>
                      <a:endParaRPr sz="1900"/>
                    </a:p>
                  </a:txBody>
                  <a:tcPr marL="91425" marR="91425" marT="91425" marB="91425"/>
                </a:tc>
                <a:tc>
                  <a:txBody>
                    <a:bodyPr/>
                    <a:lstStyle/>
                    <a:p>
                      <a:pPr marL="0" lvl="0" indent="0" algn="l" rtl="0">
                        <a:spcBef>
                          <a:spcPts val="0"/>
                        </a:spcBef>
                        <a:spcAft>
                          <a:spcPts val="0"/>
                        </a:spcAft>
                        <a:buNone/>
                      </a:pPr>
                      <a:r>
                        <a:rPr lang="fr" sz="1900"/>
                        <a:t>1</a:t>
                      </a:r>
                      <a:endParaRPr sz="1900"/>
                    </a:p>
                  </a:txBody>
                  <a:tcPr marL="91425" marR="91425" marT="91425" marB="91425"/>
                </a:tc>
                <a:tc>
                  <a:txBody>
                    <a:bodyPr/>
                    <a:lstStyle/>
                    <a:p>
                      <a:pPr marL="0" lvl="0" indent="0" algn="l" rtl="0">
                        <a:spcBef>
                          <a:spcPts val="0"/>
                        </a:spcBef>
                        <a:spcAft>
                          <a:spcPts val="0"/>
                        </a:spcAft>
                        <a:buNone/>
                      </a:pPr>
                      <a:r>
                        <a:rPr lang="fr" sz="1900"/>
                        <a:t>3</a:t>
                      </a:r>
                      <a:endParaRPr sz="19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1900"/>
                        <a:t>Masse (en kg)</a:t>
                      </a:r>
                      <a:endParaRPr sz="1900"/>
                    </a:p>
                  </a:txBody>
                  <a:tcPr marL="91425" marR="91425" marT="91425" marB="91425"/>
                </a:tc>
                <a:tc>
                  <a:txBody>
                    <a:bodyPr/>
                    <a:lstStyle/>
                    <a:p>
                      <a:pPr marL="0" lvl="0" indent="0" algn="l" rtl="0">
                        <a:spcBef>
                          <a:spcPts val="0"/>
                        </a:spcBef>
                        <a:spcAft>
                          <a:spcPts val="0"/>
                        </a:spcAft>
                        <a:buNone/>
                      </a:pPr>
                      <a:r>
                        <a:rPr lang="fr" sz="1900"/>
                        <a:t>6</a:t>
                      </a:r>
                      <a:endParaRPr sz="1900"/>
                    </a:p>
                  </a:txBody>
                  <a:tcPr marL="91425" marR="91425" marT="91425" marB="91425"/>
                </a:tc>
                <a:tc>
                  <a:txBody>
                    <a:bodyPr/>
                    <a:lstStyle/>
                    <a:p>
                      <a:pPr marL="0" lvl="0" indent="0" algn="l" rtl="0">
                        <a:spcBef>
                          <a:spcPts val="0"/>
                        </a:spcBef>
                        <a:spcAft>
                          <a:spcPts val="0"/>
                        </a:spcAft>
                        <a:buNone/>
                      </a:pPr>
                      <a:r>
                        <a:rPr lang="fr" sz="1900"/>
                        <a:t>15</a:t>
                      </a:r>
                      <a:endParaRPr sz="19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76"/>
        <p:cNvGrpSpPr/>
        <p:nvPr/>
      </p:nvGrpSpPr>
      <p:grpSpPr>
        <a:xfrm>
          <a:off x="0" y="0"/>
          <a:ext cx="0" cy="0"/>
          <a:chOff x="0" y="0"/>
          <a:chExt cx="0" cy="0"/>
        </a:xfrm>
      </p:grpSpPr>
      <p:pic>
        <p:nvPicPr>
          <p:cNvPr id="577" name="Google Shape;577;p74"/>
          <p:cNvPicPr preferRelativeResize="0"/>
          <p:nvPr/>
        </p:nvPicPr>
        <p:blipFill>
          <a:blip r:embed="rId3">
            <a:alphaModFix/>
          </a:blip>
          <a:stretch>
            <a:fillRect/>
          </a:stretch>
        </p:blipFill>
        <p:spPr>
          <a:xfrm>
            <a:off x="0" y="0"/>
            <a:ext cx="9144001" cy="5129349"/>
          </a:xfrm>
          <a:prstGeom prst="rect">
            <a:avLst/>
          </a:prstGeom>
          <a:noFill/>
          <a:ln>
            <a:noFill/>
          </a:ln>
        </p:spPr>
      </p:pic>
      <p:sp>
        <p:nvSpPr>
          <p:cNvPr id="578" name="Google Shape;578;p74"/>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79" name="Google Shape;579;p74"/>
          <p:cNvSpPr txBox="1"/>
          <p:nvPr/>
        </p:nvSpPr>
        <p:spPr>
          <a:xfrm>
            <a:off x="495275" y="3688700"/>
            <a:ext cx="7825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Non elle n’est pas proportionnelle </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1 x 3 = 3		6 x 3 = 18</a:t>
            </a:r>
            <a:endParaRPr sz="3500">
              <a:solidFill>
                <a:srgbClr val="FF0000"/>
              </a:solidFill>
              <a:latin typeface="Just Another Hand"/>
              <a:ea typeface="Just Another Hand"/>
              <a:cs typeface="Just Another Hand"/>
              <a:sym typeface="Just Another Hand"/>
            </a:endParaRPr>
          </a:p>
        </p:txBody>
      </p:sp>
      <p:sp>
        <p:nvSpPr>
          <p:cNvPr id="580" name="Google Shape;580;p74"/>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581" name="Google Shape;581;p74"/>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26</a:t>
            </a:r>
            <a:endParaRPr sz="3500">
              <a:latin typeface="Just Another Hand"/>
              <a:ea typeface="Just Another Hand"/>
              <a:cs typeface="Just Another Hand"/>
              <a:sym typeface="Just Another Hand"/>
            </a:endParaRPr>
          </a:p>
        </p:txBody>
      </p:sp>
      <p:graphicFrame>
        <p:nvGraphicFramePr>
          <p:cNvPr id="582" name="Google Shape;582;p74"/>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3024625">
                  <a:extLst>
                    <a:ext uri="{9D8B030D-6E8A-4147-A177-3AD203B41FA5}">
                      <a16:colId xmlns:a16="http://schemas.microsoft.com/office/drawing/2014/main" val="20000"/>
                    </a:ext>
                  </a:extLst>
                </a:gridCol>
                <a:gridCol w="1431100">
                  <a:extLst>
                    <a:ext uri="{9D8B030D-6E8A-4147-A177-3AD203B41FA5}">
                      <a16:colId xmlns:a16="http://schemas.microsoft.com/office/drawing/2014/main" val="20001"/>
                    </a:ext>
                  </a:extLst>
                </a:gridCol>
                <a:gridCol w="13522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sz="2400"/>
                        <a:t>Nombre de colis</a:t>
                      </a:r>
                      <a:endParaRPr sz="24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400"/>
                        <a:t>1</a:t>
                      </a:r>
                      <a:endParaRPr sz="24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400"/>
                        <a:t>3</a:t>
                      </a:r>
                      <a:endParaRPr sz="24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2400"/>
                        <a:t>Masse (en kg)</a:t>
                      </a:r>
                      <a:endParaRPr sz="24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400"/>
                        <a:t>6</a:t>
                      </a:r>
                      <a:endParaRPr sz="24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400"/>
                        <a:t>15</a:t>
                      </a:r>
                      <a:endParaRPr sz="24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86"/>
        <p:cNvGrpSpPr/>
        <p:nvPr/>
      </p:nvGrpSpPr>
      <p:grpSpPr>
        <a:xfrm>
          <a:off x="0" y="0"/>
          <a:ext cx="0" cy="0"/>
          <a:chOff x="0" y="0"/>
          <a:chExt cx="0" cy="0"/>
        </a:xfrm>
      </p:grpSpPr>
      <p:pic>
        <p:nvPicPr>
          <p:cNvPr id="587" name="Google Shape;587;p75"/>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588" name="Google Shape;588;p75"/>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89" name="Google Shape;589;p75"/>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590" name="Google Shape;590;p75"/>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27</a:t>
            </a:r>
            <a:endParaRPr sz="3500">
              <a:latin typeface="Just Another Hand"/>
              <a:ea typeface="Just Another Hand"/>
              <a:cs typeface="Just Another Hand"/>
              <a:sym typeface="Just Another Hand"/>
            </a:endParaRPr>
          </a:p>
        </p:txBody>
      </p:sp>
      <p:graphicFrame>
        <p:nvGraphicFramePr>
          <p:cNvPr id="591" name="Google Shape;591;p75"/>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t>Nombre de km parcourus</a:t>
                      </a:r>
                      <a:endParaRPr/>
                    </a:p>
                  </a:txBody>
                  <a:tcPr marL="91425" marR="91425" marT="91425" marB="91425"/>
                </a:tc>
                <a:tc>
                  <a:txBody>
                    <a:bodyPr/>
                    <a:lstStyle/>
                    <a:p>
                      <a:pPr marL="0" lvl="0" indent="0" algn="l" rtl="0">
                        <a:spcBef>
                          <a:spcPts val="0"/>
                        </a:spcBef>
                        <a:spcAft>
                          <a:spcPts val="0"/>
                        </a:spcAft>
                        <a:buNone/>
                      </a:pPr>
                      <a:r>
                        <a:rPr lang="fr"/>
                        <a:t>100</a:t>
                      </a:r>
                      <a:endParaRPr/>
                    </a:p>
                  </a:txBody>
                  <a:tcPr marL="91425" marR="91425" marT="91425" marB="91425"/>
                </a:tc>
                <a:tc>
                  <a:txBody>
                    <a:bodyPr/>
                    <a:lstStyle/>
                    <a:p>
                      <a:pPr marL="0" lvl="0" indent="0" algn="l" rtl="0">
                        <a:spcBef>
                          <a:spcPts val="0"/>
                        </a:spcBef>
                        <a:spcAft>
                          <a:spcPts val="0"/>
                        </a:spcAft>
                        <a:buNone/>
                      </a:pPr>
                      <a:r>
                        <a:rPr lang="fr"/>
                        <a:t>300</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Consommation d’essence (en L)</a:t>
                      </a:r>
                      <a:endParaRPr/>
                    </a:p>
                  </a:txBody>
                  <a:tcPr marL="91425" marR="91425" marT="91425" marB="91425"/>
                </a:tc>
                <a:tc>
                  <a:txBody>
                    <a:bodyPr/>
                    <a:lstStyle/>
                    <a:p>
                      <a:pPr marL="0" lvl="0" indent="0" algn="l" rtl="0">
                        <a:spcBef>
                          <a:spcPts val="0"/>
                        </a:spcBef>
                        <a:spcAft>
                          <a:spcPts val="0"/>
                        </a:spcAft>
                        <a:buNone/>
                      </a:pPr>
                      <a:r>
                        <a:rPr lang="fr"/>
                        <a:t>6</a:t>
                      </a:r>
                      <a:endParaRPr/>
                    </a:p>
                  </a:txBody>
                  <a:tcPr marL="91425" marR="91425" marT="91425" marB="91425"/>
                </a:tc>
                <a:tc>
                  <a:txBody>
                    <a:bodyPr/>
                    <a:lstStyle/>
                    <a:p>
                      <a:pPr marL="0" lvl="0" indent="0" algn="l" rtl="0">
                        <a:spcBef>
                          <a:spcPts val="0"/>
                        </a:spcBef>
                        <a:spcAft>
                          <a:spcPts val="0"/>
                        </a:spcAft>
                        <a:buNone/>
                      </a:pPr>
                      <a:r>
                        <a:rPr lang="fr"/>
                        <a:t>18</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pic>
        <p:nvPicPr>
          <p:cNvPr id="596" name="Google Shape;596;p76"/>
          <p:cNvPicPr preferRelativeResize="0"/>
          <p:nvPr/>
        </p:nvPicPr>
        <p:blipFill>
          <a:blip r:embed="rId3">
            <a:alphaModFix/>
          </a:blip>
          <a:stretch>
            <a:fillRect/>
          </a:stretch>
        </p:blipFill>
        <p:spPr>
          <a:xfrm>
            <a:off x="0" y="0"/>
            <a:ext cx="9144001" cy="5129349"/>
          </a:xfrm>
          <a:prstGeom prst="rect">
            <a:avLst/>
          </a:prstGeom>
          <a:noFill/>
          <a:ln>
            <a:noFill/>
          </a:ln>
        </p:spPr>
      </p:pic>
      <p:sp>
        <p:nvSpPr>
          <p:cNvPr id="597" name="Google Shape;597;p76"/>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598" name="Google Shape;598;p76"/>
          <p:cNvSpPr txBox="1"/>
          <p:nvPr/>
        </p:nvSpPr>
        <p:spPr>
          <a:xfrm>
            <a:off x="1588575" y="2925150"/>
            <a:ext cx="46752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Just Another Hand"/>
                <a:ea typeface="Just Another Hand"/>
                <a:cs typeface="Just Another Hand"/>
                <a:sym typeface="Just Another Hand"/>
              </a:rPr>
              <a:t>100 x 3 = 300</a:t>
            </a:r>
            <a:endParaRPr sz="18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1800">
                <a:solidFill>
                  <a:srgbClr val="FF0000"/>
                </a:solidFill>
                <a:latin typeface="Just Another Hand"/>
                <a:ea typeface="Just Another Hand"/>
                <a:cs typeface="Just Another Hand"/>
                <a:sym typeface="Just Another Hand"/>
              </a:rPr>
              <a:t>6 x 3 = 18</a:t>
            </a:r>
            <a:endParaRPr sz="1800">
              <a:solidFill>
                <a:srgbClr val="FF0000"/>
              </a:solidFill>
              <a:latin typeface="Just Another Hand"/>
              <a:ea typeface="Just Another Hand"/>
              <a:cs typeface="Just Another Hand"/>
              <a:sym typeface="Just Another Hand"/>
            </a:endParaRPr>
          </a:p>
        </p:txBody>
      </p:sp>
      <p:sp>
        <p:nvSpPr>
          <p:cNvPr id="599" name="Google Shape;599;p76"/>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600" name="Google Shape;600;p76"/>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27</a:t>
            </a:r>
            <a:endParaRPr sz="3500">
              <a:latin typeface="Just Another Hand"/>
              <a:ea typeface="Just Another Hand"/>
              <a:cs typeface="Just Another Hand"/>
              <a:sym typeface="Just Another Hand"/>
            </a:endParaRPr>
          </a:p>
        </p:txBody>
      </p:sp>
      <p:sp>
        <p:nvSpPr>
          <p:cNvPr id="601" name="Google Shape;601;p76"/>
          <p:cNvSpPr txBox="1"/>
          <p:nvPr/>
        </p:nvSpPr>
        <p:spPr>
          <a:xfrm>
            <a:off x="1588575" y="1691900"/>
            <a:ext cx="53991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Oui, elle est proportionnelle.</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05"/>
        <p:cNvGrpSpPr/>
        <p:nvPr/>
      </p:nvGrpSpPr>
      <p:grpSpPr>
        <a:xfrm>
          <a:off x="0" y="0"/>
          <a:ext cx="0" cy="0"/>
          <a:chOff x="0" y="0"/>
          <a:chExt cx="0" cy="0"/>
        </a:xfrm>
      </p:grpSpPr>
      <p:pic>
        <p:nvPicPr>
          <p:cNvPr id="606" name="Google Shape;606;p77"/>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607" name="Google Shape;607;p77"/>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08" name="Google Shape;608;p77"/>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609" name="Google Shape;609;p77"/>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28</a:t>
            </a:r>
            <a:endParaRPr sz="3500">
              <a:latin typeface="Just Another Hand"/>
              <a:ea typeface="Just Another Hand"/>
              <a:cs typeface="Just Another Hand"/>
              <a:sym typeface="Just Another Hand"/>
            </a:endParaRPr>
          </a:p>
        </p:txBody>
      </p:sp>
      <p:sp>
        <p:nvSpPr>
          <p:cNvPr id="610" name="Google Shape;610;p77"/>
          <p:cNvSpPr txBox="1"/>
          <p:nvPr/>
        </p:nvSpPr>
        <p:spPr>
          <a:xfrm>
            <a:off x="1476975" y="984650"/>
            <a:ext cx="3420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graphicFrame>
        <p:nvGraphicFramePr>
          <p:cNvPr id="611" name="Google Shape;611;p77"/>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81000">
                <a:tc>
                  <a:txBody>
                    <a:bodyPr/>
                    <a:lstStyle/>
                    <a:p>
                      <a:pPr marL="0" lvl="0" indent="0" algn="l" rtl="0">
                        <a:spcBef>
                          <a:spcPts val="0"/>
                        </a:spcBef>
                        <a:spcAft>
                          <a:spcPts val="0"/>
                        </a:spcAft>
                        <a:buNone/>
                      </a:pPr>
                      <a:r>
                        <a:rPr lang="fr"/>
                        <a:t>nombre de paquets</a:t>
                      </a:r>
                      <a:endParaRPr/>
                    </a:p>
                  </a:txBody>
                  <a:tcPr marL="91425" marR="91425" marT="91425" marB="91425"/>
                </a:tc>
                <a:tc>
                  <a:txBody>
                    <a:bodyPr/>
                    <a:lstStyle/>
                    <a:p>
                      <a:pPr marL="0" lvl="0" indent="0" algn="ctr" rtl="0">
                        <a:spcBef>
                          <a:spcPts val="0"/>
                        </a:spcBef>
                        <a:spcAft>
                          <a:spcPts val="0"/>
                        </a:spcAft>
                        <a:buNone/>
                      </a:pPr>
                      <a:r>
                        <a:rPr lang="fr"/>
                        <a:t>1</a:t>
                      </a:r>
                      <a:endParaRPr/>
                    </a:p>
                  </a:txBody>
                  <a:tcPr marL="91425" marR="91425" marT="91425" marB="91425"/>
                </a:tc>
                <a:tc>
                  <a:txBody>
                    <a:bodyPr/>
                    <a:lstStyle/>
                    <a:p>
                      <a:pPr marL="0" lvl="0" indent="0" algn="ctr" rtl="0">
                        <a:spcBef>
                          <a:spcPts val="0"/>
                        </a:spcBef>
                        <a:spcAft>
                          <a:spcPts val="0"/>
                        </a:spcAft>
                        <a:buNone/>
                      </a:pPr>
                      <a:r>
                        <a:rPr lang="fr"/>
                        <a:t>2</a:t>
                      </a:r>
                      <a:endParaRPr/>
                    </a:p>
                  </a:txBody>
                  <a:tcPr marL="91425" marR="91425" marT="91425" marB="91425"/>
                </a:tc>
                <a:tc>
                  <a:txBody>
                    <a:bodyPr/>
                    <a:lstStyle/>
                    <a:p>
                      <a:pPr marL="0" lvl="0" indent="0" algn="ctr" rtl="0">
                        <a:spcBef>
                          <a:spcPts val="0"/>
                        </a:spcBef>
                        <a:spcAft>
                          <a:spcPts val="0"/>
                        </a:spcAft>
                        <a:buNone/>
                      </a:pPr>
                      <a:r>
                        <a:rPr lang="fr"/>
                        <a:t>3</a:t>
                      </a:r>
                      <a:endParaRPr/>
                    </a:p>
                  </a:txBody>
                  <a:tcPr marL="91425" marR="91425" marT="91425" marB="91425"/>
                </a:tc>
                <a:tc>
                  <a:txBody>
                    <a:bodyPr/>
                    <a:lstStyle/>
                    <a:p>
                      <a:pPr marL="0" lvl="0" indent="0" algn="ctr" rtl="0">
                        <a:spcBef>
                          <a:spcPts val="0"/>
                        </a:spcBef>
                        <a:spcAft>
                          <a:spcPts val="0"/>
                        </a:spcAft>
                        <a:buNone/>
                      </a:pPr>
                      <a:r>
                        <a:rPr lang="fr"/>
                        <a:t>6</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nombre de gâteaux</a:t>
                      </a:r>
                      <a:endParaRPr/>
                    </a:p>
                  </a:txBody>
                  <a:tcPr marL="91425" marR="91425" marT="91425" marB="91425"/>
                </a:tc>
                <a:tc>
                  <a:txBody>
                    <a:bodyPr/>
                    <a:lstStyle/>
                    <a:p>
                      <a:pPr marL="0" lvl="0" indent="0" algn="ctr" rtl="0">
                        <a:spcBef>
                          <a:spcPts val="0"/>
                        </a:spcBef>
                        <a:spcAft>
                          <a:spcPts val="0"/>
                        </a:spcAft>
                        <a:buNone/>
                      </a:pPr>
                      <a:r>
                        <a:rPr lang="fr"/>
                        <a:t>12</a:t>
                      </a:r>
                      <a:endParaRPr/>
                    </a:p>
                  </a:txBody>
                  <a:tcPr marL="91425" marR="91425" marT="91425" marB="91425"/>
                </a:tc>
                <a:tc>
                  <a:txBody>
                    <a:bodyPr/>
                    <a:lstStyle/>
                    <a:p>
                      <a:pPr marL="0" lvl="0" indent="0" algn="ctr" rtl="0">
                        <a:spcBef>
                          <a:spcPts val="0"/>
                        </a:spcBef>
                        <a:spcAft>
                          <a:spcPts val="0"/>
                        </a:spcAft>
                        <a:buNone/>
                      </a:pPr>
                      <a:r>
                        <a:rPr lang="fr"/>
                        <a:t>24</a:t>
                      </a:r>
                      <a:endParaRPr/>
                    </a:p>
                  </a:txBody>
                  <a:tcPr marL="91425" marR="91425" marT="91425" marB="91425"/>
                </a:tc>
                <a:tc>
                  <a:txBody>
                    <a:bodyPr/>
                    <a:lstStyle/>
                    <a:p>
                      <a:pPr marL="0" lvl="0" indent="0" algn="ctr" rtl="0">
                        <a:spcBef>
                          <a:spcPts val="0"/>
                        </a:spcBef>
                        <a:spcAft>
                          <a:spcPts val="0"/>
                        </a:spcAft>
                        <a:buNone/>
                      </a:pPr>
                      <a:r>
                        <a:rPr lang="fr"/>
                        <a:t>36</a:t>
                      </a:r>
                      <a:endParaRPr/>
                    </a:p>
                  </a:txBody>
                  <a:tcPr marL="91425" marR="91425" marT="91425" marB="91425"/>
                </a:tc>
                <a:tc>
                  <a:txBody>
                    <a:bodyPr/>
                    <a:lstStyle/>
                    <a:p>
                      <a:pPr marL="0" lvl="0" indent="0" algn="ctr" rtl="0">
                        <a:spcBef>
                          <a:spcPts val="0"/>
                        </a:spcBef>
                        <a:spcAft>
                          <a:spcPts val="0"/>
                        </a:spcAft>
                        <a:buNone/>
                      </a:pPr>
                      <a:r>
                        <a:rPr lang="fr"/>
                        <a:t>72</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pic>
        <p:nvPicPr>
          <p:cNvPr id="616" name="Google Shape;616;p78"/>
          <p:cNvPicPr preferRelativeResize="0"/>
          <p:nvPr/>
        </p:nvPicPr>
        <p:blipFill>
          <a:blip r:embed="rId3">
            <a:alphaModFix/>
          </a:blip>
          <a:stretch>
            <a:fillRect/>
          </a:stretch>
        </p:blipFill>
        <p:spPr>
          <a:xfrm>
            <a:off x="0" y="0"/>
            <a:ext cx="9144001" cy="5129349"/>
          </a:xfrm>
          <a:prstGeom prst="rect">
            <a:avLst/>
          </a:prstGeom>
          <a:noFill/>
          <a:ln>
            <a:noFill/>
          </a:ln>
        </p:spPr>
      </p:pic>
      <p:sp>
        <p:nvSpPr>
          <p:cNvPr id="617" name="Google Shape;617;p78"/>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18" name="Google Shape;618;p78"/>
          <p:cNvSpPr txBox="1"/>
          <p:nvPr/>
        </p:nvSpPr>
        <p:spPr>
          <a:xfrm>
            <a:off x="495275" y="3893800"/>
            <a:ext cx="78258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a:t>
            </a:r>
            <a:endParaRPr sz="3500">
              <a:solidFill>
                <a:srgbClr val="FF0000"/>
              </a:solidFill>
              <a:latin typeface="Just Another Hand"/>
              <a:ea typeface="Just Another Hand"/>
              <a:cs typeface="Just Another Hand"/>
              <a:sym typeface="Just Another Hand"/>
            </a:endParaRPr>
          </a:p>
        </p:txBody>
      </p:sp>
      <p:sp>
        <p:nvSpPr>
          <p:cNvPr id="619" name="Google Shape;619;p78"/>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620" name="Google Shape;620;p78"/>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28</a:t>
            </a:r>
            <a:endParaRPr sz="3500">
              <a:latin typeface="Just Another Hand"/>
              <a:ea typeface="Just Another Hand"/>
              <a:cs typeface="Just Another Hand"/>
              <a:sym typeface="Just Another Hand"/>
            </a:endParaRPr>
          </a:p>
        </p:txBody>
      </p:sp>
      <p:sp>
        <p:nvSpPr>
          <p:cNvPr id="621" name="Google Shape;621;p78"/>
          <p:cNvSpPr txBox="1"/>
          <p:nvPr/>
        </p:nvSpPr>
        <p:spPr>
          <a:xfrm>
            <a:off x="1917475" y="1191950"/>
            <a:ext cx="4703100" cy="2124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t>Cette situation est proportionnelle. Chaque paquet de gâteaux contient 12 gâteaux.</a:t>
            </a:r>
            <a:endParaRPr sz="1800"/>
          </a:p>
          <a:p>
            <a:pPr marL="0" lvl="0" indent="0" algn="l" rtl="0">
              <a:spcBef>
                <a:spcPts val="0"/>
              </a:spcBef>
              <a:spcAft>
                <a:spcPts val="0"/>
              </a:spcAft>
              <a:buNone/>
            </a:pPr>
            <a:endParaRPr sz="1800"/>
          </a:p>
          <a:p>
            <a:pPr marL="0" lvl="0" indent="0" algn="l" rtl="0">
              <a:spcBef>
                <a:spcPts val="0"/>
              </a:spcBef>
              <a:spcAft>
                <a:spcPts val="0"/>
              </a:spcAft>
              <a:buNone/>
            </a:pPr>
            <a:r>
              <a:rPr lang="fr" sz="1800">
                <a:solidFill>
                  <a:srgbClr val="FF0000"/>
                </a:solidFill>
              </a:rPr>
              <a:t>1 x 12 = 12</a:t>
            </a:r>
            <a:endParaRPr sz="1800">
              <a:solidFill>
                <a:srgbClr val="FF0000"/>
              </a:solidFill>
            </a:endParaRPr>
          </a:p>
          <a:p>
            <a:pPr marL="0" lvl="0" indent="0" algn="l" rtl="0">
              <a:spcBef>
                <a:spcPts val="0"/>
              </a:spcBef>
              <a:spcAft>
                <a:spcPts val="0"/>
              </a:spcAft>
              <a:buNone/>
            </a:pPr>
            <a:r>
              <a:rPr lang="fr" sz="1800">
                <a:solidFill>
                  <a:srgbClr val="FF0000"/>
                </a:solidFill>
              </a:rPr>
              <a:t>2 x 12 = 24</a:t>
            </a:r>
            <a:endParaRPr sz="1800">
              <a:solidFill>
                <a:srgbClr val="FF0000"/>
              </a:solidFill>
            </a:endParaRPr>
          </a:p>
          <a:p>
            <a:pPr marL="0" lvl="0" indent="0" algn="l" rtl="0">
              <a:spcBef>
                <a:spcPts val="0"/>
              </a:spcBef>
              <a:spcAft>
                <a:spcPts val="0"/>
              </a:spcAft>
              <a:buNone/>
            </a:pPr>
            <a:r>
              <a:rPr lang="fr" sz="1800">
                <a:solidFill>
                  <a:srgbClr val="FF0000"/>
                </a:solidFill>
              </a:rPr>
              <a:t>3 x 12 = 36</a:t>
            </a:r>
            <a:endParaRPr sz="1800">
              <a:solidFill>
                <a:srgbClr val="FF0000"/>
              </a:solidFill>
            </a:endParaRPr>
          </a:p>
          <a:p>
            <a:pPr marL="0" lvl="0" indent="0" algn="l" rtl="0">
              <a:spcBef>
                <a:spcPts val="0"/>
              </a:spcBef>
              <a:spcAft>
                <a:spcPts val="0"/>
              </a:spcAft>
              <a:buNone/>
            </a:pPr>
            <a:r>
              <a:rPr lang="fr" sz="1800">
                <a:solidFill>
                  <a:srgbClr val="FF0000"/>
                </a:solidFill>
              </a:rPr>
              <a:t>6 x 12 = 72</a:t>
            </a:r>
            <a:endParaRPr sz="180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pic>
        <p:nvPicPr>
          <p:cNvPr id="626" name="Google Shape;626;p79"/>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627" name="Google Shape;627;p79"/>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28" name="Google Shape;628;p79"/>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629" name="Google Shape;629;p79"/>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29</a:t>
            </a:r>
            <a:endParaRPr sz="3500">
              <a:latin typeface="Just Another Hand"/>
              <a:ea typeface="Just Another Hand"/>
              <a:cs typeface="Just Another Hand"/>
              <a:sym typeface="Just Another Hand"/>
            </a:endParaRPr>
          </a:p>
        </p:txBody>
      </p:sp>
      <p:graphicFrame>
        <p:nvGraphicFramePr>
          <p:cNvPr id="630" name="Google Shape;630;p79"/>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3291900">
                  <a:extLst>
                    <a:ext uri="{9D8B030D-6E8A-4147-A177-3AD203B41FA5}">
                      <a16:colId xmlns:a16="http://schemas.microsoft.com/office/drawing/2014/main" val="20000"/>
                    </a:ext>
                  </a:extLst>
                </a:gridCol>
                <a:gridCol w="2102100">
                  <a:extLst>
                    <a:ext uri="{9D8B030D-6E8A-4147-A177-3AD203B41FA5}">
                      <a16:colId xmlns:a16="http://schemas.microsoft.com/office/drawing/2014/main" val="20001"/>
                    </a:ext>
                  </a:extLst>
                </a:gridCol>
                <a:gridCol w="1845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sz="2200"/>
                        <a:t>Nombre d’arrosoirs</a:t>
                      </a:r>
                      <a:endParaRPr sz="2200"/>
                    </a:p>
                  </a:txBody>
                  <a:tcPr marL="91425" marR="91425" marT="91425" marB="91425"/>
                </a:tc>
                <a:tc>
                  <a:txBody>
                    <a:bodyPr/>
                    <a:lstStyle/>
                    <a:p>
                      <a:pPr marL="0" lvl="0" indent="0" algn="l" rtl="0">
                        <a:spcBef>
                          <a:spcPts val="0"/>
                        </a:spcBef>
                        <a:spcAft>
                          <a:spcPts val="0"/>
                        </a:spcAft>
                        <a:buNone/>
                      </a:pPr>
                      <a:r>
                        <a:rPr lang="fr" sz="2200"/>
                        <a:t>2</a:t>
                      </a:r>
                      <a:endParaRPr sz="2200"/>
                    </a:p>
                  </a:txBody>
                  <a:tcPr marL="91425" marR="91425" marT="91425" marB="91425"/>
                </a:tc>
                <a:tc>
                  <a:txBody>
                    <a:bodyPr/>
                    <a:lstStyle/>
                    <a:p>
                      <a:pPr marL="0" lvl="0" indent="0" algn="l" rtl="0">
                        <a:spcBef>
                          <a:spcPts val="0"/>
                        </a:spcBef>
                        <a:spcAft>
                          <a:spcPts val="0"/>
                        </a:spcAft>
                        <a:buNone/>
                      </a:pPr>
                      <a:r>
                        <a:rPr lang="fr" sz="2200"/>
                        <a:t>4</a:t>
                      </a:r>
                      <a:endParaRPr sz="2200"/>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2200"/>
                        <a:t>Quantité d’eau (en L)</a:t>
                      </a:r>
                      <a:endParaRPr sz="2200"/>
                    </a:p>
                  </a:txBody>
                  <a:tcPr marL="91425" marR="91425" marT="91425" marB="91425"/>
                </a:tc>
                <a:tc>
                  <a:txBody>
                    <a:bodyPr/>
                    <a:lstStyle/>
                    <a:p>
                      <a:pPr marL="0" lvl="0" indent="0" algn="l" rtl="0">
                        <a:spcBef>
                          <a:spcPts val="0"/>
                        </a:spcBef>
                        <a:spcAft>
                          <a:spcPts val="0"/>
                        </a:spcAft>
                        <a:buNone/>
                      </a:pPr>
                      <a:r>
                        <a:rPr lang="fr" sz="2200"/>
                        <a:t>5</a:t>
                      </a:r>
                      <a:endParaRPr sz="2200"/>
                    </a:p>
                  </a:txBody>
                  <a:tcPr marL="91425" marR="91425" marT="91425" marB="91425"/>
                </a:tc>
                <a:tc>
                  <a:txBody>
                    <a:bodyPr/>
                    <a:lstStyle/>
                    <a:p>
                      <a:pPr marL="0" lvl="0" indent="0" algn="l" rtl="0">
                        <a:spcBef>
                          <a:spcPts val="0"/>
                        </a:spcBef>
                        <a:spcAft>
                          <a:spcPts val="0"/>
                        </a:spcAft>
                        <a:buNone/>
                      </a:pPr>
                      <a:r>
                        <a:rPr lang="fr" sz="2200"/>
                        <a:t>10</a:t>
                      </a:r>
                      <a:endParaRPr sz="22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34"/>
        <p:cNvGrpSpPr/>
        <p:nvPr/>
      </p:nvGrpSpPr>
      <p:grpSpPr>
        <a:xfrm>
          <a:off x="0" y="0"/>
          <a:ext cx="0" cy="0"/>
          <a:chOff x="0" y="0"/>
          <a:chExt cx="0" cy="0"/>
        </a:xfrm>
      </p:grpSpPr>
      <p:pic>
        <p:nvPicPr>
          <p:cNvPr id="635" name="Google Shape;635;p80"/>
          <p:cNvPicPr preferRelativeResize="0"/>
          <p:nvPr/>
        </p:nvPicPr>
        <p:blipFill>
          <a:blip r:embed="rId3">
            <a:alphaModFix/>
          </a:blip>
          <a:stretch>
            <a:fillRect/>
          </a:stretch>
        </p:blipFill>
        <p:spPr>
          <a:xfrm>
            <a:off x="0" y="0"/>
            <a:ext cx="9144001" cy="5129349"/>
          </a:xfrm>
          <a:prstGeom prst="rect">
            <a:avLst/>
          </a:prstGeom>
          <a:noFill/>
          <a:ln>
            <a:noFill/>
          </a:ln>
        </p:spPr>
      </p:pic>
      <p:sp>
        <p:nvSpPr>
          <p:cNvPr id="636" name="Google Shape;636;p80"/>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37" name="Google Shape;637;p80"/>
          <p:cNvSpPr txBox="1"/>
          <p:nvPr/>
        </p:nvSpPr>
        <p:spPr>
          <a:xfrm>
            <a:off x="463725" y="3751800"/>
            <a:ext cx="7825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Oui elle est proportionnelle </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2 x 2 = 4		5 x 2 = 10</a:t>
            </a:r>
            <a:endParaRPr sz="3500">
              <a:solidFill>
                <a:srgbClr val="FF0000"/>
              </a:solidFill>
              <a:latin typeface="Just Another Hand"/>
              <a:ea typeface="Just Another Hand"/>
              <a:cs typeface="Just Another Hand"/>
              <a:sym typeface="Just Another Hand"/>
            </a:endParaRPr>
          </a:p>
        </p:txBody>
      </p:sp>
      <p:sp>
        <p:nvSpPr>
          <p:cNvPr id="638" name="Google Shape;638;p80"/>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639" name="Google Shape;639;p80"/>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29</a:t>
            </a:r>
            <a:endParaRPr sz="3500">
              <a:latin typeface="Just Another Hand"/>
              <a:ea typeface="Just Another Hand"/>
              <a:cs typeface="Just Another Hand"/>
              <a:sym typeface="Just Another Hand"/>
            </a:endParaRPr>
          </a:p>
        </p:txBody>
      </p:sp>
      <p:graphicFrame>
        <p:nvGraphicFramePr>
          <p:cNvPr id="640" name="Google Shape;640;p80"/>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3201900">
                  <a:extLst>
                    <a:ext uri="{9D8B030D-6E8A-4147-A177-3AD203B41FA5}">
                      <a16:colId xmlns:a16="http://schemas.microsoft.com/office/drawing/2014/main" val="20000"/>
                    </a:ext>
                  </a:extLst>
                </a:gridCol>
                <a:gridCol w="1892325">
                  <a:extLst>
                    <a:ext uri="{9D8B030D-6E8A-4147-A177-3AD203B41FA5}">
                      <a16:colId xmlns:a16="http://schemas.microsoft.com/office/drawing/2014/main" val="20001"/>
                    </a:ext>
                  </a:extLst>
                </a:gridCol>
                <a:gridCol w="2144775">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sz="2200"/>
                        <a:t>Nombre d’arrosoirs</a:t>
                      </a:r>
                      <a:endParaRPr sz="2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200"/>
                        <a:t>2</a:t>
                      </a:r>
                      <a:endParaRPr sz="2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200"/>
                        <a:t>4</a:t>
                      </a:r>
                      <a:endParaRPr sz="2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sz="2200"/>
                        <a:t>Quantité d’eau (en L)</a:t>
                      </a:r>
                      <a:endParaRPr sz="2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200"/>
                        <a:t>5</a:t>
                      </a:r>
                      <a:endParaRPr sz="2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fr" sz="2200"/>
                        <a:t>10</a:t>
                      </a:r>
                      <a:endParaRPr sz="2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a:blip r:embed="rId3">
            <a:alphaModFix/>
          </a:blip>
          <a:stretch>
            <a:fillRect/>
          </a:stretch>
        </p:blipFill>
        <p:spPr>
          <a:xfrm>
            <a:off x="1453" y="0"/>
            <a:ext cx="9141085" cy="5143501"/>
          </a:xfrm>
          <a:prstGeom prst="rect">
            <a:avLst/>
          </a:prstGeom>
          <a:noFill/>
          <a:ln>
            <a:noFill/>
          </a:ln>
        </p:spPr>
      </p:pic>
      <p:sp>
        <p:nvSpPr>
          <p:cNvPr id="70" name="Google Shape;70;p15"/>
          <p:cNvSpPr txBox="1"/>
          <p:nvPr/>
        </p:nvSpPr>
        <p:spPr>
          <a:xfrm rot="-1093802">
            <a:off x="1500279" y="857792"/>
            <a:ext cx="6949719" cy="3878911"/>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6000">
                <a:latin typeface="Finger Paint"/>
                <a:ea typeface="Finger Paint"/>
                <a:cs typeface="Finger Paint"/>
                <a:sym typeface="Finger Paint"/>
              </a:rPr>
              <a:t>Niveau 1:</a:t>
            </a:r>
            <a:endParaRPr sz="6000">
              <a:latin typeface="Finger Paint"/>
              <a:ea typeface="Finger Paint"/>
              <a:cs typeface="Finger Paint"/>
              <a:sym typeface="Finger Paint"/>
            </a:endParaRPr>
          </a:p>
          <a:p>
            <a:pPr marL="0" lvl="0" indent="0" algn="ctr" rtl="0">
              <a:spcBef>
                <a:spcPts val="0"/>
              </a:spcBef>
              <a:spcAft>
                <a:spcPts val="0"/>
              </a:spcAft>
              <a:buNone/>
            </a:pPr>
            <a:r>
              <a:rPr lang="fr" sz="6000">
                <a:latin typeface="Finger Paint"/>
                <a:ea typeface="Finger Paint"/>
                <a:cs typeface="Finger Paint"/>
                <a:sym typeface="Finger Paint"/>
              </a:rPr>
              <a:t>situation proportionnelle ou non?</a:t>
            </a:r>
            <a:endParaRPr sz="6000">
              <a:latin typeface="Finger Paint"/>
              <a:ea typeface="Finger Paint"/>
              <a:cs typeface="Finger Paint"/>
              <a:sym typeface="Finger Pain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44"/>
        <p:cNvGrpSpPr/>
        <p:nvPr/>
      </p:nvGrpSpPr>
      <p:grpSpPr>
        <a:xfrm>
          <a:off x="0" y="0"/>
          <a:ext cx="0" cy="0"/>
          <a:chOff x="0" y="0"/>
          <a:chExt cx="0" cy="0"/>
        </a:xfrm>
      </p:grpSpPr>
      <p:pic>
        <p:nvPicPr>
          <p:cNvPr id="645" name="Google Shape;645;p8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646" name="Google Shape;646;p8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47" name="Google Shape;647;p81"/>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648" name="Google Shape;648;p81"/>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30</a:t>
            </a:r>
            <a:endParaRPr sz="3500">
              <a:latin typeface="Just Another Hand"/>
              <a:ea typeface="Just Another Hand"/>
              <a:cs typeface="Just Another Hand"/>
              <a:sym typeface="Just Another Hand"/>
            </a:endParaRPr>
          </a:p>
        </p:txBody>
      </p:sp>
      <p:graphicFrame>
        <p:nvGraphicFramePr>
          <p:cNvPr id="649" name="Google Shape;649;p81"/>
          <p:cNvGraphicFramePr/>
          <p:nvPr/>
        </p:nvGraphicFramePr>
        <p:xfrm>
          <a:off x="952500" y="2190750"/>
          <a:ext cx="3000000" cy="3000000"/>
        </p:xfrm>
        <a:graphic>
          <a:graphicData uri="http://schemas.openxmlformats.org/drawingml/2006/table">
            <a:tbl>
              <a:tblPr>
                <a:noFill/>
                <a:tableStyleId>{489F8555-97C2-4149-B41E-F09EEE4A738A}</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t>Nombre de jours de ski</a:t>
                      </a:r>
                      <a:endParaRPr/>
                    </a:p>
                  </a:txBody>
                  <a:tcPr marL="91425" marR="91425" marT="91425" marB="91425"/>
                </a:tc>
                <a:tc>
                  <a:txBody>
                    <a:bodyPr/>
                    <a:lstStyle/>
                    <a:p>
                      <a:pPr marL="0" lvl="0" indent="0" algn="l" rtl="0">
                        <a:spcBef>
                          <a:spcPts val="0"/>
                        </a:spcBef>
                        <a:spcAft>
                          <a:spcPts val="0"/>
                        </a:spcAft>
                        <a:buNone/>
                      </a:pPr>
                      <a:r>
                        <a:rPr lang="fr"/>
                        <a:t>2</a:t>
                      </a:r>
                      <a:endParaRPr/>
                    </a:p>
                  </a:txBody>
                  <a:tcPr marL="91425" marR="91425" marT="91425" marB="91425"/>
                </a:tc>
                <a:tc>
                  <a:txBody>
                    <a:bodyPr/>
                    <a:lstStyle/>
                    <a:p>
                      <a:pPr marL="0" lvl="0" indent="0" algn="l" rtl="0">
                        <a:spcBef>
                          <a:spcPts val="0"/>
                        </a:spcBef>
                        <a:spcAft>
                          <a:spcPts val="0"/>
                        </a:spcAft>
                        <a:buNone/>
                      </a:pPr>
                      <a:r>
                        <a:rPr lang="fr"/>
                        <a:t>8</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Prix en euros</a:t>
                      </a:r>
                      <a:endParaRPr/>
                    </a:p>
                  </a:txBody>
                  <a:tcPr marL="91425" marR="91425" marT="91425" marB="91425"/>
                </a:tc>
                <a:tc>
                  <a:txBody>
                    <a:bodyPr/>
                    <a:lstStyle/>
                    <a:p>
                      <a:pPr marL="0" lvl="0" indent="0" algn="l" rtl="0">
                        <a:spcBef>
                          <a:spcPts val="0"/>
                        </a:spcBef>
                        <a:spcAft>
                          <a:spcPts val="0"/>
                        </a:spcAft>
                        <a:buNone/>
                      </a:pPr>
                      <a:r>
                        <a:rPr lang="fr"/>
                        <a:t>22</a:t>
                      </a:r>
                      <a:endParaRPr/>
                    </a:p>
                  </a:txBody>
                  <a:tcPr marL="91425" marR="91425" marT="91425" marB="91425"/>
                </a:tc>
                <a:tc>
                  <a:txBody>
                    <a:bodyPr/>
                    <a:lstStyle/>
                    <a:p>
                      <a:pPr marL="0" lvl="0" indent="0" algn="l" rtl="0">
                        <a:spcBef>
                          <a:spcPts val="0"/>
                        </a:spcBef>
                        <a:spcAft>
                          <a:spcPts val="0"/>
                        </a:spcAft>
                        <a:buNone/>
                      </a:pPr>
                      <a:r>
                        <a:rPr lang="fr"/>
                        <a:t>88</a:t>
                      </a: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53"/>
        <p:cNvGrpSpPr/>
        <p:nvPr/>
      </p:nvGrpSpPr>
      <p:grpSpPr>
        <a:xfrm>
          <a:off x="0" y="0"/>
          <a:ext cx="0" cy="0"/>
          <a:chOff x="0" y="0"/>
          <a:chExt cx="0" cy="0"/>
        </a:xfrm>
      </p:grpSpPr>
      <p:pic>
        <p:nvPicPr>
          <p:cNvPr id="654" name="Google Shape;654;p82"/>
          <p:cNvPicPr preferRelativeResize="0"/>
          <p:nvPr/>
        </p:nvPicPr>
        <p:blipFill>
          <a:blip r:embed="rId3">
            <a:alphaModFix/>
          </a:blip>
          <a:stretch>
            <a:fillRect/>
          </a:stretch>
        </p:blipFill>
        <p:spPr>
          <a:xfrm>
            <a:off x="0" y="0"/>
            <a:ext cx="9144001" cy="5129349"/>
          </a:xfrm>
          <a:prstGeom prst="rect">
            <a:avLst/>
          </a:prstGeom>
          <a:noFill/>
          <a:ln>
            <a:noFill/>
          </a:ln>
        </p:spPr>
      </p:pic>
      <p:sp>
        <p:nvSpPr>
          <p:cNvPr id="655" name="Google Shape;655;p82"/>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56" name="Google Shape;656;p82"/>
          <p:cNvSpPr txBox="1"/>
          <p:nvPr/>
        </p:nvSpPr>
        <p:spPr>
          <a:xfrm>
            <a:off x="495275" y="3893800"/>
            <a:ext cx="78258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a:t>
            </a:r>
            <a:endParaRPr sz="3500">
              <a:solidFill>
                <a:srgbClr val="FF0000"/>
              </a:solidFill>
              <a:latin typeface="Just Another Hand"/>
              <a:ea typeface="Just Another Hand"/>
              <a:cs typeface="Just Another Hand"/>
              <a:sym typeface="Just Another Hand"/>
            </a:endParaRPr>
          </a:p>
        </p:txBody>
      </p:sp>
      <p:sp>
        <p:nvSpPr>
          <p:cNvPr id="657" name="Google Shape;657;p82"/>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658" name="Google Shape;658;p82"/>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30</a:t>
            </a:r>
            <a:endParaRPr sz="3500">
              <a:latin typeface="Just Another Hand"/>
              <a:ea typeface="Just Another Hand"/>
              <a:cs typeface="Just Another Hand"/>
              <a:sym typeface="Just Another Hand"/>
            </a:endParaRPr>
          </a:p>
        </p:txBody>
      </p:sp>
      <p:sp>
        <p:nvSpPr>
          <p:cNvPr id="659" name="Google Shape;659;p82"/>
          <p:cNvSpPr txBox="1"/>
          <p:nvPr/>
        </p:nvSpPr>
        <p:spPr>
          <a:xfrm>
            <a:off x="1743550" y="1601500"/>
            <a:ext cx="5915100" cy="1046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Oui, elle est proportionnelle.</a:t>
            </a:r>
            <a:endParaRPr/>
          </a:p>
          <a:p>
            <a:pPr marL="0" lvl="0" indent="0" algn="l" rtl="0">
              <a:spcBef>
                <a:spcPts val="0"/>
              </a:spcBef>
              <a:spcAft>
                <a:spcPts val="0"/>
              </a:spcAft>
              <a:buNone/>
            </a:pPr>
            <a:endParaRPr/>
          </a:p>
          <a:p>
            <a:pPr marL="0" lvl="0" indent="0" algn="l" rtl="0">
              <a:spcBef>
                <a:spcPts val="0"/>
              </a:spcBef>
              <a:spcAft>
                <a:spcPts val="0"/>
              </a:spcAft>
              <a:buNone/>
            </a:pPr>
            <a:r>
              <a:rPr lang="fr"/>
              <a:t>2 x 4 = 8</a:t>
            </a:r>
            <a:endParaRPr/>
          </a:p>
          <a:p>
            <a:pPr marL="0" lvl="0" indent="0" algn="l" rtl="0">
              <a:spcBef>
                <a:spcPts val="0"/>
              </a:spcBef>
              <a:spcAft>
                <a:spcPts val="0"/>
              </a:spcAft>
              <a:buNone/>
            </a:pPr>
            <a:r>
              <a:rPr lang="fr"/>
              <a:t>22 x 4 = 88</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pic>
        <p:nvPicPr>
          <p:cNvPr id="664" name="Google Shape;664;p83"/>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665" name="Google Shape;665;p83"/>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66" name="Google Shape;666;p83"/>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667" name="Google Shape;667;p83"/>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dirty="0">
                <a:latin typeface="Just Another Hand"/>
                <a:ea typeface="Just Another Hand"/>
                <a:cs typeface="Just Another Hand"/>
                <a:sym typeface="Just Another Hand"/>
              </a:rPr>
              <a:t>Situation …</a:t>
            </a:r>
            <a:endParaRPr sz="3500" dirty="0">
              <a:latin typeface="Just Another Hand"/>
              <a:ea typeface="Just Another Hand"/>
              <a:cs typeface="Just Another Hand"/>
              <a:sym typeface="Just Another Han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pic>
        <p:nvPicPr>
          <p:cNvPr id="672" name="Google Shape;672;p84"/>
          <p:cNvPicPr preferRelativeResize="0"/>
          <p:nvPr/>
        </p:nvPicPr>
        <p:blipFill>
          <a:blip r:embed="rId3">
            <a:alphaModFix/>
          </a:blip>
          <a:stretch>
            <a:fillRect/>
          </a:stretch>
        </p:blipFill>
        <p:spPr>
          <a:xfrm>
            <a:off x="0" y="0"/>
            <a:ext cx="9144001" cy="5129349"/>
          </a:xfrm>
          <a:prstGeom prst="rect">
            <a:avLst/>
          </a:prstGeom>
          <a:noFill/>
          <a:ln>
            <a:noFill/>
          </a:ln>
        </p:spPr>
      </p:pic>
      <p:sp>
        <p:nvSpPr>
          <p:cNvPr id="673" name="Google Shape;673;p84"/>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674" name="Google Shape;674;p84"/>
          <p:cNvSpPr txBox="1"/>
          <p:nvPr/>
        </p:nvSpPr>
        <p:spPr>
          <a:xfrm>
            <a:off x="495275" y="3893800"/>
            <a:ext cx="78258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a:t>
            </a:r>
            <a:endParaRPr sz="3500">
              <a:solidFill>
                <a:srgbClr val="FF0000"/>
              </a:solidFill>
              <a:latin typeface="Just Another Hand"/>
              <a:ea typeface="Just Another Hand"/>
              <a:cs typeface="Just Another Hand"/>
              <a:sym typeface="Just Another Hand"/>
            </a:endParaRPr>
          </a:p>
        </p:txBody>
      </p:sp>
      <p:sp>
        <p:nvSpPr>
          <p:cNvPr id="675" name="Google Shape;675;p84"/>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676" name="Google Shape;676;p84"/>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dirty="0">
                <a:latin typeface="Just Another Hand"/>
                <a:ea typeface="Just Another Hand"/>
                <a:cs typeface="Just Another Hand"/>
                <a:sym typeface="Just Another Hand"/>
              </a:rPr>
              <a:t>Situation …</a:t>
            </a:r>
            <a:endParaRPr sz="3500" dirty="0">
              <a:latin typeface="Just Another Hand"/>
              <a:ea typeface="Just Another Hand"/>
              <a:cs typeface="Just Another Hand"/>
              <a:sym typeface="Just Another Han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003"/>
        <p:cNvGrpSpPr/>
        <p:nvPr/>
      </p:nvGrpSpPr>
      <p:grpSpPr>
        <a:xfrm>
          <a:off x="0" y="0"/>
          <a:ext cx="0" cy="0"/>
          <a:chOff x="0" y="0"/>
          <a:chExt cx="0" cy="0"/>
        </a:xfrm>
      </p:grpSpPr>
      <p:pic>
        <p:nvPicPr>
          <p:cNvPr id="1004" name="Google Shape;1004;p123"/>
          <p:cNvPicPr preferRelativeResize="0"/>
          <p:nvPr/>
        </p:nvPicPr>
        <p:blipFill>
          <a:blip r:embed="rId3">
            <a:alphaModFix/>
          </a:blip>
          <a:stretch>
            <a:fillRect/>
          </a:stretch>
        </p:blipFill>
        <p:spPr>
          <a:xfrm>
            <a:off x="1453" y="0"/>
            <a:ext cx="9141085" cy="5143501"/>
          </a:xfrm>
          <a:prstGeom prst="rect">
            <a:avLst/>
          </a:prstGeom>
          <a:noFill/>
          <a:ln>
            <a:noFill/>
          </a:ln>
        </p:spPr>
      </p:pic>
      <p:sp>
        <p:nvSpPr>
          <p:cNvPr id="1005" name="Google Shape;1005;p123"/>
          <p:cNvSpPr txBox="1"/>
          <p:nvPr/>
        </p:nvSpPr>
        <p:spPr>
          <a:xfrm rot="-1093802">
            <a:off x="1355979" y="880912"/>
            <a:ext cx="6949719" cy="295517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fr" sz="6000">
                <a:latin typeface="Finger Paint"/>
                <a:ea typeface="Finger Paint"/>
                <a:cs typeface="Finger Paint"/>
                <a:sym typeface="Finger Paint"/>
              </a:rPr>
              <a:t>Niveau 2:</a:t>
            </a:r>
            <a:endParaRPr sz="6000">
              <a:latin typeface="Finger Paint"/>
              <a:ea typeface="Finger Paint"/>
              <a:cs typeface="Finger Paint"/>
              <a:sym typeface="Finger Paint"/>
            </a:endParaRPr>
          </a:p>
          <a:p>
            <a:pPr marL="0" lvl="0" indent="0" algn="ctr" rtl="0">
              <a:spcBef>
                <a:spcPts val="0"/>
              </a:spcBef>
              <a:spcAft>
                <a:spcPts val="0"/>
              </a:spcAft>
              <a:buNone/>
            </a:pPr>
            <a:r>
              <a:rPr lang="fr" sz="6000">
                <a:latin typeface="Finger Paint"/>
                <a:ea typeface="Finger Paint"/>
                <a:cs typeface="Finger Paint"/>
                <a:sym typeface="Finger Paint"/>
              </a:rPr>
              <a:t>Problèmes de proportionnalité</a:t>
            </a:r>
            <a:endParaRPr sz="6000">
              <a:latin typeface="Finger Paint"/>
              <a:ea typeface="Finger Paint"/>
              <a:cs typeface="Finger Paint"/>
              <a:sym typeface="Finger Pain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044"/>
        <p:cNvGrpSpPr/>
        <p:nvPr/>
      </p:nvGrpSpPr>
      <p:grpSpPr>
        <a:xfrm>
          <a:off x="0" y="0"/>
          <a:ext cx="0" cy="0"/>
          <a:chOff x="0" y="0"/>
          <a:chExt cx="0" cy="0"/>
        </a:xfrm>
      </p:grpSpPr>
      <p:pic>
        <p:nvPicPr>
          <p:cNvPr id="1045" name="Google Shape;1045;p129"/>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046" name="Google Shape;1046;p129"/>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047" name="Google Shape;1047;p129"/>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0</a:t>
            </a:r>
            <a:endParaRPr sz="3500">
              <a:latin typeface="Just Another Hand"/>
              <a:ea typeface="Just Another Hand"/>
              <a:cs typeface="Just Another Hand"/>
              <a:sym typeface="Just Another Hand"/>
            </a:endParaRPr>
          </a:p>
        </p:txBody>
      </p:sp>
      <p:sp>
        <p:nvSpPr>
          <p:cNvPr id="1048" name="Google Shape;1048;p129"/>
          <p:cNvSpPr txBox="1"/>
          <p:nvPr/>
        </p:nvSpPr>
        <p:spPr>
          <a:xfrm>
            <a:off x="647700" y="1494300"/>
            <a:ext cx="7764900" cy="116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10 mètres du ruban coûtent 12€.</a:t>
            </a:r>
            <a:endParaRPr sz="3200">
              <a:latin typeface="Gloria Hallelujah"/>
              <a:ea typeface="Gloria Hallelujah"/>
              <a:cs typeface="Gloria Hallelujah"/>
              <a:sym typeface="Gloria Hallelujah"/>
            </a:endParaRPr>
          </a:p>
          <a:p>
            <a:pPr marL="0" lvl="0" indent="0" algn="l" rtl="0">
              <a:spcBef>
                <a:spcPts val="0"/>
              </a:spcBef>
              <a:spcAft>
                <a:spcPts val="0"/>
              </a:spcAft>
              <a:buNone/>
            </a:pPr>
            <a:r>
              <a:rPr lang="fr" sz="3200">
                <a:latin typeface="Gloria Hallelujah"/>
                <a:ea typeface="Gloria Hallelujah"/>
                <a:cs typeface="Gloria Hallelujah"/>
                <a:sym typeface="Gloria Hallelujah"/>
              </a:rPr>
              <a:t>Combien coûtent 15 mètres de ruban?</a:t>
            </a:r>
            <a:endParaRPr sz="3200">
              <a:latin typeface="Gloria Hallelujah"/>
              <a:ea typeface="Gloria Hallelujah"/>
              <a:cs typeface="Gloria Hallelujah"/>
              <a:sym typeface="Gloria Hallelujah"/>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052"/>
        <p:cNvGrpSpPr/>
        <p:nvPr/>
      </p:nvGrpSpPr>
      <p:grpSpPr>
        <a:xfrm>
          <a:off x="0" y="0"/>
          <a:ext cx="0" cy="0"/>
          <a:chOff x="0" y="0"/>
          <a:chExt cx="0" cy="0"/>
        </a:xfrm>
      </p:grpSpPr>
      <p:pic>
        <p:nvPicPr>
          <p:cNvPr id="1053" name="Google Shape;1053;p130"/>
          <p:cNvPicPr preferRelativeResize="0"/>
          <p:nvPr/>
        </p:nvPicPr>
        <p:blipFill>
          <a:blip r:embed="rId3">
            <a:alphaModFix/>
          </a:blip>
          <a:stretch>
            <a:fillRect/>
          </a:stretch>
        </p:blipFill>
        <p:spPr>
          <a:xfrm>
            <a:off x="57225" y="-39325"/>
            <a:ext cx="9144001" cy="5182825"/>
          </a:xfrm>
          <a:prstGeom prst="rect">
            <a:avLst/>
          </a:prstGeom>
          <a:noFill/>
          <a:ln w="9525" cap="flat" cmpd="sng">
            <a:solidFill>
              <a:srgbClr val="F4CCCC"/>
            </a:solidFill>
            <a:prstDash val="solid"/>
            <a:round/>
            <a:headEnd type="none" w="sm" len="sm"/>
            <a:tailEnd type="none" w="sm" len="sm"/>
          </a:ln>
        </p:spPr>
      </p:pic>
      <p:sp>
        <p:nvSpPr>
          <p:cNvPr id="1054" name="Google Shape;1054;p130"/>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0</a:t>
            </a:r>
            <a:endParaRPr sz="3500">
              <a:latin typeface="Just Another Hand"/>
              <a:ea typeface="Just Another Hand"/>
              <a:cs typeface="Just Another Hand"/>
              <a:sym typeface="Just Another Hand"/>
            </a:endParaRPr>
          </a:p>
        </p:txBody>
      </p:sp>
      <p:sp>
        <p:nvSpPr>
          <p:cNvPr id="1055" name="Google Shape;1055;p130"/>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056" name="Google Shape;1056;p130"/>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057" name="Google Shape;1057;p130"/>
          <p:cNvSpPr txBox="1"/>
          <p:nvPr/>
        </p:nvSpPr>
        <p:spPr>
          <a:xfrm>
            <a:off x="746775" y="1159025"/>
            <a:ext cx="7764900" cy="1169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10 mètres du ruban coûtent 12€.</a:t>
            </a:r>
            <a:endParaRPr sz="3200">
              <a:latin typeface="Gloria Hallelujah"/>
              <a:ea typeface="Gloria Hallelujah"/>
              <a:cs typeface="Gloria Hallelujah"/>
              <a:sym typeface="Gloria Hallelujah"/>
            </a:endParaRPr>
          </a:p>
          <a:p>
            <a:pPr marL="0" lvl="0" indent="0" algn="l" rtl="0">
              <a:spcBef>
                <a:spcPts val="0"/>
              </a:spcBef>
              <a:spcAft>
                <a:spcPts val="0"/>
              </a:spcAft>
              <a:buNone/>
            </a:pPr>
            <a:r>
              <a:rPr lang="fr" sz="3200">
                <a:latin typeface="Gloria Hallelujah"/>
                <a:ea typeface="Gloria Hallelujah"/>
                <a:cs typeface="Gloria Hallelujah"/>
                <a:sym typeface="Gloria Hallelujah"/>
              </a:rPr>
              <a:t>Combien coûtent 15 mètres de ruban?</a:t>
            </a:r>
            <a:endParaRPr sz="3200">
              <a:latin typeface="Gloria Hallelujah"/>
              <a:ea typeface="Gloria Hallelujah"/>
              <a:cs typeface="Gloria Hallelujah"/>
              <a:sym typeface="Gloria Hallelujah"/>
            </a:endParaRPr>
          </a:p>
        </p:txBody>
      </p:sp>
      <p:graphicFrame>
        <p:nvGraphicFramePr>
          <p:cNvPr id="1058" name="Google Shape;1058;p130"/>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Nombre de mètres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5</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15</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prix</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12</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6</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18</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059" name="Google Shape;1059;p130"/>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:2</a:t>
            </a:r>
            <a:endParaRPr sz="1600">
              <a:solidFill>
                <a:srgbClr val="FF0000"/>
              </a:solidFill>
              <a:latin typeface="Finger Paint"/>
              <a:ea typeface="Finger Paint"/>
              <a:cs typeface="Finger Paint"/>
              <a:sym typeface="Finger Paint"/>
            </a:endParaRPr>
          </a:p>
        </p:txBody>
      </p:sp>
      <p:sp>
        <p:nvSpPr>
          <p:cNvPr id="1060" name="Google Shape;1060;p130"/>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:2</a:t>
            </a:r>
            <a:endParaRPr sz="1600">
              <a:solidFill>
                <a:srgbClr val="FF0000"/>
              </a:solidFill>
              <a:latin typeface="Finger Paint"/>
              <a:ea typeface="Finger Paint"/>
              <a:cs typeface="Finger Paint"/>
              <a:sym typeface="Finger Paint"/>
            </a:endParaRPr>
          </a:p>
        </p:txBody>
      </p:sp>
      <p:cxnSp>
        <p:nvCxnSpPr>
          <p:cNvPr id="1061" name="Google Shape;1061;p130"/>
          <p:cNvCxnSpPr>
            <a:endCxn id="1059"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062" name="Google Shape;1062;p130"/>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063" name="Google Shape;1063;p130"/>
          <p:cNvCxnSpPr>
            <a:endCxn id="1060"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064" name="Google Shape;1064;p130"/>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065" name="Google Shape;1065;p130"/>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15 mètres de ruban coûtent 18€.</a:t>
            </a:r>
            <a:endParaRPr sz="1800">
              <a:solidFill>
                <a:srgbClr val="FF0000"/>
              </a:solidFill>
              <a:latin typeface="Grand Hotel"/>
              <a:ea typeface="Grand Hotel"/>
              <a:cs typeface="Grand Hotel"/>
              <a:sym typeface="Grand Hote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329"/>
        <p:cNvGrpSpPr/>
        <p:nvPr/>
      </p:nvGrpSpPr>
      <p:grpSpPr>
        <a:xfrm>
          <a:off x="0" y="0"/>
          <a:ext cx="0" cy="0"/>
          <a:chOff x="0" y="0"/>
          <a:chExt cx="0" cy="0"/>
        </a:xfrm>
      </p:grpSpPr>
      <p:pic>
        <p:nvPicPr>
          <p:cNvPr id="1330" name="Google Shape;1330;p15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331" name="Google Shape;1331;p15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332" name="Google Shape;1332;p151"/>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11</a:t>
            </a:r>
            <a:endParaRPr sz="3500">
              <a:latin typeface="Just Another Hand"/>
              <a:ea typeface="Just Another Hand"/>
              <a:cs typeface="Just Another Hand"/>
              <a:sym typeface="Just Another Hand"/>
            </a:endParaRPr>
          </a:p>
        </p:txBody>
      </p:sp>
      <p:sp>
        <p:nvSpPr>
          <p:cNvPr id="1333" name="Google Shape;1333;p151"/>
          <p:cNvSpPr txBox="1"/>
          <p:nvPr/>
        </p:nvSpPr>
        <p:spPr>
          <a:xfrm>
            <a:off x="647700" y="1494300"/>
            <a:ext cx="7764900" cy="1662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A la boulangerie, 1 pain vaut 2e, 4 pains valent 8e. Combien vaut l’achat de 5 pains?</a:t>
            </a:r>
            <a:endParaRPr sz="3200">
              <a:latin typeface="Gloria Hallelujah"/>
              <a:ea typeface="Gloria Hallelujah"/>
              <a:cs typeface="Gloria Hallelujah"/>
              <a:sym typeface="Gloria Hallelujah"/>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337"/>
        <p:cNvGrpSpPr/>
        <p:nvPr/>
      </p:nvGrpSpPr>
      <p:grpSpPr>
        <a:xfrm>
          <a:off x="0" y="0"/>
          <a:ext cx="0" cy="0"/>
          <a:chOff x="0" y="0"/>
          <a:chExt cx="0" cy="0"/>
        </a:xfrm>
      </p:grpSpPr>
      <p:pic>
        <p:nvPicPr>
          <p:cNvPr id="1338" name="Google Shape;1338;p152"/>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339" name="Google Shape;1339;p152"/>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11</a:t>
            </a:r>
            <a:endParaRPr sz="3500">
              <a:latin typeface="Just Another Hand"/>
              <a:ea typeface="Just Another Hand"/>
              <a:cs typeface="Just Another Hand"/>
              <a:sym typeface="Just Another Hand"/>
            </a:endParaRPr>
          </a:p>
        </p:txBody>
      </p:sp>
      <p:sp>
        <p:nvSpPr>
          <p:cNvPr id="1340" name="Google Shape;1340;p152"/>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341" name="Google Shape;1341;p152"/>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342" name="Google Shape;1342;p152"/>
          <p:cNvSpPr txBox="1"/>
          <p:nvPr/>
        </p:nvSpPr>
        <p:spPr>
          <a:xfrm>
            <a:off x="746775" y="1159025"/>
            <a:ext cx="77649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énoncé</a:t>
            </a:r>
            <a:endParaRPr sz="3200">
              <a:latin typeface="Gloria Hallelujah"/>
              <a:ea typeface="Gloria Hallelujah"/>
              <a:cs typeface="Gloria Hallelujah"/>
              <a:sym typeface="Gloria Hallelujah"/>
            </a:endParaRPr>
          </a:p>
        </p:txBody>
      </p:sp>
      <p:graphicFrame>
        <p:nvGraphicFramePr>
          <p:cNvPr id="1343" name="Google Shape;1343;p152"/>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pains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5</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prix (en euros)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8</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344" name="Google Shape;1344;p152"/>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*4</a:t>
            </a:r>
            <a:endParaRPr sz="1600">
              <a:solidFill>
                <a:srgbClr val="FF0000"/>
              </a:solidFill>
              <a:latin typeface="Finger Paint"/>
              <a:ea typeface="Finger Paint"/>
              <a:cs typeface="Finger Paint"/>
              <a:sym typeface="Finger Paint"/>
            </a:endParaRPr>
          </a:p>
        </p:txBody>
      </p:sp>
      <p:cxnSp>
        <p:nvCxnSpPr>
          <p:cNvPr id="1345" name="Google Shape;1345;p152"/>
          <p:cNvCxnSpPr>
            <a:endCxn id="1344"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346" name="Google Shape;1346;p152"/>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sp>
        <p:nvSpPr>
          <p:cNvPr id="1347" name="Google Shape;1347;p152"/>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L’achat de 5 pains me coutera 10e.</a:t>
            </a:r>
            <a:endParaRPr sz="1800">
              <a:solidFill>
                <a:srgbClr val="FF0000"/>
              </a:solidFill>
              <a:latin typeface="Grand Hotel"/>
              <a:ea typeface="Grand Hotel"/>
              <a:cs typeface="Grand Hotel"/>
              <a:sym typeface="Grand Hotel"/>
            </a:endParaRPr>
          </a:p>
        </p:txBody>
      </p:sp>
      <p:sp>
        <p:nvSpPr>
          <p:cNvPr id="1348" name="Google Shape;1348;p152"/>
          <p:cNvSpPr txBox="1"/>
          <p:nvPr/>
        </p:nvSpPr>
        <p:spPr>
          <a:xfrm>
            <a:off x="4755000" y="1907988"/>
            <a:ext cx="4389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rPr>
              <a:t>Supprimer les éléments qui ne vous sont pas utiles.</a:t>
            </a:r>
            <a:endParaRPr sz="180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586"/>
        <p:cNvGrpSpPr/>
        <p:nvPr/>
      </p:nvGrpSpPr>
      <p:grpSpPr>
        <a:xfrm>
          <a:off x="0" y="0"/>
          <a:ext cx="0" cy="0"/>
          <a:chOff x="0" y="0"/>
          <a:chExt cx="0" cy="0"/>
        </a:xfrm>
      </p:grpSpPr>
      <p:pic>
        <p:nvPicPr>
          <p:cNvPr id="1587" name="Google Shape;1587;p17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588" name="Google Shape;1588;p17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589" name="Google Shape;1589;p171"/>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21</a:t>
            </a:r>
            <a:endParaRPr sz="3500">
              <a:latin typeface="Just Another Hand"/>
              <a:ea typeface="Just Another Hand"/>
              <a:cs typeface="Just Another Hand"/>
              <a:sym typeface="Just Another Hand"/>
            </a:endParaRPr>
          </a:p>
        </p:txBody>
      </p:sp>
      <p:sp>
        <p:nvSpPr>
          <p:cNvPr id="1590" name="Google Shape;1590;p171"/>
          <p:cNvSpPr txBox="1"/>
          <p:nvPr/>
        </p:nvSpPr>
        <p:spPr>
          <a:xfrm>
            <a:off x="647700" y="1494300"/>
            <a:ext cx="7764900" cy="1662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10 séances de cinéma coûtent 70 euros.</a:t>
            </a:r>
            <a:endParaRPr sz="3200">
              <a:latin typeface="Gloria Hallelujah"/>
              <a:ea typeface="Gloria Hallelujah"/>
              <a:cs typeface="Gloria Hallelujah"/>
              <a:sym typeface="Gloria Hallelujah"/>
            </a:endParaRPr>
          </a:p>
          <a:p>
            <a:pPr marL="0" lvl="0" indent="0" algn="l" rtl="0">
              <a:spcBef>
                <a:spcPts val="0"/>
              </a:spcBef>
              <a:spcAft>
                <a:spcPts val="0"/>
              </a:spcAft>
              <a:buNone/>
            </a:pPr>
            <a:r>
              <a:rPr lang="fr" sz="3200">
                <a:latin typeface="Gloria Hallelujah"/>
                <a:ea typeface="Gloria Hallelujah"/>
                <a:cs typeface="Gloria Hallelujah"/>
                <a:sym typeface="Gloria Hallelujah"/>
              </a:rPr>
              <a:t>Combien coûtent 20 séances ?</a:t>
            </a:r>
            <a:endParaRPr sz="3200">
              <a:latin typeface="Gloria Hallelujah"/>
              <a:ea typeface="Gloria Hallelujah"/>
              <a:cs typeface="Gloria Hallelujah"/>
              <a:sym typeface="Gloria Hallelujah"/>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110" name="Google Shape;110;p2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11" name="Google Shape;111;p2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pic>
        <p:nvPicPr>
          <p:cNvPr id="112" name="Google Shape;112;p21"/>
          <p:cNvPicPr preferRelativeResize="0"/>
          <p:nvPr/>
        </p:nvPicPr>
        <p:blipFill>
          <a:blip r:embed="rId4">
            <a:alphaModFix/>
          </a:blip>
          <a:stretch>
            <a:fillRect/>
          </a:stretch>
        </p:blipFill>
        <p:spPr>
          <a:xfrm>
            <a:off x="200025" y="1014413"/>
            <a:ext cx="8743950" cy="3114675"/>
          </a:xfrm>
          <a:prstGeom prst="rect">
            <a:avLst/>
          </a:prstGeom>
          <a:noFill/>
          <a:ln>
            <a:noFill/>
          </a:ln>
        </p:spPr>
      </p:pic>
      <p:sp>
        <p:nvSpPr>
          <p:cNvPr id="113" name="Google Shape;113;p21"/>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114" name="Google Shape;114;p21"/>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0</a:t>
            </a:r>
            <a:endParaRPr sz="3500">
              <a:latin typeface="Just Another Hand"/>
              <a:ea typeface="Just Another Hand"/>
              <a:cs typeface="Just Another Hand"/>
              <a:sym typeface="Just Another Hand"/>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594"/>
        <p:cNvGrpSpPr/>
        <p:nvPr/>
      </p:nvGrpSpPr>
      <p:grpSpPr>
        <a:xfrm>
          <a:off x="0" y="0"/>
          <a:ext cx="0" cy="0"/>
          <a:chOff x="0" y="0"/>
          <a:chExt cx="0" cy="0"/>
        </a:xfrm>
      </p:grpSpPr>
      <p:pic>
        <p:nvPicPr>
          <p:cNvPr id="1595" name="Google Shape;1595;p172"/>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596" name="Google Shape;1596;p172"/>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21</a:t>
            </a:r>
            <a:endParaRPr sz="3500">
              <a:latin typeface="Just Another Hand"/>
              <a:ea typeface="Just Another Hand"/>
              <a:cs typeface="Just Another Hand"/>
              <a:sym typeface="Just Another Hand"/>
            </a:endParaRPr>
          </a:p>
        </p:txBody>
      </p:sp>
      <p:sp>
        <p:nvSpPr>
          <p:cNvPr id="1597" name="Google Shape;1597;p172"/>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598" name="Google Shape;1598;p172"/>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599" name="Google Shape;1599;p172"/>
          <p:cNvSpPr txBox="1"/>
          <p:nvPr/>
        </p:nvSpPr>
        <p:spPr>
          <a:xfrm>
            <a:off x="952875" y="935825"/>
            <a:ext cx="7764900" cy="1616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100">
                <a:latin typeface="Gloria Hallelujah"/>
                <a:ea typeface="Gloria Hallelujah"/>
                <a:cs typeface="Gloria Hallelujah"/>
                <a:sym typeface="Gloria Hallelujah"/>
              </a:rPr>
              <a:t>10 séances de cinéma coûtent 70 euros.</a:t>
            </a:r>
            <a:endParaRPr sz="3100">
              <a:latin typeface="Gloria Hallelujah"/>
              <a:ea typeface="Gloria Hallelujah"/>
              <a:cs typeface="Gloria Hallelujah"/>
              <a:sym typeface="Gloria Hallelujah"/>
            </a:endParaRPr>
          </a:p>
          <a:p>
            <a:pPr marL="0" lvl="0" indent="0" algn="l" rtl="0">
              <a:spcBef>
                <a:spcPts val="0"/>
              </a:spcBef>
              <a:spcAft>
                <a:spcPts val="0"/>
              </a:spcAft>
              <a:buNone/>
            </a:pPr>
            <a:r>
              <a:rPr lang="fr" sz="3100">
                <a:latin typeface="Gloria Hallelujah"/>
                <a:ea typeface="Gloria Hallelujah"/>
                <a:cs typeface="Gloria Hallelujah"/>
                <a:sym typeface="Gloria Hallelujah"/>
              </a:rPr>
              <a:t>Combien coûtent 20 séances?</a:t>
            </a:r>
            <a:endParaRPr sz="3100">
              <a:latin typeface="Gloria Hallelujah"/>
              <a:ea typeface="Gloria Hallelujah"/>
              <a:cs typeface="Gloria Hallelujah"/>
              <a:sym typeface="Gloria Hallelujah"/>
            </a:endParaRPr>
          </a:p>
        </p:txBody>
      </p:sp>
      <p:graphicFrame>
        <p:nvGraphicFramePr>
          <p:cNvPr id="1600" name="Google Shape;1600;p172"/>
          <p:cNvGraphicFramePr/>
          <p:nvPr/>
        </p:nvGraphicFramePr>
        <p:xfrm>
          <a:off x="1074425" y="3082275"/>
          <a:ext cx="7239000" cy="94482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Nombre de Séances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Prix</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70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140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601" name="Google Shape;1601;p172"/>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sp>
        <p:nvSpPr>
          <p:cNvPr id="1602" name="Google Shape;1602;p172"/>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cxnSp>
        <p:nvCxnSpPr>
          <p:cNvPr id="1603" name="Google Shape;1603;p172"/>
          <p:cNvCxnSpPr>
            <a:endCxn id="1601"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604" name="Google Shape;1604;p172"/>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605" name="Google Shape;1605;p172"/>
          <p:cNvCxnSpPr>
            <a:endCxn id="1602"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606" name="Google Shape;1606;p172"/>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607" name="Google Shape;1607;p172"/>
          <p:cNvSpPr txBox="1"/>
          <p:nvPr/>
        </p:nvSpPr>
        <p:spPr>
          <a:xfrm>
            <a:off x="609725" y="4509275"/>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20 séances coûtent 140 euros.</a:t>
            </a:r>
            <a:endParaRPr sz="1800">
              <a:solidFill>
                <a:srgbClr val="FF0000"/>
              </a:solidFill>
              <a:latin typeface="Grand Hotel"/>
              <a:ea typeface="Grand Hotel"/>
              <a:cs typeface="Grand Hotel"/>
              <a:sym typeface="Grand Hote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611"/>
        <p:cNvGrpSpPr/>
        <p:nvPr/>
      </p:nvGrpSpPr>
      <p:grpSpPr>
        <a:xfrm>
          <a:off x="0" y="0"/>
          <a:ext cx="0" cy="0"/>
          <a:chOff x="0" y="0"/>
          <a:chExt cx="0" cy="0"/>
        </a:xfrm>
      </p:grpSpPr>
      <p:pic>
        <p:nvPicPr>
          <p:cNvPr id="1612" name="Google Shape;1612;p173"/>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613" name="Google Shape;1613;p173"/>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14" name="Google Shape;1614;p173"/>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22</a:t>
            </a:r>
            <a:endParaRPr sz="3500">
              <a:latin typeface="Just Another Hand"/>
              <a:ea typeface="Just Another Hand"/>
              <a:cs typeface="Just Another Hand"/>
              <a:sym typeface="Just Another Hand"/>
            </a:endParaRPr>
          </a:p>
        </p:txBody>
      </p:sp>
      <p:sp>
        <p:nvSpPr>
          <p:cNvPr id="1615" name="Google Shape;1615;p173"/>
          <p:cNvSpPr txBox="1"/>
          <p:nvPr/>
        </p:nvSpPr>
        <p:spPr>
          <a:xfrm>
            <a:off x="647700" y="1494300"/>
            <a:ext cx="7764900" cy="1508400"/>
          </a:xfrm>
          <a:prstGeom prst="rect">
            <a:avLst/>
          </a:prstGeom>
          <a:noFill/>
          <a:ln>
            <a:noFill/>
          </a:ln>
        </p:spPr>
        <p:txBody>
          <a:bodyPr spcFirstLastPara="1" wrap="square" lIns="91425" tIns="91425" rIns="91425" bIns="91425" anchor="t" anchorCtr="0">
            <a:spAutoFit/>
          </a:bodyPr>
          <a:lstStyle/>
          <a:p>
            <a:pPr marL="0" lvl="0" indent="0" algn="l" rtl="0">
              <a:spcBef>
                <a:spcPts val="1200"/>
              </a:spcBef>
              <a:spcAft>
                <a:spcPts val="0"/>
              </a:spcAft>
              <a:buNone/>
            </a:pPr>
            <a:r>
              <a:rPr lang="fr" sz="2200">
                <a:solidFill>
                  <a:schemeClr val="dk1"/>
                </a:solidFill>
              </a:rPr>
              <a:t>Un lot de 4 livres est vendu 48 €. </a:t>
            </a:r>
            <a:endParaRPr sz="2200">
              <a:solidFill>
                <a:schemeClr val="dk1"/>
              </a:solidFill>
            </a:endParaRPr>
          </a:p>
          <a:p>
            <a:pPr marL="0" lvl="0" indent="0" algn="l" rtl="0">
              <a:spcBef>
                <a:spcPts val="1200"/>
              </a:spcBef>
              <a:spcAft>
                <a:spcPts val="0"/>
              </a:spcAft>
              <a:buClr>
                <a:schemeClr val="dk1"/>
              </a:buClr>
              <a:buSzPts val="1100"/>
              <a:buFont typeface="Arial"/>
              <a:buNone/>
            </a:pPr>
            <a:r>
              <a:rPr lang="fr" sz="2200" i="1">
                <a:solidFill>
                  <a:schemeClr val="dk1"/>
                </a:solidFill>
              </a:rPr>
              <a:t>Combien coûtent 8 livres ?</a:t>
            </a:r>
            <a:endParaRPr sz="2200" i="1">
              <a:solidFill>
                <a:schemeClr val="dk1"/>
              </a:solidFill>
            </a:endParaRPr>
          </a:p>
          <a:p>
            <a:pPr marL="0" lvl="0" indent="0" algn="l" rtl="0">
              <a:spcBef>
                <a:spcPts val="0"/>
              </a:spcBef>
              <a:spcAft>
                <a:spcPts val="0"/>
              </a:spcAft>
              <a:buNone/>
            </a:pPr>
            <a:endParaRPr sz="3200">
              <a:latin typeface="Gloria Hallelujah"/>
              <a:ea typeface="Gloria Hallelujah"/>
              <a:cs typeface="Gloria Hallelujah"/>
              <a:sym typeface="Gloria Hallelujah"/>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619"/>
        <p:cNvGrpSpPr/>
        <p:nvPr/>
      </p:nvGrpSpPr>
      <p:grpSpPr>
        <a:xfrm>
          <a:off x="0" y="0"/>
          <a:ext cx="0" cy="0"/>
          <a:chOff x="0" y="0"/>
          <a:chExt cx="0" cy="0"/>
        </a:xfrm>
      </p:grpSpPr>
      <p:pic>
        <p:nvPicPr>
          <p:cNvPr id="1620" name="Google Shape;1620;p174"/>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621" name="Google Shape;1621;p174"/>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22</a:t>
            </a:r>
            <a:endParaRPr sz="3500">
              <a:latin typeface="Just Another Hand"/>
              <a:ea typeface="Just Another Hand"/>
              <a:cs typeface="Just Another Hand"/>
              <a:sym typeface="Just Another Hand"/>
            </a:endParaRPr>
          </a:p>
        </p:txBody>
      </p:sp>
      <p:sp>
        <p:nvSpPr>
          <p:cNvPr id="1622" name="Google Shape;1622;p174"/>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623" name="Google Shape;1623;p174"/>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24" name="Google Shape;1624;p174"/>
          <p:cNvSpPr txBox="1"/>
          <p:nvPr/>
        </p:nvSpPr>
        <p:spPr>
          <a:xfrm>
            <a:off x="746775" y="1159025"/>
            <a:ext cx="7764900" cy="1015800"/>
          </a:xfrm>
          <a:prstGeom prst="rect">
            <a:avLst/>
          </a:prstGeom>
          <a:noFill/>
          <a:ln>
            <a:noFill/>
          </a:ln>
        </p:spPr>
        <p:txBody>
          <a:bodyPr spcFirstLastPara="1" wrap="square" lIns="91425" tIns="91425" rIns="91425" bIns="91425" anchor="t" anchorCtr="0">
            <a:spAutoFit/>
          </a:bodyPr>
          <a:lstStyle/>
          <a:p>
            <a:pPr marL="0" lvl="0" indent="0" algn="l" rtl="0">
              <a:spcBef>
                <a:spcPts val="1200"/>
              </a:spcBef>
              <a:spcAft>
                <a:spcPts val="0"/>
              </a:spcAft>
              <a:buClr>
                <a:schemeClr val="dk1"/>
              </a:buClr>
              <a:buSzPts val="1100"/>
              <a:buFont typeface="Arial"/>
              <a:buNone/>
            </a:pPr>
            <a:r>
              <a:rPr lang="fr" sz="2200">
                <a:solidFill>
                  <a:schemeClr val="dk1"/>
                </a:solidFill>
              </a:rPr>
              <a:t>Un lot de 4 livres est vendu 48 €. </a:t>
            </a:r>
            <a:endParaRPr sz="2200">
              <a:solidFill>
                <a:schemeClr val="dk1"/>
              </a:solidFill>
            </a:endParaRPr>
          </a:p>
          <a:p>
            <a:pPr marL="0" lvl="0" indent="0" algn="l" rtl="0">
              <a:spcBef>
                <a:spcPts val="1200"/>
              </a:spcBef>
              <a:spcAft>
                <a:spcPts val="0"/>
              </a:spcAft>
              <a:buClr>
                <a:schemeClr val="dk1"/>
              </a:buClr>
              <a:buSzPts val="1100"/>
              <a:buFont typeface="Arial"/>
              <a:buNone/>
            </a:pPr>
            <a:r>
              <a:rPr lang="fr" sz="2200" i="1">
                <a:solidFill>
                  <a:schemeClr val="dk1"/>
                </a:solidFill>
              </a:rPr>
              <a:t>Combien coûtent 8 livres ?</a:t>
            </a:r>
            <a:endParaRPr sz="3200">
              <a:latin typeface="Gloria Hallelujah"/>
              <a:ea typeface="Gloria Hallelujah"/>
              <a:cs typeface="Gloria Hallelujah"/>
              <a:sym typeface="Gloria Hallelujah"/>
            </a:endParaRPr>
          </a:p>
        </p:txBody>
      </p:sp>
      <p:graphicFrame>
        <p:nvGraphicFramePr>
          <p:cNvPr id="1625" name="Google Shape;1625;p174"/>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Nombre de livres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8</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Prix (en euros).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48</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96</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626" name="Google Shape;1626;p174"/>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sp>
        <p:nvSpPr>
          <p:cNvPr id="1627" name="Google Shape;1627;p174"/>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cxnSp>
        <p:nvCxnSpPr>
          <p:cNvPr id="1628" name="Google Shape;1628;p174"/>
          <p:cNvCxnSpPr>
            <a:endCxn id="1626"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629" name="Google Shape;1629;p174"/>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630" name="Google Shape;1630;p174"/>
          <p:cNvCxnSpPr>
            <a:endCxn id="1627"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631" name="Google Shape;1631;p174"/>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632" name="Google Shape;1632;p174"/>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8 lires coûtent 96 euros.</a:t>
            </a:r>
            <a:endParaRPr sz="1800">
              <a:solidFill>
                <a:srgbClr val="FF0000"/>
              </a:solidFill>
              <a:latin typeface="Grand Hotel"/>
              <a:ea typeface="Grand Hotel"/>
              <a:cs typeface="Grand Hotel"/>
              <a:sym typeface="Grand Hotel"/>
            </a:endParaRPr>
          </a:p>
        </p:txBody>
      </p:sp>
      <p:sp>
        <p:nvSpPr>
          <p:cNvPr id="1633" name="Google Shape;1633;p174"/>
          <p:cNvSpPr txBox="1"/>
          <p:nvPr/>
        </p:nvSpPr>
        <p:spPr>
          <a:xfrm>
            <a:off x="4755000" y="1907988"/>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rgbClr val="FF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637"/>
        <p:cNvGrpSpPr/>
        <p:nvPr/>
      </p:nvGrpSpPr>
      <p:grpSpPr>
        <a:xfrm>
          <a:off x="0" y="0"/>
          <a:ext cx="0" cy="0"/>
          <a:chOff x="0" y="0"/>
          <a:chExt cx="0" cy="0"/>
        </a:xfrm>
      </p:grpSpPr>
      <p:pic>
        <p:nvPicPr>
          <p:cNvPr id="1638" name="Google Shape;1638;p175"/>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639" name="Google Shape;1639;p175"/>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40" name="Google Shape;1640;p175"/>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23</a:t>
            </a:r>
            <a:endParaRPr sz="3500">
              <a:latin typeface="Just Another Hand"/>
              <a:ea typeface="Just Another Hand"/>
              <a:cs typeface="Just Another Hand"/>
              <a:sym typeface="Just Another Hand"/>
            </a:endParaRPr>
          </a:p>
        </p:txBody>
      </p:sp>
      <p:sp>
        <p:nvSpPr>
          <p:cNvPr id="1641" name="Google Shape;1641;p175"/>
          <p:cNvSpPr txBox="1"/>
          <p:nvPr/>
        </p:nvSpPr>
        <p:spPr>
          <a:xfrm>
            <a:off x="647700" y="1494300"/>
            <a:ext cx="7764900" cy="1662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Un sportif court 10 kms par jour. Combien de kilomètres aura-t-il parcouru dimanche? </a:t>
            </a:r>
            <a:endParaRPr sz="3200">
              <a:latin typeface="Gloria Hallelujah"/>
              <a:ea typeface="Gloria Hallelujah"/>
              <a:cs typeface="Gloria Hallelujah"/>
              <a:sym typeface="Gloria Hallelujah"/>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645"/>
        <p:cNvGrpSpPr/>
        <p:nvPr/>
      </p:nvGrpSpPr>
      <p:grpSpPr>
        <a:xfrm>
          <a:off x="0" y="0"/>
          <a:ext cx="0" cy="0"/>
          <a:chOff x="0" y="0"/>
          <a:chExt cx="0" cy="0"/>
        </a:xfrm>
      </p:grpSpPr>
      <p:pic>
        <p:nvPicPr>
          <p:cNvPr id="1646" name="Google Shape;1646;p176"/>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647" name="Google Shape;1647;p176"/>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23</a:t>
            </a:r>
            <a:endParaRPr sz="3500">
              <a:latin typeface="Just Another Hand"/>
              <a:ea typeface="Just Another Hand"/>
              <a:cs typeface="Just Another Hand"/>
              <a:sym typeface="Just Another Hand"/>
            </a:endParaRPr>
          </a:p>
        </p:txBody>
      </p:sp>
      <p:sp>
        <p:nvSpPr>
          <p:cNvPr id="1648" name="Google Shape;1648;p176"/>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649" name="Google Shape;1649;p176"/>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50" name="Google Shape;1650;p176"/>
          <p:cNvSpPr txBox="1"/>
          <p:nvPr/>
        </p:nvSpPr>
        <p:spPr>
          <a:xfrm>
            <a:off x="912825" y="1043525"/>
            <a:ext cx="7764900" cy="908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sz="2300">
                <a:solidFill>
                  <a:schemeClr val="dk1"/>
                </a:solidFill>
                <a:latin typeface="Gloria Hallelujah"/>
                <a:ea typeface="Gloria Hallelujah"/>
                <a:cs typeface="Gloria Hallelujah"/>
                <a:sym typeface="Gloria Hallelujah"/>
              </a:rPr>
              <a:t>Un sportif court 10 kms par jour. Combien de kilomètres aura-t-il parcouru dimanche</a:t>
            </a:r>
            <a:r>
              <a:rPr lang="fr" sz="2400">
                <a:solidFill>
                  <a:schemeClr val="dk1"/>
                </a:solidFill>
                <a:latin typeface="Gloria Hallelujah"/>
                <a:ea typeface="Gloria Hallelujah"/>
                <a:cs typeface="Gloria Hallelujah"/>
                <a:sym typeface="Gloria Hallelujah"/>
              </a:rPr>
              <a:t>?</a:t>
            </a:r>
            <a:endParaRPr sz="2400">
              <a:latin typeface="Gloria Hallelujah"/>
              <a:ea typeface="Gloria Hallelujah"/>
              <a:cs typeface="Gloria Hallelujah"/>
              <a:sym typeface="Gloria Hallelujah"/>
            </a:endParaRPr>
          </a:p>
        </p:txBody>
      </p:sp>
      <p:graphicFrame>
        <p:nvGraphicFramePr>
          <p:cNvPr id="1651" name="Google Shape;1651;p176"/>
          <p:cNvGraphicFramePr/>
          <p:nvPr/>
        </p:nvGraphicFramePr>
        <p:xfrm>
          <a:off x="1914600" y="2226150"/>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Jour</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Nbre de kms</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fr">
                          <a:solidFill>
                            <a:srgbClr val="FF0000"/>
                          </a:solidFill>
                          <a:latin typeface="Chewy"/>
                          <a:ea typeface="Chewy"/>
                          <a:cs typeface="Chewy"/>
                          <a:sym typeface="Chewy"/>
                        </a:rPr>
                        <a:t>Lundi</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fr">
                          <a:solidFill>
                            <a:srgbClr val="FF0000"/>
                          </a:solidFill>
                          <a:latin typeface="Chewy"/>
                          <a:ea typeface="Chewy"/>
                          <a:cs typeface="Chewy"/>
                          <a:sym typeface="Chewy"/>
                        </a:rPr>
                        <a:t>Mardi</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ctr" rtl="0">
                        <a:spcBef>
                          <a:spcPts val="0"/>
                        </a:spcBef>
                        <a:spcAft>
                          <a:spcPts val="0"/>
                        </a:spcAft>
                        <a:buNone/>
                      </a:pPr>
                      <a:r>
                        <a:rPr lang="fr">
                          <a:solidFill>
                            <a:srgbClr val="FF0000"/>
                          </a:solidFill>
                          <a:latin typeface="Chewy"/>
                          <a:ea typeface="Chewy"/>
                          <a:cs typeface="Chewy"/>
                          <a:sym typeface="Chewy"/>
                        </a:rPr>
                        <a:t>Dimanche</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7</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70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3"/>
                  </a:ext>
                </a:extLst>
              </a:tr>
            </a:tbl>
          </a:graphicData>
        </a:graphic>
      </p:graphicFrame>
      <p:sp>
        <p:nvSpPr>
          <p:cNvPr id="1652" name="Google Shape;1652;p176"/>
          <p:cNvSpPr txBox="1"/>
          <p:nvPr/>
        </p:nvSpPr>
        <p:spPr>
          <a:xfrm>
            <a:off x="646175" y="4312875"/>
            <a:ext cx="4389000" cy="507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100">
                <a:solidFill>
                  <a:srgbClr val="FF0000"/>
                </a:solidFill>
                <a:latin typeface="Grand Hotel"/>
                <a:ea typeface="Grand Hotel"/>
                <a:cs typeface="Grand Hotel"/>
                <a:sym typeface="Grand Hotel"/>
              </a:rPr>
              <a:t>Dimanche, il aura parcouru 70 kms</a:t>
            </a:r>
            <a:endParaRPr sz="2100">
              <a:solidFill>
                <a:srgbClr val="FF0000"/>
              </a:solidFill>
              <a:latin typeface="Grand Hotel"/>
              <a:ea typeface="Grand Hotel"/>
              <a:cs typeface="Grand Hotel"/>
              <a:sym typeface="Grand Hotel"/>
            </a:endParaRPr>
          </a:p>
        </p:txBody>
      </p:sp>
      <p:sp>
        <p:nvSpPr>
          <p:cNvPr id="1653" name="Google Shape;1653;p176"/>
          <p:cNvSpPr txBox="1"/>
          <p:nvPr/>
        </p:nvSpPr>
        <p:spPr>
          <a:xfrm>
            <a:off x="4755000" y="1907988"/>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657"/>
        <p:cNvGrpSpPr/>
        <p:nvPr/>
      </p:nvGrpSpPr>
      <p:grpSpPr>
        <a:xfrm>
          <a:off x="0" y="0"/>
          <a:ext cx="0" cy="0"/>
          <a:chOff x="0" y="0"/>
          <a:chExt cx="0" cy="0"/>
        </a:xfrm>
      </p:grpSpPr>
      <p:pic>
        <p:nvPicPr>
          <p:cNvPr id="1658" name="Google Shape;1658;p177"/>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659" name="Google Shape;1659;p177"/>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60" name="Google Shape;1660;p177"/>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24</a:t>
            </a:r>
            <a:endParaRPr sz="3500">
              <a:latin typeface="Just Another Hand"/>
              <a:ea typeface="Just Another Hand"/>
              <a:cs typeface="Just Another Hand"/>
              <a:sym typeface="Just Another Hand"/>
            </a:endParaRPr>
          </a:p>
        </p:txBody>
      </p:sp>
      <p:sp>
        <p:nvSpPr>
          <p:cNvPr id="1661" name="Google Shape;1661;p177"/>
          <p:cNvSpPr txBox="1"/>
          <p:nvPr/>
        </p:nvSpPr>
        <p:spPr>
          <a:xfrm>
            <a:off x="647700" y="1494300"/>
            <a:ext cx="7764900" cy="215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Pour faire un gâteau de 8 personnes, il faut 600 gr de farine.</a:t>
            </a:r>
            <a:endParaRPr sz="3200">
              <a:latin typeface="Gloria Hallelujah"/>
              <a:ea typeface="Gloria Hallelujah"/>
              <a:cs typeface="Gloria Hallelujah"/>
              <a:sym typeface="Gloria Hallelujah"/>
            </a:endParaRPr>
          </a:p>
          <a:p>
            <a:pPr marL="0" lvl="0" indent="0" algn="l" rtl="0">
              <a:spcBef>
                <a:spcPts val="0"/>
              </a:spcBef>
              <a:spcAft>
                <a:spcPts val="0"/>
              </a:spcAft>
              <a:buNone/>
            </a:pPr>
            <a:r>
              <a:rPr lang="fr" sz="3200">
                <a:latin typeface="Gloria Hallelujah"/>
                <a:ea typeface="Gloria Hallelujah"/>
                <a:cs typeface="Gloria Hallelujah"/>
                <a:sym typeface="Gloria Hallelujah"/>
              </a:rPr>
              <a:t>Combien faut-il de farine pour faire un gâteau pour 4 personnes?</a:t>
            </a:r>
            <a:endParaRPr sz="3200">
              <a:latin typeface="Gloria Hallelujah"/>
              <a:ea typeface="Gloria Hallelujah"/>
              <a:cs typeface="Gloria Hallelujah"/>
              <a:sym typeface="Gloria Hallelujah"/>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665"/>
        <p:cNvGrpSpPr/>
        <p:nvPr/>
      </p:nvGrpSpPr>
      <p:grpSpPr>
        <a:xfrm>
          <a:off x="0" y="0"/>
          <a:ext cx="0" cy="0"/>
          <a:chOff x="0" y="0"/>
          <a:chExt cx="0" cy="0"/>
        </a:xfrm>
      </p:grpSpPr>
      <p:pic>
        <p:nvPicPr>
          <p:cNvPr id="1666" name="Google Shape;1666;p178"/>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667" name="Google Shape;1667;p178"/>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24</a:t>
            </a:r>
            <a:endParaRPr sz="3500">
              <a:latin typeface="Just Another Hand"/>
              <a:ea typeface="Just Another Hand"/>
              <a:cs typeface="Just Another Hand"/>
              <a:sym typeface="Just Another Hand"/>
            </a:endParaRPr>
          </a:p>
        </p:txBody>
      </p:sp>
      <p:sp>
        <p:nvSpPr>
          <p:cNvPr id="1668" name="Google Shape;1668;p178"/>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669" name="Google Shape;1669;p178"/>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70" name="Google Shape;1670;p178"/>
          <p:cNvSpPr txBox="1"/>
          <p:nvPr/>
        </p:nvSpPr>
        <p:spPr>
          <a:xfrm>
            <a:off x="746775" y="1159025"/>
            <a:ext cx="77649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énoncé</a:t>
            </a:r>
            <a:endParaRPr sz="3200">
              <a:latin typeface="Gloria Hallelujah"/>
              <a:ea typeface="Gloria Hallelujah"/>
              <a:cs typeface="Gloria Hallelujah"/>
              <a:sym typeface="Gloria Hallelujah"/>
            </a:endParaRPr>
          </a:p>
        </p:txBody>
      </p:sp>
      <p:graphicFrame>
        <p:nvGraphicFramePr>
          <p:cNvPr id="1671" name="Google Shape;1671;p178"/>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Nombre de personnes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8</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Quantité de farine en gr</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600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300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672" name="Google Shape;1672;p178"/>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:2</a:t>
            </a:r>
            <a:endParaRPr sz="1600">
              <a:solidFill>
                <a:srgbClr val="FF0000"/>
              </a:solidFill>
              <a:latin typeface="Finger Paint"/>
              <a:ea typeface="Finger Paint"/>
              <a:cs typeface="Finger Paint"/>
              <a:sym typeface="Finger Paint"/>
            </a:endParaRPr>
          </a:p>
        </p:txBody>
      </p:sp>
      <p:sp>
        <p:nvSpPr>
          <p:cNvPr id="1673" name="Google Shape;1673;p178"/>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:2</a:t>
            </a:r>
            <a:endParaRPr sz="1600">
              <a:solidFill>
                <a:srgbClr val="FF0000"/>
              </a:solidFill>
              <a:latin typeface="Finger Paint"/>
              <a:ea typeface="Finger Paint"/>
              <a:cs typeface="Finger Paint"/>
              <a:sym typeface="Finger Paint"/>
            </a:endParaRPr>
          </a:p>
        </p:txBody>
      </p:sp>
      <p:cxnSp>
        <p:nvCxnSpPr>
          <p:cNvPr id="1674" name="Google Shape;1674;p178"/>
          <p:cNvCxnSpPr>
            <a:endCxn id="1672"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675" name="Google Shape;1675;p178"/>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676" name="Google Shape;1676;p178"/>
          <p:cNvCxnSpPr>
            <a:endCxn id="1673"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677" name="Google Shape;1677;p178"/>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678" name="Google Shape;1678;p178"/>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phrase réponse...</a:t>
            </a:r>
            <a:endParaRPr sz="1800">
              <a:solidFill>
                <a:srgbClr val="FF0000"/>
              </a:solidFill>
              <a:latin typeface="Grand Hotel"/>
              <a:ea typeface="Grand Hotel"/>
              <a:cs typeface="Grand Hotel"/>
              <a:sym typeface="Grand Hotel"/>
            </a:endParaRPr>
          </a:p>
        </p:txBody>
      </p:sp>
      <p:sp>
        <p:nvSpPr>
          <p:cNvPr id="1679" name="Google Shape;1679;p178"/>
          <p:cNvSpPr txBox="1"/>
          <p:nvPr/>
        </p:nvSpPr>
        <p:spPr>
          <a:xfrm>
            <a:off x="4755000" y="1907988"/>
            <a:ext cx="4389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rPr>
              <a:t>Supprimer les éléments qui ne vous sont pas utiles.</a:t>
            </a:r>
            <a:endParaRPr sz="1800">
              <a:solidFill>
                <a:srgbClr val="FF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683"/>
        <p:cNvGrpSpPr/>
        <p:nvPr/>
      </p:nvGrpSpPr>
      <p:grpSpPr>
        <a:xfrm>
          <a:off x="0" y="0"/>
          <a:ext cx="0" cy="0"/>
          <a:chOff x="0" y="0"/>
          <a:chExt cx="0" cy="0"/>
        </a:xfrm>
      </p:grpSpPr>
      <p:pic>
        <p:nvPicPr>
          <p:cNvPr id="1684" name="Google Shape;1684;p179"/>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685" name="Google Shape;1685;p179"/>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86" name="Google Shape;1686;p179"/>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25</a:t>
            </a:r>
            <a:endParaRPr sz="3500">
              <a:latin typeface="Just Another Hand"/>
              <a:ea typeface="Just Another Hand"/>
              <a:cs typeface="Just Another Hand"/>
              <a:sym typeface="Just Another Hand"/>
            </a:endParaRPr>
          </a:p>
        </p:txBody>
      </p:sp>
      <p:sp>
        <p:nvSpPr>
          <p:cNvPr id="1687" name="Google Shape;1687;p179"/>
          <p:cNvSpPr txBox="1"/>
          <p:nvPr/>
        </p:nvSpPr>
        <p:spPr>
          <a:xfrm>
            <a:off x="224025" y="1494300"/>
            <a:ext cx="8188500" cy="1108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000"/>
              <a:t>Sur la carte de France, 1 cm représente 3 km.</a:t>
            </a:r>
            <a:endParaRPr sz="3000"/>
          </a:p>
          <a:p>
            <a:pPr marL="0" lvl="0" indent="0" algn="l" rtl="0">
              <a:spcBef>
                <a:spcPts val="0"/>
              </a:spcBef>
              <a:spcAft>
                <a:spcPts val="0"/>
              </a:spcAft>
              <a:buNone/>
            </a:pPr>
            <a:r>
              <a:rPr lang="fr" sz="3000"/>
              <a:t>Combien représente 15 cm?</a:t>
            </a:r>
            <a:endParaRPr sz="3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pic>
        <p:nvPicPr>
          <p:cNvPr id="1692" name="Google Shape;1692;p180"/>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693" name="Google Shape;1693;p180"/>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25</a:t>
            </a:r>
            <a:endParaRPr sz="3500">
              <a:latin typeface="Just Another Hand"/>
              <a:ea typeface="Just Another Hand"/>
              <a:cs typeface="Just Another Hand"/>
              <a:sym typeface="Just Another Hand"/>
            </a:endParaRPr>
          </a:p>
        </p:txBody>
      </p:sp>
      <p:sp>
        <p:nvSpPr>
          <p:cNvPr id="1694" name="Google Shape;1694;p180"/>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695" name="Google Shape;1695;p180"/>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696" name="Google Shape;1696;p180"/>
          <p:cNvSpPr txBox="1"/>
          <p:nvPr/>
        </p:nvSpPr>
        <p:spPr>
          <a:xfrm>
            <a:off x="728850" y="1019125"/>
            <a:ext cx="7764900" cy="1077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2900"/>
              <a:t>Sur la carte de France, 1 cm représente 3km. </a:t>
            </a:r>
            <a:endParaRPr sz="2900"/>
          </a:p>
          <a:p>
            <a:pPr marL="0" lvl="0" indent="0" algn="l" rtl="0">
              <a:spcBef>
                <a:spcPts val="0"/>
              </a:spcBef>
              <a:spcAft>
                <a:spcPts val="0"/>
              </a:spcAft>
              <a:buNone/>
            </a:pPr>
            <a:r>
              <a:rPr lang="fr" sz="2900"/>
              <a:t>Combien représente 15cm?</a:t>
            </a:r>
            <a:endParaRPr sz="2900"/>
          </a:p>
        </p:txBody>
      </p:sp>
      <p:graphicFrame>
        <p:nvGraphicFramePr>
          <p:cNvPr id="1697" name="Google Shape;1697;p180"/>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cm</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15</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km</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45</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698" name="Google Shape;1698;p180"/>
          <p:cNvSpPr/>
          <p:nvPr/>
        </p:nvSpPr>
        <p:spPr>
          <a:xfrm>
            <a:off x="4265350" y="2456000"/>
            <a:ext cx="6726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a:t>
            </a:r>
            <a:endParaRPr sz="16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15</a:t>
            </a:r>
            <a:endParaRPr sz="1600">
              <a:solidFill>
                <a:srgbClr val="FF0000"/>
              </a:solidFill>
              <a:latin typeface="Finger Paint"/>
              <a:ea typeface="Finger Paint"/>
              <a:cs typeface="Finger Paint"/>
              <a:sym typeface="Finger Paint"/>
            </a:endParaRPr>
          </a:p>
        </p:txBody>
      </p:sp>
      <p:sp>
        <p:nvSpPr>
          <p:cNvPr id="1699" name="Google Shape;1699;p180"/>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a:t>
            </a:r>
            <a:endParaRPr sz="1600">
              <a:solidFill>
                <a:srgbClr val="FF0000"/>
              </a:solidFill>
              <a:latin typeface="Finger Paint"/>
              <a:ea typeface="Finger Paint"/>
              <a:cs typeface="Finger Paint"/>
              <a:sym typeface="Finger Paint"/>
            </a:endParaRPr>
          </a:p>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15</a:t>
            </a:r>
            <a:endParaRPr sz="1600">
              <a:solidFill>
                <a:srgbClr val="FF0000"/>
              </a:solidFill>
              <a:latin typeface="Finger Paint"/>
              <a:ea typeface="Finger Paint"/>
              <a:cs typeface="Finger Paint"/>
              <a:sym typeface="Finger Paint"/>
            </a:endParaRPr>
          </a:p>
        </p:txBody>
      </p:sp>
      <p:cxnSp>
        <p:nvCxnSpPr>
          <p:cNvPr id="1700" name="Google Shape;1700;p180"/>
          <p:cNvCxnSpPr>
            <a:endCxn id="1698" idx="2"/>
          </p:cNvCxnSpPr>
          <p:nvPr/>
        </p:nvCxnSpPr>
        <p:spPr>
          <a:xfrm rot="10800000" flipH="1">
            <a:off x="3404350"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701" name="Google Shape;1701;p180"/>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702" name="Google Shape;1702;p180"/>
          <p:cNvCxnSpPr>
            <a:endCxn id="1699"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703" name="Google Shape;1703;p180"/>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704" name="Google Shape;1704;p180"/>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15cm sur la carte représentent 45 km.</a:t>
            </a:r>
            <a:endParaRPr sz="1800">
              <a:solidFill>
                <a:srgbClr val="FF0000"/>
              </a:solidFill>
              <a:latin typeface="Grand Hotel"/>
              <a:ea typeface="Grand Hotel"/>
              <a:cs typeface="Grand Hotel"/>
              <a:sym typeface="Grand Hotel"/>
            </a:endParaRPr>
          </a:p>
        </p:txBody>
      </p:sp>
      <p:sp>
        <p:nvSpPr>
          <p:cNvPr id="1705" name="Google Shape;1705;p180"/>
          <p:cNvSpPr txBox="1"/>
          <p:nvPr/>
        </p:nvSpPr>
        <p:spPr>
          <a:xfrm>
            <a:off x="4755000" y="1907988"/>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709"/>
        <p:cNvGrpSpPr/>
        <p:nvPr/>
      </p:nvGrpSpPr>
      <p:grpSpPr>
        <a:xfrm>
          <a:off x="0" y="0"/>
          <a:ext cx="0" cy="0"/>
          <a:chOff x="0" y="0"/>
          <a:chExt cx="0" cy="0"/>
        </a:xfrm>
      </p:grpSpPr>
      <p:pic>
        <p:nvPicPr>
          <p:cNvPr id="1710" name="Google Shape;1710;p18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711" name="Google Shape;1711;p18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12" name="Google Shape;1712;p181"/>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26</a:t>
            </a:r>
            <a:endParaRPr sz="3500">
              <a:latin typeface="Just Another Hand"/>
              <a:ea typeface="Just Another Hand"/>
              <a:cs typeface="Just Another Hand"/>
              <a:sym typeface="Just Another Hand"/>
            </a:endParaRPr>
          </a:p>
        </p:txBody>
      </p:sp>
      <p:sp>
        <p:nvSpPr>
          <p:cNvPr id="1713" name="Google Shape;1713;p181"/>
          <p:cNvSpPr txBox="1"/>
          <p:nvPr/>
        </p:nvSpPr>
        <p:spPr>
          <a:xfrm>
            <a:off x="647700" y="1494300"/>
            <a:ext cx="7764900" cy="2001000"/>
          </a:xfrm>
          <a:prstGeom prst="rect">
            <a:avLst/>
          </a:prstGeom>
          <a:noFill/>
          <a:ln>
            <a:noFill/>
          </a:ln>
        </p:spPr>
        <p:txBody>
          <a:bodyPr spcFirstLastPara="1" wrap="square" lIns="91425" tIns="91425" rIns="91425" bIns="91425" anchor="t" anchorCtr="0">
            <a:spAutoFit/>
          </a:bodyPr>
          <a:lstStyle/>
          <a:p>
            <a:pPr marL="0" lvl="0" indent="0" algn="l" rtl="0">
              <a:spcBef>
                <a:spcPts val="1200"/>
              </a:spcBef>
              <a:spcAft>
                <a:spcPts val="0"/>
              </a:spcAft>
              <a:buNone/>
            </a:pPr>
            <a:r>
              <a:rPr lang="fr" sz="2700">
                <a:solidFill>
                  <a:schemeClr val="dk1"/>
                </a:solidFill>
              </a:rPr>
              <a:t>Un enseignant met 36 minutes pour corriger 3 productions d’écrit. </a:t>
            </a:r>
            <a:endParaRPr sz="2700">
              <a:solidFill>
                <a:schemeClr val="dk1"/>
              </a:solidFill>
            </a:endParaRPr>
          </a:p>
          <a:p>
            <a:pPr marL="0" lvl="0" indent="0" algn="l" rtl="0">
              <a:spcBef>
                <a:spcPts val="1200"/>
              </a:spcBef>
              <a:spcAft>
                <a:spcPts val="0"/>
              </a:spcAft>
              <a:buNone/>
            </a:pPr>
            <a:r>
              <a:rPr lang="fr" sz="2700" i="1">
                <a:solidFill>
                  <a:schemeClr val="dk1"/>
                </a:solidFill>
              </a:rPr>
              <a:t>Combien de temps met-il pour corriger 6 productions ? </a:t>
            </a:r>
            <a:endParaRPr sz="3200">
              <a:latin typeface="Gloria Hallelujah"/>
              <a:ea typeface="Gloria Hallelujah"/>
              <a:cs typeface="Gloria Hallelujah"/>
              <a:sym typeface="Gloria Hallelujah"/>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119" name="Google Shape;119;p22"/>
          <p:cNvPicPr preferRelativeResize="0"/>
          <p:nvPr/>
        </p:nvPicPr>
        <p:blipFill>
          <a:blip r:embed="rId3">
            <a:alphaModFix/>
          </a:blip>
          <a:stretch>
            <a:fillRect/>
          </a:stretch>
        </p:blipFill>
        <p:spPr>
          <a:xfrm>
            <a:off x="0" y="0"/>
            <a:ext cx="9144001" cy="5129349"/>
          </a:xfrm>
          <a:prstGeom prst="rect">
            <a:avLst/>
          </a:prstGeom>
          <a:noFill/>
          <a:ln>
            <a:noFill/>
          </a:ln>
        </p:spPr>
      </p:pic>
      <p:pic>
        <p:nvPicPr>
          <p:cNvPr id="120" name="Google Shape;120;p22"/>
          <p:cNvPicPr preferRelativeResize="0"/>
          <p:nvPr/>
        </p:nvPicPr>
        <p:blipFill>
          <a:blip r:embed="rId4">
            <a:alphaModFix/>
          </a:blip>
          <a:stretch>
            <a:fillRect/>
          </a:stretch>
        </p:blipFill>
        <p:spPr>
          <a:xfrm>
            <a:off x="1028675" y="1321847"/>
            <a:ext cx="6978026" cy="2485650"/>
          </a:xfrm>
          <a:prstGeom prst="rect">
            <a:avLst/>
          </a:prstGeom>
          <a:noFill/>
          <a:ln>
            <a:noFill/>
          </a:ln>
        </p:spPr>
      </p:pic>
      <p:sp>
        <p:nvSpPr>
          <p:cNvPr id="121" name="Google Shape;121;p22"/>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122" name="Google Shape;122;p22"/>
          <p:cNvSpPr txBox="1"/>
          <p:nvPr/>
        </p:nvSpPr>
        <p:spPr>
          <a:xfrm>
            <a:off x="495275" y="3893800"/>
            <a:ext cx="7825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Non, elle n’est pas proportionnelle, la taille n ’est pas proportionnelle à l’âge</a:t>
            </a:r>
            <a:endParaRPr sz="3500">
              <a:solidFill>
                <a:srgbClr val="FF0000"/>
              </a:solidFill>
              <a:latin typeface="Just Another Hand"/>
              <a:ea typeface="Just Another Hand"/>
              <a:cs typeface="Just Another Hand"/>
              <a:sym typeface="Just Another Hand"/>
            </a:endParaRPr>
          </a:p>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5x2 =10    105x2= 210</a:t>
            </a:r>
            <a:endParaRPr sz="3500">
              <a:solidFill>
                <a:srgbClr val="FF0000"/>
              </a:solidFill>
              <a:latin typeface="Just Another Hand"/>
              <a:ea typeface="Just Another Hand"/>
              <a:cs typeface="Just Another Hand"/>
              <a:sym typeface="Just Another Hand"/>
            </a:endParaRPr>
          </a:p>
        </p:txBody>
      </p:sp>
      <p:sp>
        <p:nvSpPr>
          <p:cNvPr id="123" name="Google Shape;123;p22"/>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24" name="Google Shape;124;p22"/>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0</a:t>
            </a:r>
            <a:endParaRPr sz="3500">
              <a:latin typeface="Just Another Hand"/>
              <a:ea typeface="Just Another Hand"/>
              <a:cs typeface="Just Another Hand"/>
              <a:sym typeface="Just Another Hand"/>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717"/>
        <p:cNvGrpSpPr/>
        <p:nvPr/>
      </p:nvGrpSpPr>
      <p:grpSpPr>
        <a:xfrm>
          <a:off x="0" y="0"/>
          <a:ext cx="0" cy="0"/>
          <a:chOff x="0" y="0"/>
          <a:chExt cx="0" cy="0"/>
        </a:xfrm>
      </p:grpSpPr>
      <p:pic>
        <p:nvPicPr>
          <p:cNvPr id="1718" name="Google Shape;1718;p182"/>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719" name="Google Shape;1719;p182"/>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26</a:t>
            </a:r>
            <a:endParaRPr sz="3500">
              <a:latin typeface="Just Another Hand"/>
              <a:ea typeface="Just Another Hand"/>
              <a:cs typeface="Just Another Hand"/>
              <a:sym typeface="Just Another Hand"/>
            </a:endParaRPr>
          </a:p>
        </p:txBody>
      </p:sp>
      <p:sp>
        <p:nvSpPr>
          <p:cNvPr id="1720" name="Google Shape;1720;p182"/>
          <p:cNvSpPr txBox="1"/>
          <p:nvPr/>
        </p:nvSpPr>
        <p:spPr>
          <a:xfrm rot="-847878">
            <a:off x="35538"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721" name="Google Shape;1721;p182"/>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22" name="Google Shape;1722;p182"/>
          <p:cNvSpPr txBox="1"/>
          <p:nvPr/>
        </p:nvSpPr>
        <p:spPr>
          <a:xfrm>
            <a:off x="746775" y="1159025"/>
            <a:ext cx="7764900" cy="1262100"/>
          </a:xfrm>
          <a:prstGeom prst="rect">
            <a:avLst/>
          </a:prstGeom>
          <a:noFill/>
          <a:ln>
            <a:noFill/>
          </a:ln>
        </p:spPr>
        <p:txBody>
          <a:bodyPr spcFirstLastPara="1" wrap="square" lIns="91425" tIns="91425" rIns="91425" bIns="91425" anchor="t" anchorCtr="0">
            <a:spAutoFit/>
          </a:bodyPr>
          <a:lstStyle/>
          <a:p>
            <a:pPr marL="0" lvl="0" indent="0" algn="l" rtl="0">
              <a:spcBef>
                <a:spcPts val="1200"/>
              </a:spcBef>
              <a:spcAft>
                <a:spcPts val="0"/>
              </a:spcAft>
              <a:buClr>
                <a:schemeClr val="dk1"/>
              </a:buClr>
              <a:buSzPts val="1100"/>
              <a:buFont typeface="Arial"/>
              <a:buNone/>
            </a:pPr>
            <a:r>
              <a:rPr lang="fr" sz="1900">
                <a:solidFill>
                  <a:schemeClr val="dk1"/>
                </a:solidFill>
              </a:rPr>
              <a:t>Un enseignant met 36 minutes pour corriger 3 productions d’écrit. </a:t>
            </a:r>
            <a:r>
              <a:rPr lang="fr" sz="1900" i="1">
                <a:solidFill>
                  <a:schemeClr val="dk1"/>
                </a:solidFill>
              </a:rPr>
              <a:t>Combien de temps met-il pour corriger 6 productions ? </a:t>
            </a:r>
            <a:endParaRPr sz="1900" i="1">
              <a:solidFill>
                <a:schemeClr val="dk1"/>
              </a:solidFill>
            </a:endParaRPr>
          </a:p>
          <a:p>
            <a:pPr marL="0" lvl="0" indent="0" algn="l" rtl="0">
              <a:spcBef>
                <a:spcPts val="0"/>
              </a:spcBef>
              <a:spcAft>
                <a:spcPts val="0"/>
              </a:spcAft>
              <a:buNone/>
            </a:pPr>
            <a:endParaRPr sz="3200">
              <a:latin typeface="Gloria Hallelujah"/>
              <a:ea typeface="Gloria Hallelujah"/>
              <a:cs typeface="Gloria Hallelujah"/>
              <a:sym typeface="Gloria Hallelujah"/>
            </a:endParaRPr>
          </a:p>
        </p:txBody>
      </p:sp>
      <p:graphicFrame>
        <p:nvGraphicFramePr>
          <p:cNvPr id="1723" name="Google Shape;1723;p182"/>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Nombre de productions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6</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Temps (en minutes)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36</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72</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724" name="Google Shape;1724;p182"/>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sp>
        <p:nvSpPr>
          <p:cNvPr id="1725" name="Google Shape;1725;p182"/>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cxnSp>
        <p:nvCxnSpPr>
          <p:cNvPr id="1726" name="Google Shape;1726;p182"/>
          <p:cNvCxnSpPr>
            <a:endCxn id="1724"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727" name="Google Shape;1727;p182"/>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728" name="Google Shape;1728;p182"/>
          <p:cNvCxnSpPr>
            <a:endCxn id="1725"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729" name="Google Shape;1729;p182"/>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730" name="Google Shape;1730;p182"/>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Il met 72 minutes pour corriger 6 productions. </a:t>
            </a:r>
            <a:endParaRPr sz="1800">
              <a:solidFill>
                <a:srgbClr val="FF0000"/>
              </a:solidFill>
              <a:latin typeface="Grand Hotel"/>
              <a:ea typeface="Grand Hotel"/>
              <a:cs typeface="Grand Hotel"/>
              <a:sym typeface="Grand Hotel"/>
            </a:endParaRPr>
          </a:p>
        </p:txBody>
      </p:sp>
      <p:sp>
        <p:nvSpPr>
          <p:cNvPr id="1731" name="Google Shape;1731;p182"/>
          <p:cNvSpPr txBox="1"/>
          <p:nvPr/>
        </p:nvSpPr>
        <p:spPr>
          <a:xfrm>
            <a:off x="4755000" y="1907988"/>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735"/>
        <p:cNvGrpSpPr/>
        <p:nvPr/>
      </p:nvGrpSpPr>
      <p:grpSpPr>
        <a:xfrm>
          <a:off x="0" y="0"/>
          <a:ext cx="0" cy="0"/>
          <a:chOff x="0" y="0"/>
          <a:chExt cx="0" cy="0"/>
        </a:xfrm>
      </p:grpSpPr>
      <p:pic>
        <p:nvPicPr>
          <p:cNvPr id="1736" name="Google Shape;1736;p183"/>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737" name="Google Shape;1737;p183"/>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38" name="Google Shape;1738;p183"/>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27</a:t>
            </a:r>
            <a:endParaRPr sz="3500">
              <a:latin typeface="Just Another Hand"/>
              <a:ea typeface="Just Another Hand"/>
              <a:cs typeface="Just Another Hand"/>
              <a:sym typeface="Just Another Hand"/>
            </a:endParaRPr>
          </a:p>
        </p:txBody>
      </p:sp>
      <p:sp>
        <p:nvSpPr>
          <p:cNvPr id="1739" name="Google Shape;1739;p183"/>
          <p:cNvSpPr txBox="1"/>
          <p:nvPr/>
        </p:nvSpPr>
        <p:spPr>
          <a:xfrm>
            <a:off x="647700" y="1494300"/>
            <a:ext cx="7764900" cy="215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Trois éléphants avalent 450 kg de feuilles par jour.</a:t>
            </a:r>
            <a:endParaRPr sz="3200">
              <a:latin typeface="Gloria Hallelujah"/>
              <a:ea typeface="Gloria Hallelujah"/>
              <a:cs typeface="Gloria Hallelujah"/>
              <a:sym typeface="Gloria Hallelujah"/>
            </a:endParaRPr>
          </a:p>
          <a:p>
            <a:pPr marL="0" lvl="0" indent="0" algn="l" rtl="0">
              <a:spcBef>
                <a:spcPts val="0"/>
              </a:spcBef>
              <a:spcAft>
                <a:spcPts val="0"/>
              </a:spcAft>
              <a:buNone/>
            </a:pPr>
            <a:r>
              <a:rPr lang="fr" sz="3200">
                <a:latin typeface="Gloria Hallelujah"/>
                <a:ea typeface="Gloria Hallelujah"/>
                <a:cs typeface="Gloria Hallelujah"/>
                <a:sym typeface="Gloria Hallelujah"/>
              </a:rPr>
              <a:t>Quelle masse de feuilles avalent 9 éléphants?</a:t>
            </a:r>
            <a:endParaRPr sz="3200">
              <a:latin typeface="Gloria Hallelujah"/>
              <a:ea typeface="Gloria Hallelujah"/>
              <a:cs typeface="Gloria Hallelujah"/>
              <a:sym typeface="Gloria Hallelujah"/>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743"/>
        <p:cNvGrpSpPr/>
        <p:nvPr/>
      </p:nvGrpSpPr>
      <p:grpSpPr>
        <a:xfrm>
          <a:off x="0" y="0"/>
          <a:ext cx="0" cy="0"/>
          <a:chOff x="0" y="0"/>
          <a:chExt cx="0" cy="0"/>
        </a:xfrm>
      </p:grpSpPr>
      <p:pic>
        <p:nvPicPr>
          <p:cNvPr id="1744" name="Google Shape;1744;p184"/>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745" name="Google Shape;1745;p184"/>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27</a:t>
            </a:r>
            <a:endParaRPr sz="3500">
              <a:latin typeface="Just Another Hand"/>
              <a:ea typeface="Just Another Hand"/>
              <a:cs typeface="Just Another Hand"/>
              <a:sym typeface="Just Another Hand"/>
            </a:endParaRPr>
          </a:p>
        </p:txBody>
      </p:sp>
      <p:sp>
        <p:nvSpPr>
          <p:cNvPr id="1746" name="Google Shape;1746;p184"/>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747" name="Google Shape;1747;p184"/>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48" name="Google Shape;1748;p184"/>
          <p:cNvSpPr txBox="1"/>
          <p:nvPr/>
        </p:nvSpPr>
        <p:spPr>
          <a:xfrm>
            <a:off x="746775" y="1159025"/>
            <a:ext cx="77649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200">
                <a:latin typeface="Gloria Hallelujah"/>
                <a:ea typeface="Gloria Hallelujah"/>
                <a:cs typeface="Gloria Hallelujah"/>
                <a:sym typeface="Gloria Hallelujah"/>
              </a:rPr>
              <a:t>Trois éléphants avalent 450 kg de feuilles par jour.</a:t>
            </a:r>
            <a:endParaRPr sz="1200">
              <a:latin typeface="Gloria Hallelujah"/>
              <a:ea typeface="Gloria Hallelujah"/>
              <a:cs typeface="Gloria Hallelujah"/>
              <a:sym typeface="Gloria Hallelujah"/>
            </a:endParaRPr>
          </a:p>
          <a:p>
            <a:pPr marL="0" lvl="0" indent="0" algn="l" rtl="0">
              <a:spcBef>
                <a:spcPts val="0"/>
              </a:spcBef>
              <a:spcAft>
                <a:spcPts val="0"/>
              </a:spcAft>
              <a:buNone/>
            </a:pPr>
            <a:r>
              <a:rPr lang="fr" sz="1200">
                <a:latin typeface="Gloria Hallelujah"/>
                <a:ea typeface="Gloria Hallelujah"/>
                <a:cs typeface="Gloria Hallelujah"/>
                <a:sym typeface="Gloria Hallelujah"/>
              </a:rPr>
              <a:t>Quelle masse de feuilles avalent 9 éléphants?</a:t>
            </a:r>
            <a:endParaRPr sz="1200">
              <a:latin typeface="Gloria Hallelujah"/>
              <a:ea typeface="Gloria Hallelujah"/>
              <a:cs typeface="Gloria Hallelujah"/>
              <a:sym typeface="Gloria Hallelujah"/>
            </a:endParaRPr>
          </a:p>
        </p:txBody>
      </p:sp>
      <p:graphicFrame>
        <p:nvGraphicFramePr>
          <p:cNvPr id="1749" name="Google Shape;1749;p184"/>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Nombre d’éléphants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9</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Masse de feuilles en kg</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450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1350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750" name="Google Shape;1750;p184"/>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x3</a:t>
            </a:r>
            <a:endParaRPr sz="1600">
              <a:solidFill>
                <a:srgbClr val="FF0000"/>
              </a:solidFill>
              <a:latin typeface="Finger Paint"/>
              <a:ea typeface="Finger Paint"/>
              <a:cs typeface="Finger Paint"/>
              <a:sym typeface="Finger Paint"/>
            </a:endParaRPr>
          </a:p>
        </p:txBody>
      </p:sp>
      <p:cxnSp>
        <p:nvCxnSpPr>
          <p:cNvPr id="1751" name="Google Shape;1751;p184"/>
          <p:cNvCxnSpPr>
            <a:endCxn id="1750"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752" name="Google Shape;1752;p184"/>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753" name="Google Shape;1753;p184"/>
          <p:cNvCxnSpPr>
            <a:endCxn id="1754"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755" name="Google Shape;1755;p184"/>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756" name="Google Shape;1756;p184"/>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9 éléphants avalent 1350 kg de feuilles.</a:t>
            </a:r>
            <a:endParaRPr sz="1800">
              <a:solidFill>
                <a:srgbClr val="FF0000"/>
              </a:solidFill>
              <a:latin typeface="Grand Hotel"/>
              <a:ea typeface="Grand Hotel"/>
              <a:cs typeface="Grand Hotel"/>
              <a:sym typeface="Grand Hotel"/>
            </a:endParaRPr>
          </a:p>
        </p:txBody>
      </p:sp>
      <p:sp>
        <p:nvSpPr>
          <p:cNvPr id="1757" name="Google Shape;1757;p184"/>
          <p:cNvSpPr txBox="1"/>
          <p:nvPr/>
        </p:nvSpPr>
        <p:spPr>
          <a:xfrm>
            <a:off x="4755000" y="1907988"/>
            <a:ext cx="4389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rPr>
              <a:t>Supprimer les éléments qui ne vous sont pas utiles.</a:t>
            </a:r>
            <a:endParaRPr sz="1800">
              <a:solidFill>
                <a:srgbClr val="FF0000"/>
              </a:solidFill>
            </a:endParaRPr>
          </a:p>
        </p:txBody>
      </p:sp>
      <p:sp>
        <p:nvSpPr>
          <p:cNvPr id="1758" name="Google Shape;1758;p184"/>
          <p:cNvSpPr txBox="1"/>
          <p:nvPr/>
        </p:nvSpPr>
        <p:spPr>
          <a:xfrm>
            <a:off x="4404100" y="4210375"/>
            <a:ext cx="5640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a:t>x3</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762"/>
        <p:cNvGrpSpPr/>
        <p:nvPr/>
      </p:nvGrpSpPr>
      <p:grpSpPr>
        <a:xfrm>
          <a:off x="0" y="0"/>
          <a:ext cx="0" cy="0"/>
          <a:chOff x="0" y="0"/>
          <a:chExt cx="0" cy="0"/>
        </a:xfrm>
      </p:grpSpPr>
      <p:pic>
        <p:nvPicPr>
          <p:cNvPr id="1763" name="Google Shape;1763;p185"/>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764" name="Google Shape;1764;p185"/>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65" name="Google Shape;1765;p185"/>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28</a:t>
            </a:r>
            <a:endParaRPr sz="3500">
              <a:latin typeface="Just Another Hand"/>
              <a:ea typeface="Just Another Hand"/>
              <a:cs typeface="Just Another Hand"/>
              <a:sym typeface="Just Another Hand"/>
            </a:endParaRPr>
          </a:p>
        </p:txBody>
      </p:sp>
      <p:sp>
        <p:nvSpPr>
          <p:cNvPr id="1766" name="Google Shape;1766;p185"/>
          <p:cNvSpPr txBox="1"/>
          <p:nvPr/>
        </p:nvSpPr>
        <p:spPr>
          <a:xfrm>
            <a:off x="647700" y="1494300"/>
            <a:ext cx="7764900" cy="264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3200">
              <a:latin typeface="Gloria Hallelujah"/>
              <a:ea typeface="Gloria Hallelujah"/>
              <a:cs typeface="Gloria Hallelujah"/>
              <a:sym typeface="Gloria Hallelujah"/>
            </a:endParaRPr>
          </a:p>
          <a:p>
            <a:pPr marL="0" lvl="0" indent="0" algn="l" rtl="0">
              <a:spcBef>
                <a:spcPts val="0"/>
              </a:spcBef>
              <a:spcAft>
                <a:spcPts val="0"/>
              </a:spcAft>
              <a:buNone/>
            </a:pPr>
            <a:r>
              <a:rPr lang="fr" sz="3200">
                <a:latin typeface="Gloria Hallelujah"/>
                <a:ea typeface="Gloria Hallelujah"/>
                <a:cs typeface="Gloria Hallelujah"/>
                <a:sym typeface="Gloria Hallelujah"/>
              </a:rPr>
              <a:t>Un magicien utilise 4 ballons pour faire 1 tour de magie. Combien utilise-t-il de ballons pour faire 3 tours de magie ?</a:t>
            </a:r>
            <a:endParaRPr sz="3200">
              <a:latin typeface="Gloria Hallelujah"/>
              <a:ea typeface="Gloria Hallelujah"/>
              <a:cs typeface="Gloria Hallelujah"/>
              <a:sym typeface="Gloria Hallelujah"/>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770"/>
        <p:cNvGrpSpPr/>
        <p:nvPr/>
      </p:nvGrpSpPr>
      <p:grpSpPr>
        <a:xfrm>
          <a:off x="0" y="0"/>
          <a:ext cx="0" cy="0"/>
          <a:chOff x="0" y="0"/>
          <a:chExt cx="0" cy="0"/>
        </a:xfrm>
      </p:grpSpPr>
      <p:pic>
        <p:nvPicPr>
          <p:cNvPr id="1771" name="Google Shape;1771;p186"/>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772" name="Google Shape;1772;p186"/>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28</a:t>
            </a:r>
            <a:endParaRPr sz="3500">
              <a:latin typeface="Just Another Hand"/>
              <a:ea typeface="Just Another Hand"/>
              <a:cs typeface="Just Another Hand"/>
              <a:sym typeface="Just Another Hand"/>
            </a:endParaRPr>
          </a:p>
        </p:txBody>
      </p:sp>
      <p:sp>
        <p:nvSpPr>
          <p:cNvPr id="1773" name="Google Shape;1773;p186"/>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774" name="Google Shape;1774;p186"/>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75" name="Google Shape;1775;p186"/>
          <p:cNvSpPr txBox="1"/>
          <p:nvPr/>
        </p:nvSpPr>
        <p:spPr>
          <a:xfrm>
            <a:off x="811475" y="1059875"/>
            <a:ext cx="77649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sz="2800">
                <a:solidFill>
                  <a:schemeClr val="dk1"/>
                </a:solidFill>
                <a:latin typeface="Gloria Hallelujah"/>
                <a:ea typeface="Gloria Hallelujah"/>
                <a:cs typeface="Gloria Hallelujah"/>
                <a:sym typeface="Gloria Hallelujah"/>
              </a:rPr>
              <a:t>Un magicien utilise 4 ballons pour faire 1 tour de magie. Combien utilise-t-il de ballons pour faire 3 tours de magie ?</a:t>
            </a:r>
            <a:endParaRPr sz="2800">
              <a:latin typeface="Gloria Hallelujah"/>
              <a:ea typeface="Gloria Hallelujah"/>
              <a:cs typeface="Gloria Hallelujah"/>
              <a:sym typeface="Gloria Hallelujah"/>
            </a:endParaRPr>
          </a:p>
        </p:txBody>
      </p:sp>
      <p:graphicFrame>
        <p:nvGraphicFramePr>
          <p:cNvPr id="1776" name="Google Shape;1776;p186"/>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Tour de magie</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Ballons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12</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777" name="Google Shape;1777;p186"/>
          <p:cNvSpPr/>
          <p:nvPr/>
        </p:nvSpPr>
        <p:spPr>
          <a:xfrm>
            <a:off x="4373875" y="2456000"/>
            <a:ext cx="7446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 4</a:t>
            </a:r>
            <a:endParaRPr sz="1600">
              <a:solidFill>
                <a:srgbClr val="FF0000"/>
              </a:solidFill>
              <a:latin typeface="Finger Paint"/>
              <a:ea typeface="Finger Paint"/>
              <a:cs typeface="Finger Paint"/>
              <a:sym typeface="Finger Paint"/>
            </a:endParaRPr>
          </a:p>
        </p:txBody>
      </p:sp>
      <p:sp>
        <p:nvSpPr>
          <p:cNvPr id="1778" name="Google Shape;1778;p186"/>
          <p:cNvSpPr/>
          <p:nvPr/>
        </p:nvSpPr>
        <p:spPr>
          <a:xfrm>
            <a:off x="4411925" y="4086675"/>
            <a:ext cx="7446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 4</a:t>
            </a:r>
            <a:endParaRPr sz="1600">
              <a:solidFill>
                <a:srgbClr val="FF0000"/>
              </a:solidFill>
              <a:latin typeface="Finger Paint"/>
              <a:ea typeface="Finger Paint"/>
              <a:cs typeface="Finger Paint"/>
              <a:sym typeface="Finger Paint"/>
            </a:endParaRPr>
          </a:p>
        </p:txBody>
      </p:sp>
      <p:cxnSp>
        <p:nvCxnSpPr>
          <p:cNvPr id="1779" name="Google Shape;1779;p186"/>
          <p:cNvCxnSpPr>
            <a:endCxn id="1777"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780" name="Google Shape;1780;p186"/>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781" name="Google Shape;1781;p186"/>
          <p:cNvCxnSpPr>
            <a:endCxn id="1778"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782" name="Google Shape;1782;p186"/>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783" name="Google Shape;1783;p186"/>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Il utilise 12 ballons pour faire 3 tours de magie.</a:t>
            </a:r>
            <a:endParaRPr sz="1800">
              <a:solidFill>
                <a:srgbClr val="FF0000"/>
              </a:solidFill>
              <a:latin typeface="Grand Hotel"/>
              <a:ea typeface="Grand Hotel"/>
              <a:cs typeface="Grand Hotel"/>
              <a:sym typeface="Grand Hote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1787"/>
        <p:cNvGrpSpPr/>
        <p:nvPr/>
      </p:nvGrpSpPr>
      <p:grpSpPr>
        <a:xfrm>
          <a:off x="0" y="0"/>
          <a:ext cx="0" cy="0"/>
          <a:chOff x="0" y="0"/>
          <a:chExt cx="0" cy="0"/>
        </a:xfrm>
      </p:grpSpPr>
      <p:pic>
        <p:nvPicPr>
          <p:cNvPr id="1788" name="Google Shape;1788;p187"/>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789" name="Google Shape;1789;p187"/>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790" name="Google Shape;1790;p187"/>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29</a:t>
            </a:r>
            <a:endParaRPr sz="3500">
              <a:latin typeface="Just Another Hand"/>
              <a:ea typeface="Just Another Hand"/>
              <a:cs typeface="Just Another Hand"/>
              <a:sym typeface="Just Another Hand"/>
            </a:endParaRPr>
          </a:p>
        </p:txBody>
      </p:sp>
      <p:sp>
        <p:nvSpPr>
          <p:cNvPr id="1791" name="Google Shape;1791;p187"/>
          <p:cNvSpPr txBox="1"/>
          <p:nvPr/>
        </p:nvSpPr>
        <p:spPr>
          <a:xfrm>
            <a:off x="670500" y="983525"/>
            <a:ext cx="7764900" cy="1662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t>Un apiculteur vend son miel 24 euros pour 1,5kg.</a:t>
            </a:r>
            <a:endParaRPr sz="3200"/>
          </a:p>
          <a:p>
            <a:pPr marL="0" lvl="0" indent="0" algn="l" rtl="0">
              <a:spcBef>
                <a:spcPts val="0"/>
              </a:spcBef>
              <a:spcAft>
                <a:spcPts val="0"/>
              </a:spcAft>
              <a:buNone/>
            </a:pPr>
            <a:r>
              <a:rPr lang="fr" sz="3200"/>
              <a:t>Combien coûtera 4,5 kg?</a:t>
            </a:r>
            <a:endParaRPr sz="32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1795"/>
        <p:cNvGrpSpPr/>
        <p:nvPr/>
      </p:nvGrpSpPr>
      <p:grpSpPr>
        <a:xfrm>
          <a:off x="0" y="0"/>
          <a:ext cx="0" cy="0"/>
          <a:chOff x="0" y="0"/>
          <a:chExt cx="0" cy="0"/>
        </a:xfrm>
      </p:grpSpPr>
      <p:pic>
        <p:nvPicPr>
          <p:cNvPr id="1796" name="Google Shape;1796;p188"/>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797" name="Google Shape;1797;p188"/>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29</a:t>
            </a:r>
            <a:endParaRPr sz="3500">
              <a:latin typeface="Just Another Hand"/>
              <a:ea typeface="Just Another Hand"/>
              <a:cs typeface="Just Another Hand"/>
              <a:sym typeface="Just Another Hand"/>
            </a:endParaRPr>
          </a:p>
        </p:txBody>
      </p:sp>
      <p:sp>
        <p:nvSpPr>
          <p:cNvPr id="1798" name="Google Shape;1798;p188"/>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799" name="Google Shape;1799;p188"/>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800" name="Google Shape;1800;p188"/>
          <p:cNvSpPr txBox="1"/>
          <p:nvPr/>
        </p:nvSpPr>
        <p:spPr>
          <a:xfrm>
            <a:off x="811475" y="927375"/>
            <a:ext cx="7764900" cy="215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chemeClr val="dk1"/>
                </a:solidFill>
              </a:rPr>
              <a:t>Un apiculteur vend son miel 24 euros pour 1,5kg.</a:t>
            </a:r>
            <a:endParaRPr sz="3200">
              <a:solidFill>
                <a:schemeClr val="dk1"/>
              </a:solidFill>
            </a:endParaRPr>
          </a:p>
          <a:p>
            <a:pPr marL="0" lvl="0" indent="0" algn="l" rtl="0">
              <a:spcBef>
                <a:spcPts val="0"/>
              </a:spcBef>
              <a:spcAft>
                <a:spcPts val="0"/>
              </a:spcAft>
              <a:buClr>
                <a:schemeClr val="dk1"/>
              </a:buClr>
              <a:buSzPts val="1100"/>
              <a:buFont typeface="Arial"/>
              <a:buNone/>
            </a:pPr>
            <a:r>
              <a:rPr lang="fr" sz="3200">
                <a:solidFill>
                  <a:schemeClr val="dk1"/>
                </a:solidFill>
              </a:rPr>
              <a:t>Combien coûtera 4,5 kg?</a:t>
            </a:r>
            <a:endParaRPr sz="3200">
              <a:solidFill>
                <a:schemeClr val="dk1"/>
              </a:solidFill>
            </a:endParaRPr>
          </a:p>
          <a:p>
            <a:pPr marL="0" lvl="0" indent="0" algn="l" rtl="0">
              <a:spcBef>
                <a:spcPts val="0"/>
              </a:spcBef>
              <a:spcAft>
                <a:spcPts val="0"/>
              </a:spcAft>
              <a:buNone/>
            </a:pPr>
            <a:endParaRPr sz="3200">
              <a:latin typeface="Gloria Hallelujah"/>
              <a:ea typeface="Gloria Hallelujah"/>
              <a:cs typeface="Gloria Hallelujah"/>
              <a:sym typeface="Gloria Hallelujah"/>
            </a:endParaRPr>
          </a:p>
        </p:txBody>
      </p:sp>
      <p:graphicFrame>
        <p:nvGraphicFramePr>
          <p:cNvPr id="1801" name="Google Shape;1801;p188"/>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kg</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1,5</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4,5</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prix</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24</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48</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72</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802" name="Google Shape;1802;p188"/>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sp>
        <p:nvSpPr>
          <p:cNvPr id="1803" name="Google Shape;1803;p188"/>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x2</a:t>
            </a:r>
            <a:endParaRPr sz="1600">
              <a:solidFill>
                <a:srgbClr val="FF0000"/>
              </a:solidFill>
              <a:latin typeface="Finger Paint"/>
              <a:ea typeface="Finger Paint"/>
              <a:cs typeface="Finger Paint"/>
              <a:sym typeface="Finger Paint"/>
            </a:endParaRPr>
          </a:p>
        </p:txBody>
      </p:sp>
      <p:cxnSp>
        <p:nvCxnSpPr>
          <p:cNvPr id="1804" name="Google Shape;1804;p188"/>
          <p:cNvCxnSpPr>
            <a:endCxn id="1802"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805" name="Google Shape;1805;p188"/>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806" name="Google Shape;1806;p188"/>
          <p:cNvCxnSpPr>
            <a:endCxn id="1803"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807" name="Google Shape;1807;p188"/>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808" name="Google Shape;1808;p188"/>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4,5 kg de miel coûtent 72 euros</a:t>
            </a:r>
            <a:endParaRPr sz="1800">
              <a:solidFill>
                <a:srgbClr val="FF0000"/>
              </a:solidFill>
              <a:latin typeface="Grand Hotel"/>
              <a:ea typeface="Grand Hotel"/>
              <a:cs typeface="Grand Hotel"/>
              <a:sym typeface="Grand Hote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812"/>
        <p:cNvGrpSpPr/>
        <p:nvPr/>
      </p:nvGrpSpPr>
      <p:grpSpPr>
        <a:xfrm>
          <a:off x="0" y="0"/>
          <a:ext cx="0" cy="0"/>
          <a:chOff x="0" y="0"/>
          <a:chExt cx="0" cy="0"/>
        </a:xfrm>
      </p:grpSpPr>
      <p:pic>
        <p:nvPicPr>
          <p:cNvPr id="1813" name="Google Shape;1813;p189"/>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814" name="Google Shape;1814;p189"/>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815" name="Google Shape;1815;p189"/>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30</a:t>
            </a:r>
            <a:endParaRPr sz="3500">
              <a:latin typeface="Just Another Hand"/>
              <a:ea typeface="Just Another Hand"/>
              <a:cs typeface="Just Another Hand"/>
              <a:sym typeface="Just Another Hand"/>
            </a:endParaRPr>
          </a:p>
        </p:txBody>
      </p:sp>
      <p:sp>
        <p:nvSpPr>
          <p:cNvPr id="1816" name="Google Shape;1816;p189"/>
          <p:cNvSpPr txBox="1"/>
          <p:nvPr/>
        </p:nvSpPr>
        <p:spPr>
          <a:xfrm>
            <a:off x="647700" y="1494300"/>
            <a:ext cx="7764900" cy="1662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Un timbre coûte 0,55 cts. Combien coûte 2 timbres ? 3 timbres ? 4 timbres ? </a:t>
            </a:r>
            <a:endParaRPr sz="3200">
              <a:latin typeface="Gloria Hallelujah"/>
              <a:ea typeface="Gloria Hallelujah"/>
              <a:cs typeface="Gloria Hallelujah"/>
              <a:sym typeface="Gloria Hallelujah"/>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820"/>
        <p:cNvGrpSpPr/>
        <p:nvPr/>
      </p:nvGrpSpPr>
      <p:grpSpPr>
        <a:xfrm>
          <a:off x="0" y="0"/>
          <a:ext cx="0" cy="0"/>
          <a:chOff x="0" y="0"/>
          <a:chExt cx="0" cy="0"/>
        </a:xfrm>
      </p:grpSpPr>
      <p:pic>
        <p:nvPicPr>
          <p:cNvPr id="1821" name="Google Shape;1821;p190"/>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822" name="Google Shape;1822;p190"/>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Problème 30</a:t>
            </a:r>
            <a:endParaRPr sz="3500">
              <a:latin typeface="Just Another Hand"/>
              <a:ea typeface="Just Another Hand"/>
              <a:cs typeface="Just Another Hand"/>
              <a:sym typeface="Just Another Hand"/>
            </a:endParaRPr>
          </a:p>
        </p:txBody>
      </p:sp>
      <p:sp>
        <p:nvSpPr>
          <p:cNvPr id="1823" name="Google Shape;1823;p190"/>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824" name="Google Shape;1824;p190"/>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825" name="Google Shape;1825;p190"/>
          <p:cNvSpPr txBox="1"/>
          <p:nvPr/>
        </p:nvSpPr>
        <p:spPr>
          <a:xfrm>
            <a:off x="746775" y="1159025"/>
            <a:ext cx="7764900" cy="1569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fr" sz="3000">
                <a:solidFill>
                  <a:schemeClr val="dk1"/>
                </a:solidFill>
                <a:latin typeface="Gloria Hallelujah"/>
                <a:ea typeface="Gloria Hallelujah"/>
                <a:cs typeface="Gloria Hallelujah"/>
                <a:sym typeface="Gloria Hallelujah"/>
              </a:rPr>
              <a:t>Un timbre coûte 0,55 cts. Combien coûte 2 timbres ? 3 timbres ? 4 timbres ?</a:t>
            </a:r>
            <a:endParaRPr sz="3000">
              <a:latin typeface="Gloria Hallelujah"/>
              <a:ea typeface="Gloria Hallelujah"/>
              <a:cs typeface="Gloria Hallelujah"/>
              <a:sym typeface="Gloria Hallelujah"/>
            </a:endParaRPr>
          </a:p>
        </p:txBody>
      </p:sp>
      <p:graphicFrame>
        <p:nvGraphicFramePr>
          <p:cNvPr id="1826" name="Google Shape;1826;p190"/>
          <p:cNvGraphicFramePr/>
          <p:nvPr/>
        </p:nvGraphicFramePr>
        <p:xfrm>
          <a:off x="1074425" y="3082275"/>
          <a:ext cx="3000000" cy="3000000"/>
        </p:xfrm>
        <a:graphic>
          <a:graphicData uri="http://schemas.openxmlformats.org/drawingml/2006/table">
            <a:tbl>
              <a:tblPr>
                <a:noFill/>
                <a:tableStyleId>{489F8555-97C2-4149-B41E-F09EEE4A738A}</a:tableStyleId>
              </a:tblPr>
              <a:tblGrid>
                <a:gridCol w="14478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Timbres</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3</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4</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Prix</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0,55</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1,10</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1,65</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2,20</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827" name="Google Shape;1827;p190"/>
          <p:cNvSpPr txBox="1"/>
          <p:nvPr/>
        </p:nvSpPr>
        <p:spPr>
          <a:xfrm>
            <a:off x="505275" y="4224975"/>
            <a:ext cx="4389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2 timbres coûtent 1,10 €. 3 timbres coûtent 1,65€. 4 timbres coûtent 2,20€.</a:t>
            </a:r>
            <a:endParaRPr sz="1800">
              <a:solidFill>
                <a:srgbClr val="FF0000"/>
              </a:solidFill>
              <a:latin typeface="Grand Hotel"/>
              <a:ea typeface="Grand Hotel"/>
              <a:cs typeface="Grand Hotel"/>
              <a:sym typeface="Grand Hote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831"/>
        <p:cNvGrpSpPr/>
        <p:nvPr/>
      </p:nvGrpSpPr>
      <p:grpSpPr>
        <a:xfrm>
          <a:off x="0" y="0"/>
          <a:ext cx="0" cy="0"/>
          <a:chOff x="0" y="0"/>
          <a:chExt cx="0" cy="0"/>
        </a:xfrm>
      </p:grpSpPr>
      <p:pic>
        <p:nvPicPr>
          <p:cNvPr id="1832" name="Google Shape;1832;p191"/>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1833" name="Google Shape;1833;p191"/>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834" name="Google Shape;1834;p191"/>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dirty="0">
                <a:latin typeface="Just Another Hand"/>
                <a:ea typeface="Just Another Hand"/>
                <a:cs typeface="Just Another Hand"/>
                <a:sym typeface="Just Another Hand"/>
              </a:rPr>
              <a:t>Problème …</a:t>
            </a:r>
            <a:endParaRPr sz="3500" dirty="0">
              <a:latin typeface="Just Another Hand"/>
              <a:ea typeface="Just Another Hand"/>
              <a:cs typeface="Just Another Hand"/>
              <a:sym typeface="Just Another Hand"/>
            </a:endParaRPr>
          </a:p>
        </p:txBody>
      </p:sp>
      <p:sp>
        <p:nvSpPr>
          <p:cNvPr id="1835" name="Google Shape;1835;p191"/>
          <p:cNvSpPr txBox="1"/>
          <p:nvPr/>
        </p:nvSpPr>
        <p:spPr>
          <a:xfrm>
            <a:off x="647700" y="1494300"/>
            <a:ext cx="77649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énoncé...</a:t>
            </a:r>
            <a:endParaRPr sz="3200">
              <a:latin typeface="Gloria Hallelujah"/>
              <a:ea typeface="Gloria Hallelujah"/>
              <a:cs typeface="Gloria Hallelujah"/>
              <a:sym typeface="Gloria Hallelujah"/>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pic>
        <p:nvPicPr>
          <p:cNvPr id="299" name="Google Shape;299;p43"/>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300" name="Google Shape;300;p43"/>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301" name="Google Shape;301;p43"/>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302" name="Google Shape;302;p43"/>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11</a:t>
            </a:r>
            <a:endParaRPr sz="3500">
              <a:latin typeface="Just Another Hand"/>
              <a:ea typeface="Just Another Hand"/>
              <a:cs typeface="Just Another Hand"/>
              <a:sym typeface="Just Another Hand"/>
            </a:endParaRPr>
          </a:p>
        </p:txBody>
      </p:sp>
      <p:sp>
        <p:nvSpPr>
          <p:cNvPr id="303" name="Google Shape;303;p43"/>
          <p:cNvSpPr txBox="1"/>
          <p:nvPr/>
        </p:nvSpPr>
        <p:spPr>
          <a:xfrm>
            <a:off x="1942525" y="1706050"/>
            <a:ext cx="6055800" cy="1748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a:p>
        </p:txBody>
      </p:sp>
      <p:graphicFrame>
        <p:nvGraphicFramePr>
          <p:cNvPr id="304" name="Google Shape;304;p43"/>
          <p:cNvGraphicFramePr/>
          <p:nvPr/>
        </p:nvGraphicFramePr>
        <p:xfrm>
          <a:off x="952500" y="2000250"/>
          <a:ext cx="7239000" cy="118863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fr"/>
                        <a:t>PIERRE</a:t>
                      </a:r>
                      <a:endParaRPr/>
                    </a:p>
                  </a:txBody>
                  <a:tcPr marL="91425" marR="91425" marT="91425" marB="91425"/>
                </a:tc>
                <a:tc>
                  <a:txBody>
                    <a:bodyPr/>
                    <a:lstStyle/>
                    <a:p>
                      <a:pPr marL="0" lvl="0" indent="0" algn="l" rtl="0">
                        <a:spcBef>
                          <a:spcPts val="0"/>
                        </a:spcBef>
                        <a:spcAft>
                          <a:spcPts val="0"/>
                        </a:spcAft>
                        <a:buNone/>
                      </a:pPr>
                      <a:r>
                        <a:rPr lang="fr"/>
                        <a:t>PAUL</a:t>
                      </a:r>
                      <a:endParaRPr/>
                    </a:p>
                  </a:txBody>
                  <a:tcPr marL="91425" marR="91425" marT="91425" marB="91425"/>
                </a:tc>
                <a:tc>
                  <a:txBody>
                    <a:bodyPr/>
                    <a:lstStyle/>
                    <a:p>
                      <a:pPr marL="0" lvl="0" indent="0" algn="l" rtl="0">
                        <a:spcBef>
                          <a:spcPts val="0"/>
                        </a:spcBef>
                        <a:spcAft>
                          <a:spcPts val="0"/>
                        </a:spcAft>
                        <a:buNone/>
                      </a:pPr>
                      <a:r>
                        <a:rPr lang="fr"/>
                        <a:t>JACK</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jeux</a:t>
                      </a:r>
                      <a:endParaRPr/>
                    </a:p>
                  </a:txBody>
                  <a:tcPr marL="91425" marR="91425" marT="91425" marB="91425"/>
                </a:tc>
                <a:tc>
                  <a:txBody>
                    <a:bodyPr/>
                    <a:lstStyle/>
                    <a:p>
                      <a:pPr marL="0" lvl="0" indent="0" algn="l" rtl="0">
                        <a:spcBef>
                          <a:spcPts val="0"/>
                        </a:spcBef>
                        <a:spcAft>
                          <a:spcPts val="0"/>
                        </a:spcAft>
                        <a:buNone/>
                      </a:pPr>
                      <a:r>
                        <a:rPr lang="fr"/>
                        <a:t>3</a:t>
                      </a:r>
                      <a:endParaRPr/>
                    </a:p>
                  </a:txBody>
                  <a:tcPr marL="91425" marR="91425" marT="91425" marB="91425"/>
                </a:tc>
                <a:tc>
                  <a:txBody>
                    <a:bodyPr/>
                    <a:lstStyle/>
                    <a:p>
                      <a:pPr marL="0" lvl="0" indent="0" algn="l" rtl="0">
                        <a:spcBef>
                          <a:spcPts val="0"/>
                        </a:spcBef>
                        <a:spcAft>
                          <a:spcPts val="0"/>
                        </a:spcAft>
                        <a:buNone/>
                      </a:pPr>
                      <a:r>
                        <a:rPr lang="fr"/>
                        <a:t>5</a:t>
                      </a:r>
                      <a:endParaRPr/>
                    </a:p>
                  </a:txBody>
                  <a:tcPr marL="91425" marR="91425" marT="91425" marB="91425"/>
                </a:tc>
                <a:tc>
                  <a:txBody>
                    <a:bodyPr/>
                    <a:lstStyle/>
                    <a:p>
                      <a:pPr marL="0" lvl="0" indent="0" algn="l" rtl="0">
                        <a:spcBef>
                          <a:spcPts val="0"/>
                        </a:spcBef>
                        <a:spcAft>
                          <a:spcPts val="0"/>
                        </a:spcAft>
                        <a:buNone/>
                      </a:pPr>
                      <a:r>
                        <a:rPr lang="fr"/>
                        <a:t>10</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fr"/>
                        <a:t>prix (en euros)</a:t>
                      </a:r>
                      <a:endParaRPr/>
                    </a:p>
                  </a:txBody>
                  <a:tcPr marL="91425" marR="91425" marT="91425" marB="91425"/>
                </a:tc>
                <a:tc>
                  <a:txBody>
                    <a:bodyPr/>
                    <a:lstStyle/>
                    <a:p>
                      <a:pPr marL="0" lvl="0" indent="0" algn="l" rtl="0">
                        <a:spcBef>
                          <a:spcPts val="0"/>
                        </a:spcBef>
                        <a:spcAft>
                          <a:spcPts val="0"/>
                        </a:spcAft>
                        <a:buNone/>
                      </a:pPr>
                      <a:r>
                        <a:rPr lang="fr"/>
                        <a:t>12</a:t>
                      </a:r>
                      <a:endParaRPr/>
                    </a:p>
                  </a:txBody>
                  <a:tcPr marL="91425" marR="91425" marT="91425" marB="91425"/>
                </a:tc>
                <a:tc>
                  <a:txBody>
                    <a:bodyPr/>
                    <a:lstStyle/>
                    <a:p>
                      <a:pPr marL="0" lvl="0" indent="0" algn="l" rtl="0">
                        <a:spcBef>
                          <a:spcPts val="0"/>
                        </a:spcBef>
                        <a:spcAft>
                          <a:spcPts val="0"/>
                        </a:spcAft>
                        <a:buNone/>
                      </a:pPr>
                      <a:r>
                        <a:rPr lang="fr"/>
                        <a:t>15</a:t>
                      </a:r>
                      <a:endParaRPr/>
                    </a:p>
                  </a:txBody>
                  <a:tcPr marL="91425" marR="91425" marT="91425" marB="91425"/>
                </a:tc>
                <a:tc>
                  <a:txBody>
                    <a:bodyPr/>
                    <a:lstStyle/>
                    <a:p>
                      <a:pPr marL="0" lvl="0" indent="0" algn="l" rtl="0">
                        <a:spcBef>
                          <a:spcPts val="0"/>
                        </a:spcBef>
                        <a:spcAft>
                          <a:spcPts val="0"/>
                        </a:spcAft>
                        <a:buNone/>
                      </a:pPr>
                      <a:r>
                        <a:rPr lang="fr"/>
                        <a:t>25</a:t>
                      </a:r>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839"/>
        <p:cNvGrpSpPr/>
        <p:nvPr/>
      </p:nvGrpSpPr>
      <p:grpSpPr>
        <a:xfrm>
          <a:off x="0" y="0"/>
          <a:ext cx="0" cy="0"/>
          <a:chOff x="0" y="0"/>
          <a:chExt cx="0" cy="0"/>
        </a:xfrm>
      </p:grpSpPr>
      <p:pic>
        <p:nvPicPr>
          <p:cNvPr id="1840" name="Google Shape;1840;p192"/>
          <p:cNvPicPr preferRelativeResize="0"/>
          <p:nvPr/>
        </p:nvPicPr>
        <p:blipFill>
          <a:blip r:embed="rId3">
            <a:alphaModFix/>
          </a:blip>
          <a:stretch>
            <a:fillRect/>
          </a:stretch>
        </p:blipFill>
        <p:spPr>
          <a:xfrm>
            <a:off x="-28613" y="7075"/>
            <a:ext cx="9201226" cy="5129351"/>
          </a:xfrm>
          <a:prstGeom prst="rect">
            <a:avLst/>
          </a:prstGeom>
          <a:noFill/>
          <a:ln w="9525" cap="flat" cmpd="sng">
            <a:solidFill>
              <a:srgbClr val="F4CCCC"/>
            </a:solidFill>
            <a:prstDash val="solid"/>
            <a:round/>
            <a:headEnd type="none" w="sm" len="sm"/>
            <a:tailEnd type="none" w="sm" len="sm"/>
          </a:ln>
        </p:spPr>
      </p:pic>
      <p:sp>
        <p:nvSpPr>
          <p:cNvPr id="1841" name="Google Shape;1841;p192"/>
          <p:cNvSpPr txBox="1"/>
          <p:nvPr/>
        </p:nvSpPr>
        <p:spPr>
          <a:xfrm>
            <a:off x="-3810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dirty="0">
                <a:latin typeface="Just Another Hand"/>
                <a:ea typeface="Just Another Hand"/>
                <a:cs typeface="Just Another Hand"/>
                <a:sym typeface="Just Another Hand"/>
              </a:rPr>
              <a:t>Problème …</a:t>
            </a:r>
            <a:endParaRPr sz="3500" dirty="0">
              <a:latin typeface="Just Another Hand"/>
              <a:ea typeface="Just Another Hand"/>
              <a:cs typeface="Just Another Hand"/>
              <a:sym typeface="Just Another Hand"/>
            </a:endParaRPr>
          </a:p>
        </p:txBody>
      </p:sp>
      <p:sp>
        <p:nvSpPr>
          <p:cNvPr id="1842" name="Google Shape;1842;p192"/>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1843" name="Google Shape;1843;p192"/>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Petit problème de proportionnalité.</a:t>
            </a:r>
            <a:endParaRPr sz="3500">
              <a:latin typeface="Just Another Hand"/>
              <a:ea typeface="Just Another Hand"/>
              <a:cs typeface="Just Another Hand"/>
              <a:sym typeface="Just Another Hand"/>
            </a:endParaRPr>
          </a:p>
        </p:txBody>
      </p:sp>
      <p:sp>
        <p:nvSpPr>
          <p:cNvPr id="1844" name="Google Shape;1844;p192"/>
          <p:cNvSpPr txBox="1"/>
          <p:nvPr/>
        </p:nvSpPr>
        <p:spPr>
          <a:xfrm>
            <a:off x="746775" y="1159025"/>
            <a:ext cx="77649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latin typeface="Gloria Hallelujah"/>
                <a:ea typeface="Gloria Hallelujah"/>
                <a:cs typeface="Gloria Hallelujah"/>
                <a:sym typeface="Gloria Hallelujah"/>
              </a:rPr>
              <a:t>énoncé</a:t>
            </a:r>
            <a:endParaRPr sz="3200">
              <a:latin typeface="Gloria Hallelujah"/>
              <a:ea typeface="Gloria Hallelujah"/>
              <a:cs typeface="Gloria Hallelujah"/>
              <a:sym typeface="Gloria Hallelujah"/>
            </a:endParaRPr>
          </a:p>
        </p:txBody>
      </p:sp>
      <p:graphicFrame>
        <p:nvGraphicFramePr>
          <p:cNvPr id="1845" name="Google Shape;1845;p192"/>
          <p:cNvGraphicFramePr/>
          <p:nvPr/>
        </p:nvGraphicFramePr>
        <p:xfrm>
          <a:off x="1074425" y="3082275"/>
          <a:ext cx="7239000" cy="94482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solidFill>
                            <a:srgbClr val="FF0000"/>
                          </a:solidFill>
                          <a:latin typeface="Chewy"/>
                          <a:ea typeface="Chewy"/>
                          <a:cs typeface="Chewy"/>
                          <a:sym typeface="Chewy"/>
                        </a:rPr>
                        <a:t>….</a:t>
                      </a:r>
                      <a:endParaRPr>
                        <a:solidFill>
                          <a:srgbClr val="FF0000"/>
                        </a:solidFill>
                        <a:latin typeface="Chewy"/>
                        <a:ea typeface="Chewy"/>
                        <a:cs typeface="Chewy"/>
                        <a:sym typeface="Chewy"/>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a:t>
                      </a:r>
                      <a:endParaRPr sz="1900">
                        <a:solidFill>
                          <a:srgbClr val="FF0000"/>
                        </a:solidFill>
                        <a:latin typeface="Finger Paint"/>
                        <a:ea typeface="Finger Paint"/>
                        <a:cs typeface="Finger Paint"/>
                        <a:sym typeface="Finger Paint"/>
                      </a:endParaRPr>
                    </a:p>
                  </a:txBody>
                  <a:tcPr marL="91425" marR="91425" marT="91425" marB="91425"/>
                </a:tc>
                <a:tc>
                  <a:txBody>
                    <a:bodyPr/>
                    <a:lstStyle/>
                    <a:p>
                      <a:pPr marL="0" lvl="0" indent="0" algn="ctr" rtl="0">
                        <a:spcBef>
                          <a:spcPts val="0"/>
                        </a:spcBef>
                        <a:spcAft>
                          <a:spcPts val="0"/>
                        </a:spcAft>
                        <a:buNone/>
                      </a:pPr>
                      <a:r>
                        <a:rPr lang="fr" sz="1900">
                          <a:solidFill>
                            <a:srgbClr val="FF0000"/>
                          </a:solidFill>
                          <a:latin typeface="Finger Paint"/>
                          <a:ea typeface="Finger Paint"/>
                          <a:cs typeface="Finger Paint"/>
                          <a:sym typeface="Finger Paint"/>
                        </a:rPr>
                        <a:t>...</a:t>
                      </a:r>
                      <a:endParaRPr sz="1900">
                        <a:solidFill>
                          <a:srgbClr val="FF0000"/>
                        </a:solidFill>
                        <a:latin typeface="Finger Paint"/>
                        <a:ea typeface="Finger Paint"/>
                        <a:cs typeface="Finger Paint"/>
                        <a:sym typeface="Finger Paint"/>
                      </a:endParaRPr>
                    </a:p>
                  </a:txBody>
                  <a:tcPr marL="91425" marR="91425" marT="91425" marB="91425"/>
                </a:tc>
                <a:extLst>
                  <a:ext uri="{0D108BD9-81ED-4DB2-BD59-A6C34878D82A}">
                    <a16:rowId xmlns:a16="http://schemas.microsoft.com/office/drawing/2014/main" val="10001"/>
                  </a:ext>
                </a:extLst>
              </a:tr>
            </a:tbl>
          </a:graphicData>
        </a:graphic>
      </p:graphicFrame>
      <p:sp>
        <p:nvSpPr>
          <p:cNvPr id="1846" name="Google Shape;1846;p192"/>
          <p:cNvSpPr/>
          <p:nvPr/>
        </p:nvSpPr>
        <p:spPr>
          <a:xfrm>
            <a:off x="4373875" y="2456000"/>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a:t>
            </a:r>
            <a:endParaRPr sz="1600">
              <a:solidFill>
                <a:srgbClr val="FF0000"/>
              </a:solidFill>
              <a:latin typeface="Finger Paint"/>
              <a:ea typeface="Finger Paint"/>
              <a:cs typeface="Finger Paint"/>
              <a:sym typeface="Finger Paint"/>
            </a:endParaRPr>
          </a:p>
        </p:txBody>
      </p:sp>
      <p:sp>
        <p:nvSpPr>
          <p:cNvPr id="1847" name="Google Shape;1847;p192"/>
          <p:cNvSpPr/>
          <p:nvPr/>
        </p:nvSpPr>
        <p:spPr>
          <a:xfrm>
            <a:off x="4411925" y="4086675"/>
            <a:ext cx="564000" cy="519600"/>
          </a:xfrm>
          <a:prstGeom prst="ellipse">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fr" sz="1600">
                <a:solidFill>
                  <a:srgbClr val="FF0000"/>
                </a:solidFill>
                <a:latin typeface="Finger Paint"/>
                <a:ea typeface="Finger Paint"/>
                <a:cs typeface="Finger Paint"/>
                <a:sym typeface="Finger Paint"/>
              </a:rPr>
              <a:t>.</a:t>
            </a:r>
            <a:endParaRPr sz="1600">
              <a:solidFill>
                <a:srgbClr val="FF0000"/>
              </a:solidFill>
              <a:latin typeface="Finger Paint"/>
              <a:ea typeface="Finger Paint"/>
              <a:cs typeface="Finger Paint"/>
              <a:sym typeface="Finger Paint"/>
            </a:endParaRPr>
          </a:p>
        </p:txBody>
      </p:sp>
      <p:cxnSp>
        <p:nvCxnSpPr>
          <p:cNvPr id="1848" name="Google Shape;1848;p192"/>
          <p:cNvCxnSpPr>
            <a:endCxn id="1846" idx="2"/>
          </p:cNvCxnSpPr>
          <p:nvPr/>
        </p:nvCxnSpPr>
        <p:spPr>
          <a:xfrm rot="10800000" flipH="1">
            <a:off x="3512875" y="2715800"/>
            <a:ext cx="861000" cy="332100"/>
          </a:xfrm>
          <a:prstGeom prst="straightConnector1">
            <a:avLst/>
          </a:prstGeom>
          <a:noFill/>
          <a:ln w="9525" cap="flat" cmpd="sng">
            <a:solidFill>
              <a:schemeClr val="dk2"/>
            </a:solidFill>
            <a:prstDash val="solid"/>
            <a:round/>
            <a:headEnd type="none" w="med" len="med"/>
            <a:tailEnd type="triangle" w="med" len="med"/>
          </a:ln>
        </p:spPr>
      </p:cxnSp>
      <p:cxnSp>
        <p:nvCxnSpPr>
          <p:cNvPr id="1849" name="Google Shape;1849;p192"/>
          <p:cNvCxnSpPr/>
          <p:nvPr/>
        </p:nvCxnSpPr>
        <p:spPr>
          <a:xfrm>
            <a:off x="4975925" y="2718750"/>
            <a:ext cx="822900" cy="342900"/>
          </a:xfrm>
          <a:prstGeom prst="straightConnector1">
            <a:avLst/>
          </a:prstGeom>
          <a:noFill/>
          <a:ln w="9525" cap="flat" cmpd="sng">
            <a:solidFill>
              <a:schemeClr val="dk2"/>
            </a:solidFill>
            <a:prstDash val="solid"/>
            <a:round/>
            <a:headEnd type="none" w="med" len="med"/>
            <a:tailEnd type="triangle" w="med" len="med"/>
          </a:ln>
        </p:spPr>
      </p:cxnSp>
      <p:cxnSp>
        <p:nvCxnSpPr>
          <p:cNvPr id="1850" name="Google Shape;1850;p192"/>
          <p:cNvCxnSpPr>
            <a:endCxn id="1847" idx="2"/>
          </p:cNvCxnSpPr>
          <p:nvPr/>
        </p:nvCxnSpPr>
        <p:spPr>
          <a:xfrm>
            <a:off x="3459425" y="4068975"/>
            <a:ext cx="952500" cy="277500"/>
          </a:xfrm>
          <a:prstGeom prst="straightConnector1">
            <a:avLst/>
          </a:prstGeom>
          <a:noFill/>
          <a:ln w="9525" cap="flat" cmpd="sng">
            <a:solidFill>
              <a:schemeClr val="dk2"/>
            </a:solidFill>
            <a:prstDash val="solid"/>
            <a:round/>
            <a:headEnd type="none" w="med" len="med"/>
            <a:tailEnd type="triangle" w="med" len="med"/>
          </a:ln>
        </p:spPr>
      </p:cxnSp>
      <p:cxnSp>
        <p:nvCxnSpPr>
          <p:cNvPr id="1851" name="Google Shape;1851;p192"/>
          <p:cNvCxnSpPr/>
          <p:nvPr/>
        </p:nvCxnSpPr>
        <p:spPr>
          <a:xfrm rot="10800000" flipH="1">
            <a:off x="4998725" y="4047850"/>
            <a:ext cx="819300" cy="348900"/>
          </a:xfrm>
          <a:prstGeom prst="straightConnector1">
            <a:avLst/>
          </a:prstGeom>
          <a:noFill/>
          <a:ln w="9525" cap="flat" cmpd="sng">
            <a:solidFill>
              <a:schemeClr val="dk2"/>
            </a:solidFill>
            <a:prstDash val="solid"/>
            <a:round/>
            <a:headEnd type="none" w="med" len="med"/>
            <a:tailEnd type="triangle" w="med" len="med"/>
          </a:ln>
        </p:spPr>
      </p:cxnSp>
      <p:sp>
        <p:nvSpPr>
          <p:cNvPr id="1852" name="Google Shape;1852;p192"/>
          <p:cNvSpPr txBox="1"/>
          <p:nvPr/>
        </p:nvSpPr>
        <p:spPr>
          <a:xfrm>
            <a:off x="594350" y="4572000"/>
            <a:ext cx="43890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latin typeface="Grand Hotel"/>
                <a:ea typeface="Grand Hotel"/>
                <a:cs typeface="Grand Hotel"/>
                <a:sym typeface="Grand Hotel"/>
              </a:rPr>
              <a:t>phrase réponse...</a:t>
            </a:r>
            <a:endParaRPr sz="1800">
              <a:solidFill>
                <a:srgbClr val="FF0000"/>
              </a:solidFill>
              <a:latin typeface="Grand Hotel"/>
              <a:ea typeface="Grand Hotel"/>
              <a:cs typeface="Grand Hotel"/>
              <a:sym typeface="Grand Hotel"/>
            </a:endParaRPr>
          </a:p>
        </p:txBody>
      </p:sp>
      <p:sp>
        <p:nvSpPr>
          <p:cNvPr id="1853" name="Google Shape;1853;p192"/>
          <p:cNvSpPr txBox="1"/>
          <p:nvPr/>
        </p:nvSpPr>
        <p:spPr>
          <a:xfrm>
            <a:off x="4755000" y="1907988"/>
            <a:ext cx="43890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1800">
                <a:solidFill>
                  <a:srgbClr val="FF0000"/>
                </a:solidFill>
              </a:rPr>
              <a:t>Supprimer les éléments qui ne vous sont pas utiles.</a:t>
            </a:r>
            <a:endParaRPr sz="18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pic>
        <p:nvPicPr>
          <p:cNvPr id="309" name="Google Shape;309;p44"/>
          <p:cNvPicPr preferRelativeResize="0"/>
          <p:nvPr/>
        </p:nvPicPr>
        <p:blipFill>
          <a:blip r:embed="rId3">
            <a:alphaModFix/>
          </a:blip>
          <a:stretch>
            <a:fillRect/>
          </a:stretch>
        </p:blipFill>
        <p:spPr>
          <a:xfrm>
            <a:off x="0" y="0"/>
            <a:ext cx="9144001" cy="5129349"/>
          </a:xfrm>
          <a:prstGeom prst="rect">
            <a:avLst/>
          </a:prstGeom>
          <a:noFill/>
          <a:ln>
            <a:noFill/>
          </a:ln>
        </p:spPr>
      </p:pic>
      <p:sp>
        <p:nvSpPr>
          <p:cNvPr id="310" name="Google Shape;310;p44"/>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311" name="Google Shape;311;p44"/>
          <p:cNvSpPr txBox="1"/>
          <p:nvPr/>
        </p:nvSpPr>
        <p:spPr>
          <a:xfrm>
            <a:off x="952500" y="2288023"/>
            <a:ext cx="78258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dirty="0">
                <a:solidFill>
                  <a:srgbClr val="FF0000"/>
                </a:solidFill>
                <a:latin typeface="Just Another Hand"/>
                <a:ea typeface="Just Another Hand"/>
                <a:cs typeface="Just Another Hand"/>
                <a:sym typeface="Just Another Hand"/>
              </a:rPr>
              <a:t>...La situation n’est pas proportionnelle pour Jack qui paye ses jeux 2,50 e alors que Pierre et Paul les paye 3e pièce.</a:t>
            </a:r>
            <a:endParaRPr sz="3500" dirty="0">
              <a:solidFill>
                <a:srgbClr val="FF0000"/>
              </a:solidFill>
              <a:latin typeface="Just Another Hand"/>
              <a:ea typeface="Just Another Hand"/>
              <a:cs typeface="Just Another Hand"/>
              <a:sym typeface="Just Another Hand"/>
            </a:endParaRPr>
          </a:p>
        </p:txBody>
      </p:sp>
      <p:sp>
        <p:nvSpPr>
          <p:cNvPr id="312" name="Google Shape;312;p44"/>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313" name="Google Shape;313;p44"/>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11</a:t>
            </a:r>
            <a:endParaRPr sz="3500">
              <a:latin typeface="Just Another Hand"/>
              <a:ea typeface="Just Another Hand"/>
              <a:cs typeface="Just Another Hand"/>
              <a:sym typeface="Just Another Han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pic>
        <p:nvPicPr>
          <p:cNvPr id="318" name="Google Shape;318;p45"/>
          <p:cNvPicPr preferRelativeResize="0"/>
          <p:nvPr/>
        </p:nvPicPr>
        <p:blipFill rotWithShape="1">
          <a:blip r:embed="rId3">
            <a:alphaModFix/>
          </a:blip>
          <a:srcRect r="744"/>
          <a:stretch/>
        </p:blipFill>
        <p:spPr>
          <a:xfrm>
            <a:off x="-38100" y="0"/>
            <a:ext cx="9182100" cy="5143501"/>
          </a:xfrm>
          <a:prstGeom prst="rect">
            <a:avLst/>
          </a:prstGeom>
          <a:noFill/>
          <a:ln>
            <a:noFill/>
          </a:ln>
        </p:spPr>
      </p:pic>
      <p:sp>
        <p:nvSpPr>
          <p:cNvPr id="319" name="Google Shape;319;p45"/>
          <p:cNvSpPr txBox="1"/>
          <p:nvPr/>
        </p:nvSpPr>
        <p:spPr>
          <a:xfrm>
            <a:off x="2750825"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320" name="Google Shape;320;p45"/>
          <p:cNvSpPr txBox="1"/>
          <p:nvPr/>
        </p:nvSpPr>
        <p:spPr>
          <a:xfrm>
            <a:off x="2529850" y="42900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Pourquoi?</a:t>
            </a:r>
            <a:endParaRPr sz="3500">
              <a:latin typeface="Just Another Hand"/>
              <a:ea typeface="Just Another Hand"/>
              <a:cs typeface="Just Another Hand"/>
              <a:sym typeface="Just Another Hand"/>
            </a:endParaRPr>
          </a:p>
        </p:txBody>
      </p:sp>
      <p:sp>
        <p:nvSpPr>
          <p:cNvPr id="321" name="Google Shape;321;p45"/>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12</a:t>
            </a:r>
            <a:endParaRPr sz="3500">
              <a:latin typeface="Just Another Hand"/>
              <a:ea typeface="Just Another Hand"/>
              <a:cs typeface="Just Another Hand"/>
              <a:sym typeface="Just Another Hand"/>
            </a:endParaRPr>
          </a:p>
        </p:txBody>
      </p:sp>
      <p:graphicFrame>
        <p:nvGraphicFramePr>
          <p:cNvPr id="322" name="Google Shape;322;p45"/>
          <p:cNvGraphicFramePr/>
          <p:nvPr/>
        </p:nvGraphicFramePr>
        <p:xfrm>
          <a:off x="952500" y="2000250"/>
          <a:ext cx="7239000" cy="1188630"/>
        </p:xfrm>
        <a:graphic>
          <a:graphicData uri="http://schemas.openxmlformats.org/drawingml/2006/table">
            <a:tbl>
              <a:tblPr>
                <a:noFill/>
                <a:tableStyleId>{489F8555-97C2-4149-B41E-F09EEE4A738A}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fr"/>
                        <a:t>Alain</a:t>
                      </a:r>
                      <a:endParaRPr/>
                    </a:p>
                  </a:txBody>
                  <a:tcPr marL="91425" marR="91425" marT="91425" marB="91425"/>
                </a:tc>
                <a:tc>
                  <a:txBody>
                    <a:bodyPr/>
                    <a:lstStyle/>
                    <a:p>
                      <a:pPr marL="0" lvl="0" indent="0" algn="l" rtl="0">
                        <a:spcBef>
                          <a:spcPts val="0"/>
                        </a:spcBef>
                        <a:spcAft>
                          <a:spcPts val="0"/>
                        </a:spcAft>
                        <a:buNone/>
                      </a:pPr>
                      <a:r>
                        <a:rPr lang="fr"/>
                        <a:t>Pierre</a:t>
                      </a:r>
                      <a:endParaRPr/>
                    </a:p>
                  </a:txBody>
                  <a:tcPr marL="91425" marR="91425" marT="91425" marB="91425"/>
                </a:tc>
                <a:tc>
                  <a:txBody>
                    <a:bodyPr/>
                    <a:lstStyle/>
                    <a:p>
                      <a:pPr marL="0" lvl="0" indent="0" algn="l" rtl="0">
                        <a:spcBef>
                          <a:spcPts val="0"/>
                        </a:spcBef>
                        <a:spcAft>
                          <a:spcPts val="0"/>
                        </a:spcAft>
                        <a:buNone/>
                      </a:pPr>
                      <a:r>
                        <a:rPr lang="fr"/>
                        <a:t>Michel</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fr"/>
                        <a:t>Lot de billes</a:t>
                      </a:r>
                      <a:endParaRPr/>
                    </a:p>
                  </a:txBody>
                  <a:tcPr marL="91425" marR="91425" marT="91425" marB="91425"/>
                </a:tc>
                <a:tc>
                  <a:txBody>
                    <a:bodyPr/>
                    <a:lstStyle/>
                    <a:p>
                      <a:pPr marL="0" lvl="0" indent="0" algn="l" rtl="0">
                        <a:spcBef>
                          <a:spcPts val="0"/>
                        </a:spcBef>
                        <a:spcAft>
                          <a:spcPts val="0"/>
                        </a:spcAft>
                        <a:buNone/>
                      </a:pPr>
                      <a:r>
                        <a:rPr lang="fr"/>
                        <a:t>4</a:t>
                      </a:r>
                      <a:endParaRPr/>
                    </a:p>
                  </a:txBody>
                  <a:tcPr marL="91425" marR="91425" marT="91425" marB="91425"/>
                </a:tc>
                <a:tc>
                  <a:txBody>
                    <a:bodyPr/>
                    <a:lstStyle/>
                    <a:p>
                      <a:pPr marL="0" lvl="0" indent="0" algn="l" rtl="0">
                        <a:spcBef>
                          <a:spcPts val="0"/>
                        </a:spcBef>
                        <a:spcAft>
                          <a:spcPts val="0"/>
                        </a:spcAft>
                        <a:buNone/>
                      </a:pPr>
                      <a:r>
                        <a:rPr lang="fr"/>
                        <a:t>7</a:t>
                      </a:r>
                      <a:endParaRPr/>
                    </a:p>
                  </a:txBody>
                  <a:tcPr marL="91425" marR="91425" marT="91425" marB="91425"/>
                </a:tc>
                <a:tc>
                  <a:txBody>
                    <a:bodyPr/>
                    <a:lstStyle/>
                    <a:p>
                      <a:pPr marL="0" lvl="0" indent="0" algn="l" rtl="0">
                        <a:spcBef>
                          <a:spcPts val="0"/>
                        </a:spcBef>
                        <a:spcAft>
                          <a:spcPts val="0"/>
                        </a:spcAft>
                        <a:buNone/>
                      </a:pPr>
                      <a:r>
                        <a:rPr lang="fr"/>
                        <a:t>2 </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fr"/>
                        <a:t>Prix en €</a:t>
                      </a:r>
                      <a:endParaRPr/>
                    </a:p>
                  </a:txBody>
                  <a:tcPr marL="91425" marR="91425" marT="91425" marB="91425"/>
                </a:tc>
                <a:tc>
                  <a:txBody>
                    <a:bodyPr/>
                    <a:lstStyle/>
                    <a:p>
                      <a:pPr marL="0" lvl="0" indent="0" algn="l" rtl="0">
                        <a:spcBef>
                          <a:spcPts val="0"/>
                        </a:spcBef>
                        <a:spcAft>
                          <a:spcPts val="0"/>
                        </a:spcAft>
                        <a:buNone/>
                      </a:pPr>
                      <a:r>
                        <a:rPr lang="fr"/>
                        <a:t>20</a:t>
                      </a:r>
                      <a:endParaRPr/>
                    </a:p>
                  </a:txBody>
                  <a:tcPr marL="91425" marR="91425" marT="91425" marB="91425"/>
                </a:tc>
                <a:tc>
                  <a:txBody>
                    <a:bodyPr/>
                    <a:lstStyle/>
                    <a:p>
                      <a:pPr marL="0" lvl="0" indent="0" algn="l" rtl="0">
                        <a:spcBef>
                          <a:spcPts val="0"/>
                        </a:spcBef>
                        <a:spcAft>
                          <a:spcPts val="0"/>
                        </a:spcAft>
                        <a:buNone/>
                      </a:pPr>
                      <a:r>
                        <a:rPr lang="fr"/>
                        <a:t>35</a:t>
                      </a:r>
                      <a:endParaRPr/>
                    </a:p>
                  </a:txBody>
                  <a:tcPr marL="91425" marR="91425" marT="91425" marB="91425"/>
                </a:tc>
                <a:tc>
                  <a:txBody>
                    <a:bodyPr/>
                    <a:lstStyle/>
                    <a:p>
                      <a:pPr marL="0" lvl="0" indent="0" algn="l" rtl="0">
                        <a:spcBef>
                          <a:spcPts val="0"/>
                        </a:spcBef>
                        <a:spcAft>
                          <a:spcPts val="0"/>
                        </a:spcAft>
                        <a:buNone/>
                      </a:pPr>
                      <a:r>
                        <a:rPr lang="fr"/>
                        <a:t>10</a:t>
                      </a:r>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pic>
        <p:nvPicPr>
          <p:cNvPr id="327" name="Google Shape;327;p46"/>
          <p:cNvPicPr preferRelativeResize="0"/>
          <p:nvPr/>
        </p:nvPicPr>
        <p:blipFill>
          <a:blip r:embed="rId3">
            <a:alphaModFix/>
          </a:blip>
          <a:stretch>
            <a:fillRect/>
          </a:stretch>
        </p:blipFill>
        <p:spPr>
          <a:xfrm>
            <a:off x="0" y="0"/>
            <a:ext cx="9144001" cy="5129349"/>
          </a:xfrm>
          <a:prstGeom prst="rect">
            <a:avLst/>
          </a:prstGeom>
          <a:noFill/>
          <a:ln>
            <a:noFill/>
          </a:ln>
        </p:spPr>
      </p:pic>
      <p:sp>
        <p:nvSpPr>
          <p:cNvPr id="328" name="Google Shape;328;p46"/>
          <p:cNvSpPr txBox="1"/>
          <p:nvPr/>
        </p:nvSpPr>
        <p:spPr>
          <a:xfrm>
            <a:off x="2743200" y="6095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Cette situation est-elle proportionnelle?</a:t>
            </a:r>
            <a:endParaRPr sz="3500">
              <a:latin typeface="Just Another Hand"/>
              <a:ea typeface="Just Another Hand"/>
              <a:cs typeface="Just Another Hand"/>
              <a:sym typeface="Just Another Hand"/>
            </a:endParaRPr>
          </a:p>
        </p:txBody>
      </p:sp>
      <p:sp>
        <p:nvSpPr>
          <p:cNvPr id="329" name="Google Shape;329;p46"/>
          <p:cNvSpPr txBox="1"/>
          <p:nvPr/>
        </p:nvSpPr>
        <p:spPr>
          <a:xfrm>
            <a:off x="495275" y="3893800"/>
            <a:ext cx="78258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solidFill>
                  <a:srgbClr val="FF0000"/>
                </a:solidFill>
                <a:latin typeface="Just Another Hand"/>
                <a:ea typeface="Just Another Hand"/>
                <a:cs typeface="Just Another Hand"/>
                <a:sym typeface="Just Another Hand"/>
              </a:rPr>
              <a:t>La situation est proportionnelle car chaque lot de billes vaut 5 €</a:t>
            </a:r>
            <a:endParaRPr sz="3500">
              <a:solidFill>
                <a:srgbClr val="FF0000"/>
              </a:solidFill>
              <a:latin typeface="Just Another Hand"/>
              <a:ea typeface="Just Another Hand"/>
              <a:cs typeface="Just Another Hand"/>
              <a:sym typeface="Just Another Hand"/>
            </a:endParaRPr>
          </a:p>
        </p:txBody>
      </p:sp>
      <p:sp>
        <p:nvSpPr>
          <p:cNvPr id="330" name="Google Shape;330;p46"/>
          <p:cNvSpPr txBox="1"/>
          <p:nvPr/>
        </p:nvSpPr>
        <p:spPr>
          <a:xfrm rot="-847878">
            <a:off x="-10162" y="330535"/>
            <a:ext cx="3113725" cy="677185"/>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200">
                <a:solidFill>
                  <a:srgbClr val="FF0000"/>
                </a:solidFill>
                <a:latin typeface="Finger Paint"/>
                <a:ea typeface="Finger Paint"/>
                <a:cs typeface="Finger Paint"/>
                <a:sym typeface="Finger Paint"/>
              </a:rPr>
              <a:t>CORRECTION</a:t>
            </a:r>
            <a:endParaRPr sz="3200">
              <a:solidFill>
                <a:srgbClr val="FF0000"/>
              </a:solidFill>
              <a:latin typeface="Finger Paint"/>
              <a:ea typeface="Finger Paint"/>
              <a:cs typeface="Finger Paint"/>
              <a:sym typeface="Finger Paint"/>
            </a:endParaRPr>
          </a:p>
        </p:txBody>
      </p:sp>
      <p:sp>
        <p:nvSpPr>
          <p:cNvPr id="331" name="Google Shape;331;p46"/>
          <p:cNvSpPr txBox="1"/>
          <p:nvPr/>
        </p:nvSpPr>
        <p:spPr>
          <a:xfrm>
            <a:off x="0" y="45700"/>
            <a:ext cx="4244400" cy="723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 sz="3500">
                <a:latin typeface="Just Another Hand"/>
                <a:ea typeface="Just Another Hand"/>
                <a:cs typeface="Just Another Hand"/>
                <a:sym typeface="Just Another Hand"/>
              </a:rPr>
              <a:t>Situation 12</a:t>
            </a:r>
            <a:endParaRPr sz="3500">
              <a:latin typeface="Just Another Hand"/>
              <a:ea typeface="Just Another Hand"/>
              <a:cs typeface="Just Another Hand"/>
              <a:sym typeface="Just Another Han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1705</Words>
  <Application>Microsoft Office PowerPoint</Application>
  <PresentationFormat>Affichage à l'écran (16:9)</PresentationFormat>
  <Paragraphs>517</Paragraphs>
  <Slides>60</Slides>
  <Notes>59</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60</vt:i4>
      </vt:variant>
    </vt:vector>
  </HeadingPairs>
  <TitlesOfParts>
    <vt:vector size="67" baseType="lpstr">
      <vt:lpstr>Chewy</vt:lpstr>
      <vt:lpstr>Finger Paint</vt:lpstr>
      <vt:lpstr>Just Another Hand</vt:lpstr>
      <vt:lpstr>Grand Hotel</vt:lpstr>
      <vt:lpstr>Gloria Hallelujah</vt:lpstr>
      <vt:lpstr>Arial</vt:lpstr>
      <vt:lpstr>Simple Light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Steffffounette F</cp:lastModifiedBy>
  <cp:revision>1</cp:revision>
  <dcterms:modified xsi:type="dcterms:W3CDTF">2021-05-06T07:52:08Z</dcterms:modified>
</cp:coreProperties>
</file>