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3"/>
  </p:notesMasterIdLst>
  <p:sldIdLst>
    <p:sldId id="256" r:id="rId2"/>
    <p:sldId id="53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 id="284" r:id="rId23"/>
    <p:sldId id="285" r:id="rId24"/>
    <p:sldId id="286"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8" r:id="rId39"/>
    <p:sldId id="319" r:id="rId40"/>
    <p:sldId id="320" r:id="rId41"/>
    <p:sldId id="321" r:id="rId42"/>
    <p:sldId id="326" r:id="rId43"/>
    <p:sldId id="327" r:id="rId44"/>
    <p:sldId id="328" r:id="rId45"/>
    <p:sldId id="329" r:id="rId46"/>
    <p:sldId id="342" r:id="rId47"/>
    <p:sldId id="343" r:id="rId48"/>
    <p:sldId id="344" r:id="rId49"/>
    <p:sldId id="345" r:id="rId50"/>
    <p:sldId id="346" r:id="rId51"/>
    <p:sldId id="365" r:id="rId52"/>
    <p:sldId id="366" r:id="rId53"/>
    <p:sldId id="369" r:id="rId54"/>
    <p:sldId id="370" r:id="rId55"/>
    <p:sldId id="377" r:id="rId56"/>
    <p:sldId id="378" r:id="rId57"/>
    <p:sldId id="379" r:id="rId58"/>
    <p:sldId id="380" r:id="rId59"/>
    <p:sldId id="383" r:id="rId60"/>
    <p:sldId id="384" r:id="rId61"/>
    <p:sldId id="385" r:id="rId62"/>
    <p:sldId id="386" r:id="rId63"/>
    <p:sldId id="387" r:id="rId64"/>
    <p:sldId id="388" r:id="rId65"/>
    <p:sldId id="389" r:id="rId66"/>
    <p:sldId id="408" r:id="rId67"/>
    <p:sldId id="409" r:id="rId68"/>
    <p:sldId id="420" r:id="rId69"/>
    <p:sldId id="421" r:id="rId70"/>
    <p:sldId id="428" r:id="rId71"/>
    <p:sldId id="429" r:id="rId72"/>
  </p:sldIdLst>
  <p:sldSz cx="9144000" cy="5143500" type="screen16x9"/>
  <p:notesSz cx="6858000" cy="9144000"/>
  <p:embeddedFontLst>
    <p:embeddedFont>
      <p:font typeface="Chewy" panose="020B0604020202020204" charset="0"/>
      <p:regular r:id="rId74"/>
    </p:embeddedFont>
    <p:embeddedFont>
      <p:font typeface="Josefin Sans" panose="020B0604020202020204" charset="0"/>
      <p:regular r:id="rId75"/>
      <p:bold r:id="rId76"/>
      <p:italic r:id="rId77"/>
      <p:boldItalic r:id="rId78"/>
    </p:embeddedFont>
    <p:embeddedFont>
      <p:font typeface="Vibur" panose="020B0604020202020204"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6399E6-3263-436F-93F3-8821F33DE77D}">
  <a:tblStyle styleId="{D46399E6-3263-436F-93F3-8821F33DE7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400">
                <a:solidFill>
                  <a:srgbClr val="FF0000"/>
                </a:solidFill>
              </a:rPr>
              <a:t>Si vous avez besoin d’aide, n’hésitez pas à nous solliciter sur le VIA en message, nous viendrons vous aider.</a:t>
            </a:r>
            <a:endParaRPr sz="140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9e9b928c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9e9b928c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9e9b928ce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9e9b928c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c9e9b928ce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c9e9b928ce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c9e9b928ce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c9e9b928c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c9e9b928ce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c9e9b928ce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cd0274628a_3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cd0274628a_3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cd0274628a_34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cd0274628a_3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c9e9b928ce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c9e9b928ce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c9e9b928ce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c9e9b928ce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c9e9b928ce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c9e9b928ce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da7bdc414_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da7bdc414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c9e9b928ce_0_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c9e9b928ce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c9e9b928ce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c9e9b928ce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c9e9b928ce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c9e9b928ce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c9e9b928ce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c9e9b928ce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c9e9b928ce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c9e9b928ce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c9e9b928ce_0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c9e9b928ce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bda7bdc41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bda7bdc41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c9e9b928ce_0_1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c9e9b928ce_0_1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c9e9b928ce_0_1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c9e9b928ce_0_1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c9e9b928ce_0_1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c9e9b928ce_0_1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3c8a65bc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3c8a65bc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c9e9b928ce_0_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c9e9b928ce_0_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c9e9b928ce_0_1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c9e9b928ce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c9e9b928ce_0_1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c9e9b928ce_0_1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c9e9b928ce_0_1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c9e9b928ce_0_1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c9e9b928ce_0_1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c9e9b928ce_0_1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c9e9b928ce_0_1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c9e9b928ce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c9e9b928ce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c9e9b928ce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c9e9b928ce_0_1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c9e9b928ce_0_1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gc9e9b928ce_0_16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1" name="Google Shape;1921;gc9e9b928ce_0_1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c9e9b928ce_0_16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c9e9b928ce_0_1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9e9b928c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9e9b928c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c9e9b928ce_0_1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c9e9b928ce_0_1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c9e9b928ce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c9e9b928ce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gc9e9b928ce_0_18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4" name="Google Shape;2204;gc9e9b928ce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gc9e9b928ce_0_19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4" name="Google Shape;2234;gc9e9b928ce_0_1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c9e9b928ce_0_1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c9e9b928ce_0_1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9e9b928ce_0_2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9e9b928ce_0_2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4"/>
        <p:cNvGrpSpPr/>
        <p:nvPr/>
      </p:nvGrpSpPr>
      <p:grpSpPr>
        <a:xfrm>
          <a:off x="0" y="0"/>
          <a:ext cx="0" cy="0"/>
          <a:chOff x="0" y="0"/>
          <a:chExt cx="0" cy="0"/>
        </a:xfrm>
      </p:grpSpPr>
      <p:sp>
        <p:nvSpPr>
          <p:cNvPr id="2715" name="Google Shape;2715;gc9e9b928ce_0_2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6" name="Google Shape;2716;gc9e9b928ce_0_2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4"/>
        <p:cNvGrpSpPr/>
        <p:nvPr/>
      </p:nvGrpSpPr>
      <p:grpSpPr>
        <a:xfrm>
          <a:off x="0" y="0"/>
          <a:ext cx="0" cy="0"/>
          <a:chOff x="0" y="0"/>
          <a:chExt cx="0" cy="0"/>
        </a:xfrm>
      </p:grpSpPr>
      <p:sp>
        <p:nvSpPr>
          <p:cNvPr id="2745" name="Google Shape;2745;gbda7bdc414_3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6" name="Google Shape;2746;gbda7bdc414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c9e9b928ce_0_2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c9e9b928ce_0_2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2"/>
        <p:cNvGrpSpPr/>
        <p:nvPr/>
      </p:nvGrpSpPr>
      <p:grpSpPr>
        <a:xfrm>
          <a:off x="0" y="0"/>
          <a:ext cx="0" cy="0"/>
          <a:chOff x="0" y="0"/>
          <a:chExt cx="0" cy="0"/>
        </a:xfrm>
      </p:grpSpPr>
      <p:sp>
        <p:nvSpPr>
          <p:cNvPr id="2773" name="Google Shape;2773;gc9e9b928ce_0_2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4" name="Google Shape;2774;gc9e9b928ce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9e9b928c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9e9b928c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2"/>
        <p:cNvGrpSpPr/>
        <p:nvPr/>
      </p:nvGrpSpPr>
      <p:grpSpPr>
        <a:xfrm>
          <a:off x="0" y="0"/>
          <a:ext cx="0" cy="0"/>
          <a:chOff x="0" y="0"/>
          <a:chExt cx="0" cy="0"/>
        </a:xfrm>
      </p:grpSpPr>
      <p:sp>
        <p:nvSpPr>
          <p:cNvPr id="2993" name="Google Shape;2993;gc9e9b928ce_0_2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4" name="Google Shape;2994;gc9e9b928ce_0_2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0"/>
        <p:cNvGrpSpPr/>
        <p:nvPr/>
      </p:nvGrpSpPr>
      <p:grpSpPr>
        <a:xfrm>
          <a:off x="0" y="0"/>
          <a:ext cx="0" cy="0"/>
          <a:chOff x="0" y="0"/>
          <a:chExt cx="0" cy="0"/>
        </a:xfrm>
      </p:grpSpPr>
      <p:sp>
        <p:nvSpPr>
          <p:cNvPr id="3011" name="Google Shape;3011;gc9e9b928ce_0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2" name="Google Shape;3012;gc9e9b928ce_0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7"/>
        <p:cNvGrpSpPr/>
        <p:nvPr/>
      </p:nvGrpSpPr>
      <p:grpSpPr>
        <a:xfrm>
          <a:off x="0" y="0"/>
          <a:ext cx="0" cy="0"/>
          <a:chOff x="0" y="0"/>
          <a:chExt cx="0" cy="0"/>
        </a:xfrm>
      </p:grpSpPr>
      <p:sp>
        <p:nvSpPr>
          <p:cNvPr id="3048" name="Google Shape;3048;gc9e9b928ce_0_2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9" name="Google Shape;3049;gc9e9b928ce_0_2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c9e9b928ce_0_2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c9e9b928ce_0_2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8"/>
        <p:cNvGrpSpPr/>
        <p:nvPr/>
      </p:nvGrpSpPr>
      <p:grpSpPr>
        <a:xfrm>
          <a:off x="0" y="0"/>
          <a:ext cx="0" cy="0"/>
          <a:chOff x="0" y="0"/>
          <a:chExt cx="0" cy="0"/>
        </a:xfrm>
      </p:grpSpPr>
      <p:sp>
        <p:nvSpPr>
          <p:cNvPr id="3149" name="Google Shape;3149;gc9e9b928ce_0_2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0" name="Google Shape;3150;gc9e9b928ce_0_2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gc9e9b928ce_0_2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3" name="Google Shape;3173;gc9e9b928ce_0_2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9"/>
        <p:cNvGrpSpPr/>
        <p:nvPr/>
      </p:nvGrpSpPr>
      <p:grpSpPr>
        <a:xfrm>
          <a:off x="0" y="0"/>
          <a:ext cx="0" cy="0"/>
          <a:chOff x="0" y="0"/>
          <a:chExt cx="0" cy="0"/>
        </a:xfrm>
      </p:grpSpPr>
      <p:sp>
        <p:nvSpPr>
          <p:cNvPr id="3190" name="Google Shape;3190;gc9e9b928ce_0_28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1" name="Google Shape;3191;gc9e9b928ce_0_2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gc9e9b928ce_0_28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8" name="Google Shape;3208;gc9e9b928ce_0_2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
        <p:cNvGrpSpPr/>
        <p:nvPr/>
      </p:nvGrpSpPr>
      <p:grpSpPr>
        <a:xfrm>
          <a:off x="0" y="0"/>
          <a:ext cx="0" cy="0"/>
          <a:chOff x="0" y="0"/>
          <a:chExt cx="0" cy="0"/>
        </a:xfrm>
      </p:grpSpPr>
      <p:sp>
        <p:nvSpPr>
          <p:cNvPr id="3258" name="Google Shape;3258;gc9e9b928ce_0_2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9" name="Google Shape;3259;gc9e9b928ce_0_2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c9e9b928ce_0_2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c9e9b928ce_0_2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9e9b928c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9e9b928c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8"/>
        <p:cNvGrpSpPr/>
        <p:nvPr/>
      </p:nvGrpSpPr>
      <p:grpSpPr>
        <a:xfrm>
          <a:off x="0" y="0"/>
          <a:ext cx="0" cy="0"/>
          <a:chOff x="0" y="0"/>
          <a:chExt cx="0" cy="0"/>
        </a:xfrm>
      </p:grpSpPr>
      <p:sp>
        <p:nvSpPr>
          <p:cNvPr id="3289" name="Google Shape;3289;gc9e9b928ce_0_2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0" name="Google Shape;3290;gc9e9b928ce_0_2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0"/>
        <p:cNvGrpSpPr/>
        <p:nvPr/>
      </p:nvGrpSpPr>
      <p:grpSpPr>
        <a:xfrm>
          <a:off x="0" y="0"/>
          <a:ext cx="0" cy="0"/>
          <a:chOff x="0" y="0"/>
          <a:chExt cx="0" cy="0"/>
        </a:xfrm>
      </p:grpSpPr>
      <p:sp>
        <p:nvSpPr>
          <p:cNvPr id="3301" name="Google Shape;3301;gc9e9b928ce_0_2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2" name="Google Shape;3302;gc9e9b928ce_0_2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bda7bdc414_3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bda7bdc414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4"/>
        <p:cNvGrpSpPr/>
        <p:nvPr/>
      </p:nvGrpSpPr>
      <p:grpSpPr>
        <a:xfrm>
          <a:off x="0" y="0"/>
          <a:ext cx="0" cy="0"/>
          <a:chOff x="0" y="0"/>
          <a:chExt cx="0" cy="0"/>
        </a:xfrm>
      </p:grpSpPr>
      <p:sp>
        <p:nvSpPr>
          <p:cNvPr id="3325" name="Google Shape;3325;gc9e9b928ce_0_2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6" name="Google Shape;3326;gc9e9b928ce_0_2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8"/>
        <p:cNvGrpSpPr/>
        <p:nvPr/>
      </p:nvGrpSpPr>
      <p:grpSpPr>
        <a:xfrm>
          <a:off x="0" y="0"/>
          <a:ext cx="0" cy="0"/>
          <a:chOff x="0" y="0"/>
          <a:chExt cx="0" cy="0"/>
        </a:xfrm>
      </p:grpSpPr>
      <p:sp>
        <p:nvSpPr>
          <p:cNvPr id="3349" name="Google Shape;3349;gc9e9b928ce_0_29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0" name="Google Shape;3350;gc9e9b928ce_0_2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7"/>
        <p:cNvGrpSpPr/>
        <p:nvPr/>
      </p:nvGrpSpPr>
      <p:grpSpPr>
        <a:xfrm>
          <a:off x="0" y="0"/>
          <a:ext cx="0" cy="0"/>
          <a:chOff x="0" y="0"/>
          <a:chExt cx="0" cy="0"/>
        </a:xfrm>
      </p:grpSpPr>
      <p:sp>
        <p:nvSpPr>
          <p:cNvPr id="3758" name="Google Shape;3758;gc9e9b928ce_0_3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9" name="Google Shape;3759;gc9e9b928ce_0_3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c9e9b928ce_0_3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c9e9b928ce_0_3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1"/>
        <p:cNvGrpSpPr/>
        <p:nvPr/>
      </p:nvGrpSpPr>
      <p:grpSpPr>
        <a:xfrm>
          <a:off x="0" y="0"/>
          <a:ext cx="0" cy="0"/>
          <a:chOff x="0" y="0"/>
          <a:chExt cx="0" cy="0"/>
        </a:xfrm>
      </p:grpSpPr>
      <p:sp>
        <p:nvSpPr>
          <p:cNvPr id="4032" name="Google Shape;4032;gc9e9b928ce_0_3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3" name="Google Shape;4033;gc9e9b928ce_0_3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0"/>
        <p:cNvGrpSpPr/>
        <p:nvPr/>
      </p:nvGrpSpPr>
      <p:grpSpPr>
        <a:xfrm>
          <a:off x="0" y="0"/>
          <a:ext cx="0" cy="0"/>
          <a:chOff x="0" y="0"/>
          <a:chExt cx="0" cy="0"/>
        </a:xfrm>
      </p:grpSpPr>
      <p:sp>
        <p:nvSpPr>
          <p:cNvPr id="4061" name="Google Shape;4061;gc9e9b928ce_0_3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2" name="Google Shape;4062;gc9e9b928ce_0_3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9"/>
        <p:cNvGrpSpPr/>
        <p:nvPr/>
      </p:nvGrpSpPr>
      <p:grpSpPr>
        <a:xfrm>
          <a:off x="0" y="0"/>
          <a:ext cx="0" cy="0"/>
          <a:chOff x="0" y="0"/>
          <a:chExt cx="0" cy="0"/>
        </a:xfrm>
      </p:grpSpPr>
      <p:sp>
        <p:nvSpPr>
          <p:cNvPr id="4220" name="Google Shape;4220;gc9e9b928ce_0_3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1" name="Google Shape;4221;gc9e9b928ce_0_3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9e9b928ce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9e9b928c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0"/>
        <p:cNvGrpSpPr/>
        <p:nvPr/>
      </p:nvGrpSpPr>
      <p:grpSpPr>
        <a:xfrm>
          <a:off x="0" y="0"/>
          <a:ext cx="0" cy="0"/>
          <a:chOff x="0" y="0"/>
          <a:chExt cx="0" cy="0"/>
        </a:xfrm>
      </p:grpSpPr>
      <p:sp>
        <p:nvSpPr>
          <p:cNvPr id="4241" name="Google Shape;4241;gc9e9b928ce_0_3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2" name="Google Shape;4242;gc9e9b928ce_0_3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9e9b928c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c9e9b928c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9e9b928ce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9e9b928c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530258"/>
            <a:ext cx="2765175" cy="2613242"/>
          </a:xfrm>
          <a:prstGeom prst="rect">
            <a:avLst/>
          </a:prstGeom>
          <a:noFill/>
          <a:ln>
            <a:noFill/>
          </a:ln>
        </p:spPr>
      </p:pic>
      <p:pic>
        <p:nvPicPr>
          <p:cNvPr id="55" name="Google Shape;55;p13"/>
          <p:cNvPicPr preferRelativeResize="0"/>
          <p:nvPr/>
        </p:nvPicPr>
        <p:blipFill>
          <a:blip r:embed="rId4">
            <a:alphaModFix/>
          </a:blip>
          <a:stretch>
            <a:fillRect/>
          </a:stretch>
        </p:blipFill>
        <p:spPr>
          <a:xfrm rot="-817143">
            <a:off x="297398" y="98525"/>
            <a:ext cx="1777725" cy="1907800"/>
          </a:xfrm>
          <a:prstGeom prst="rect">
            <a:avLst/>
          </a:prstGeom>
          <a:noFill/>
          <a:ln>
            <a:noFill/>
          </a:ln>
        </p:spPr>
      </p:pic>
      <p:pic>
        <p:nvPicPr>
          <p:cNvPr id="56" name="Google Shape;56;p13"/>
          <p:cNvPicPr preferRelativeResize="0"/>
          <p:nvPr/>
        </p:nvPicPr>
        <p:blipFill>
          <a:blip r:embed="rId5">
            <a:alphaModFix/>
          </a:blip>
          <a:stretch>
            <a:fillRect/>
          </a:stretch>
        </p:blipFill>
        <p:spPr>
          <a:xfrm>
            <a:off x="2443075" y="98525"/>
            <a:ext cx="4850525" cy="4339950"/>
          </a:xfrm>
          <a:prstGeom prst="rect">
            <a:avLst/>
          </a:prstGeom>
          <a:noFill/>
          <a:ln>
            <a:noFill/>
          </a:ln>
        </p:spPr>
      </p:pic>
      <p:pic>
        <p:nvPicPr>
          <p:cNvPr id="57" name="Google Shape;57;p13"/>
          <p:cNvPicPr preferRelativeResize="0"/>
          <p:nvPr/>
        </p:nvPicPr>
        <p:blipFill>
          <a:blip r:embed="rId6">
            <a:alphaModFix/>
          </a:blip>
          <a:stretch>
            <a:fillRect/>
          </a:stretch>
        </p:blipFill>
        <p:spPr>
          <a:xfrm>
            <a:off x="7200900" y="2199025"/>
            <a:ext cx="1943100" cy="3028950"/>
          </a:xfrm>
          <a:prstGeom prst="rect">
            <a:avLst/>
          </a:prstGeom>
          <a:noFill/>
          <a:ln>
            <a:noFill/>
          </a:ln>
        </p:spPr>
      </p:pic>
      <p:pic>
        <p:nvPicPr>
          <p:cNvPr id="58" name="Google Shape;58;p13"/>
          <p:cNvPicPr preferRelativeResize="0"/>
          <p:nvPr/>
        </p:nvPicPr>
        <p:blipFill>
          <a:blip r:embed="rId7">
            <a:alphaModFix/>
          </a:blip>
          <a:stretch>
            <a:fillRect/>
          </a:stretch>
        </p:blipFill>
        <p:spPr>
          <a:xfrm rot="437234">
            <a:off x="6087925" y="3748501"/>
            <a:ext cx="1489850" cy="1394999"/>
          </a:xfrm>
          <a:prstGeom prst="rect">
            <a:avLst/>
          </a:prstGeom>
          <a:noFill/>
          <a:ln>
            <a:noFill/>
          </a:ln>
        </p:spPr>
      </p:pic>
      <p:sp>
        <p:nvSpPr>
          <p:cNvPr id="59" name="Google Shape;59;p13"/>
          <p:cNvSpPr txBox="1"/>
          <p:nvPr/>
        </p:nvSpPr>
        <p:spPr>
          <a:xfrm>
            <a:off x="3371288" y="870850"/>
            <a:ext cx="3316200" cy="227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400">
                <a:latin typeface="Chewy"/>
                <a:ea typeface="Chewy"/>
                <a:cs typeface="Chewy"/>
                <a:sym typeface="Chewy"/>
              </a:rPr>
              <a:t>Rituel: </a:t>
            </a:r>
            <a:endParaRPr sz="3400">
              <a:latin typeface="Chewy"/>
              <a:ea typeface="Chewy"/>
              <a:cs typeface="Chewy"/>
              <a:sym typeface="Chewy"/>
            </a:endParaRPr>
          </a:p>
          <a:p>
            <a:pPr marL="0" lvl="0" indent="0" algn="ctr" rtl="0">
              <a:spcBef>
                <a:spcPts val="0"/>
              </a:spcBef>
              <a:spcAft>
                <a:spcPts val="0"/>
              </a:spcAft>
              <a:buNone/>
            </a:pPr>
            <a:r>
              <a:rPr lang="fr" sz="3400">
                <a:latin typeface="Chewy"/>
                <a:ea typeface="Chewy"/>
                <a:cs typeface="Chewy"/>
                <a:sym typeface="Chewy"/>
              </a:rPr>
              <a:t>Se repérer et se déplacer sur un quadrillage</a:t>
            </a:r>
            <a:endParaRPr sz="3400">
              <a:latin typeface="Chewy"/>
              <a:ea typeface="Chewy"/>
              <a:cs typeface="Chewy"/>
              <a:sym typeface="Chewy"/>
            </a:endParaRPr>
          </a:p>
        </p:txBody>
      </p:sp>
      <p:sp>
        <p:nvSpPr>
          <p:cNvPr id="60" name="Google Shape;60;p13"/>
          <p:cNvSpPr txBox="1"/>
          <p:nvPr/>
        </p:nvSpPr>
        <p:spPr>
          <a:xfrm rot="-216483">
            <a:off x="753201" y="24526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quadrillage</a:t>
            </a:r>
            <a:endParaRPr sz="2300">
              <a:latin typeface="Chewy"/>
              <a:ea typeface="Chewy"/>
              <a:cs typeface="Chewy"/>
              <a:sym typeface="Chewy"/>
            </a:endParaRPr>
          </a:p>
        </p:txBody>
      </p:sp>
      <p:sp>
        <p:nvSpPr>
          <p:cNvPr id="61" name="Google Shape;61;p13"/>
          <p:cNvSpPr txBox="1"/>
          <p:nvPr/>
        </p:nvSpPr>
        <p:spPr>
          <a:xfrm rot="-216483">
            <a:off x="1094001" y="32397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Plan</a:t>
            </a:r>
            <a:endParaRPr sz="2300">
              <a:latin typeface="Chewy"/>
              <a:ea typeface="Chewy"/>
              <a:cs typeface="Chewy"/>
              <a:sym typeface="Chewy"/>
            </a:endParaRPr>
          </a:p>
        </p:txBody>
      </p:sp>
      <p:pic>
        <p:nvPicPr>
          <p:cNvPr id="62" name="Google Shape;62;p13"/>
          <p:cNvPicPr preferRelativeResize="0"/>
          <p:nvPr/>
        </p:nvPicPr>
        <p:blipFill>
          <a:blip r:embed="rId8">
            <a:alphaModFix/>
          </a:blip>
          <a:stretch>
            <a:fillRect/>
          </a:stretch>
        </p:blipFill>
        <p:spPr>
          <a:xfrm>
            <a:off x="7293598" y="487488"/>
            <a:ext cx="1502220" cy="112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66"/>
        <p:cNvGrpSpPr/>
        <p:nvPr/>
      </p:nvGrpSpPr>
      <p:grpSpPr>
        <a:xfrm>
          <a:off x="0" y="0"/>
          <a:ext cx="0" cy="0"/>
          <a:chOff x="0" y="0"/>
          <a:chExt cx="0" cy="0"/>
        </a:xfrm>
      </p:grpSpPr>
      <p:sp>
        <p:nvSpPr>
          <p:cNvPr id="267" name="Google Shape;267;p22"/>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3</a:t>
            </a:r>
            <a:endParaRPr sz="3400">
              <a:latin typeface="Chewy"/>
              <a:ea typeface="Chewy"/>
              <a:cs typeface="Chewy"/>
              <a:sym typeface="Chewy"/>
            </a:endParaRPr>
          </a:p>
        </p:txBody>
      </p:sp>
      <p:graphicFrame>
        <p:nvGraphicFramePr>
          <p:cNvPr id="268" name="Google Shape;268;p22"/>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269" name="Google Shape;269;p22"/>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(A,9)</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(H,3)</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solidFill>
                  <a:schemeClr val="dk1"/>
                </a:solidFill>
                <a:latin typeface="Josefin Sans"/>
                <a:ea typeface="Josefin Sans"/>
                <a:cs typeface="Josefin Sans"/>
                <a:sym typeface="Josefin Sans"/>
              </a:rPr>
              <a:t>                 (L,5)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70" name="Google Shape;270;p22"/>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71" name="Google Shape;271;p22"/>
          <p:cNvSpPr/>
          <p:nvPr/>
        </p:nvSpPr>
        <p:spPr>
          <a:xfrm>
            <a:off x="4957413" y="35822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7021700" y="40484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a:off x="5351975" y="15254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a:off x="7055313" y="26852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7022935" y="23413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7087325" y="43709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a:off x="7022925" y="37105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a:off x="7104513" y="19973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2"/>
          <p:cNvSpPr/>
          <p:nvPr/>
        </p:nvSpPr>
        <p:spPr>
          <a:xfrm>
            <a:off x="2705700" y="1162313"/>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2"/>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2"/>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285" name="Google Shape;285;p22"/>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286" name="Google Shape;286;p22"/>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7" name="Google Shape;287;p22"/>
          <p:cNvCxnSpPr>
            <a:endCxn id="286"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288" name="Google Shape;288;p22"/>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289" name="Google Shape;289;p22"/>
          <p:cNvSpPr/>
          <p:nvPr/>
        </p:nvSpPr>
        <p:spPr>
          <a:xfrm>
            <a:off x="1701813" y="31071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7022925" y="17341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94"/>
        <p:cNvGrpSpPr/>
        <p:nvPr/>
      </p:nvGrpSpPr>
      <p:grpSpPr>
        <a:xfrm>
          <a:off x="0" y="0"/>
          <a:ext cx="0" cy="0"/>
          <a:chOff x="0" y="0"/>
          <a:chExt cx="0" cy="0"/>
        </a:xfrm>
      </p:grpSpPr>
      <p:sp>
        <p:nvSpPr>
          <p:cNvPr id="295" name="Google Shape;295;p23"/>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3</a:t>
            </a:r>
            <a:endParaRPr sz="3400">
              <a:latin typeface="Chewy"/>
              <a:ea typeface="Chewy"/>
              <a:cs typeface="Chewy"/>
              <a:sym typeface="Chewy"/>
            </a:endParaRPr>
          </a:p>
        </p:txBody>
      </p:sp>
      <p:graphicFrame>
        <p:nvGraphicFramePr>
          <p:cNvPr id="296" name="Google Shape;296;p23"/>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297" name="Google Shape;297;p23"/>
          <p:cNvSpPr txBox="1"/>
          <p:nvPr/>
        </p:nvSpPr>
        <p:spPr>
          <a:xfrm>
            <a:off x="6329600" y="1052825"/>
            <a:ext cx="2859900" cy="4386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45720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(C,6)</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(E,1)</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(K,2)</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(J,7)</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(A,9)</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(H,3)</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(L,5)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98" name="Google Shape;298;p23"/>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99" name="Google Shape;299;p23"/>
          <p:cNvSpPr/>
          <p:nvPr/>
        </p:nvSpPr>
        <p:spPr>
          <a:xfrm>
            <a:off x="4957413" y="35785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1699863" y="31823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3972450" y="2031863"/>
            <a:ext cx="343656" cy="226584"/>
          </a:xfrm>
          <a:prstGeom prst="cloud">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6925938" y="217175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7051463" y="25361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6992388" y="15880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7062514" y="38219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934425" y="2800950"/>
            <a:ext cx="212400" cy="223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7063500" y="34814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7100663" y="1832988"/>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10257050" y="3879550"/>
            <a:ext cx="114000" cy="295500"/>
          </a:xfrm>
          <a:prstGeom prst="moon">
            <a:avLst>
              <a:gd name="adj"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7087325" y="42181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746625" y="4441900"/>
            <a:ext cx="277200" cy="170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314" name="Google Shape;314;p23"/>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315" name="Google Shape;315;p23"/>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6" name="Google Shape;316;p23"/>
          <p:cNvCxnSpPr>
            <a:endCxn id="315"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317" name="Google Shape;317;p23"/>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318" name="Google Shape;318;p23"/>
          <p:cNvSpPr txBox="1"/>
          <p:nvPr/>
        </p:nvSpPr>
        <p:spPr>
          <a:xfrm>
            <a:off x="5902025" y="79788"/>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19" name="Google Shape;319;p23"/>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320" name="Google Shape;320;p23"/>
          <p:cNvSpPr/>
          <p:nvPr/>
        </p:nvSpPr>
        <p:spPr>
          <a:xfrm>
            <a:off x="2765163" y="1104188"/>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434163" y="1590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25"/>
        <p:cNvGrpSpPr/>
        <p:nvPr/>
      </p:nvGrpSpPr>
      <p:grpSpPr>
        <a:xfrm>
          <a:off x="0" y="0"/>
          <a:ext cx="0" cy="0"/>
          <a:chOff x="0" y="0"/>
          <a:chExt cx="0" cy="0"/>
        </a:xfrm>
      </p:grpSpPr>
      <p:sp>
        <p:nvSpPr>
          <p:cNvPr id="326" name="Google Shape;326;p24"/>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4</a:t>
            </a:r>
            <a:endParaRPr sz="3400">
              <a:latin typeface="Chewy"/>
              <a:ea typeface="Chewy"/>
              <a:cs typeface="Chewy"/>
              <a:sym typeface="Chewy"/>
            </a:endParaRPr>
          </a:p>
        </p:txBody>
      </p:sp>
      <p:graphicFrame>
        <p:nvGraphicFramePr>
          <p:cNvPr id="327" name="Google Shape;327;p24"/>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28" name="Google Shape;328;p24"/>
          <p:cNvSpPr txBox="1"/>
          <p:nvPr/>
        </p:nvSpPr>
        <p:spPr>
          <a:xfrm>
            <a:off x="6329600" y="1052825"/>
            <a:ext cx="2859900" cy="4386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(....C..,..1...)</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45720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29" name="Google Shape;329;p24"/>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330" name="Google Shape;330;p24"/>
          <p:cNvSpPr/>
          <p:nvPr/>
        </p:nvSpPr>
        <p:spPr>
          <a:xfrm>
            <a:off x="5395188" y="1993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3086138" y="437100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5836350" y="119678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6888325" y="17110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6954013" y="24742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6954775" y="21552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6920639" y="2790514"/>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1663660" y="1162313"/>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6954025"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745300" y="3186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7036613" y="37420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5039025"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3118538" y="19342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6955013" y="31095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345" name="Google Shape;345;p24"/>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346" name="Google Shape;346;p24"/>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24"/>
          <p:cNvCxnSpPr>
            <a:endCxn id="346"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348" name="Google Shape;348;p24"/>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349" name="Google Shape;349;p24"/>
          <p:cNvSpPr txBox="1"/>
          <p:nvPr/>
        </p:nvSpPr>
        <p:spPr>
          <a:xfrm>
            <a:off x="7166450" y="2016525"/>
            <a:ext cx="7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a:t>
            </a:r>
            <a:endParaRPr/>
          </a:p>
        </p:txBody>
      </p:sp>
      <p:sp>
        <p:nvSpPr>
          <p:cNvPr id="350" name="Google Shape;350;p24"/>
          <p:cNvSpPr txBox="1"/>
          <p:nvPr/>
        </p:nvSpPr>
        <p:spPr>
          <a:xfrm>
            <a:off x="7166450" y="2346625"/>
            <a:ext cx="762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a:t>
            </a:r>
            <a:endParaRPr/>
          </a:p>
        </p:txBody>
      </p:sp>
      <p:sp>
        <p:nvSpPr>
          <p:cNvPr id="351" name="Google Shape;351;p24"/>
          <p:cNvSpPr txBox="1"/>
          <p:nvPr/>
        </p:nvSpPr>
        <p:spPr>
          <a:xfrm>
            <a:off x="7310000" y="2703713"/>
            <a:ext cx="7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a:t>
            </a:r>
            <a:endParaRPr/>
          </a:p>
        </p:txBody>
      </p:sp>
      <p:sp>
        <p:nvSpPr>
          <p:cNvPr id="352" name="Google Shape;352;p24"/>
          <p:cNvSpPr txBox="1"/>
          <p:nvPr/>
        </p:nvSpPr>
        <p:spPr>
          <a:xfrm>
            <a:off x="7310000" y="2994875"/>
            <a:ext cx="7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a:t>
            </a:r>
            <a:endParaRPr/>
          </a:p>
        </p:txBody>
      </p:sp>
      <p:sp>
        <p:nvSpPr>
          <p:cNvPr id="353" name="Google Shape;353;p24"/>
          <p:cNvSpPr txBox="1"/>
          <p:nvPr/>
        </p:nvSpPr>
        <p:spPr>
          <a:xfrm>
            <a:off x="7232125" y="3376738"/>
            <a:ext cx="7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a:t>
            </a:r>
            <a:endParaRPr/>
          </a:p>
        </p:txBody>
      </p:sp>
      <p:sp>
        <p:nvSpPr>
          <p:cNvPr id="354" name="Google Shape;354;p24"/>
          <p:cNvSpPr txBox="1"/>
          <p:nvPr/>
        </p:nvSpPr>
        <p:spPr>
          <a:xfrm>
            <a:off x="7426875" y="3643125"/>
            <a:ext cx="721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58"/>
        <p:cNvGrpSpPr/>
        <p:nvPr/>
      </p:nvGrpSpPr>
      <p:grpSpPr>
        <a:xfrm>
          <a:off x="0" y="0"/>
          <a:ext cx="0" cy="0"/>
          <a:chOff x="0" y="0"/>
          <a:chExt cx="0" cy="0"/>
        </a:xfrm>
      </p:grpSpPr>
      <p:sp>
        <p:nvSpPr>
          <p:cNvPr id="359" name="Google Shape;359;p25"/>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4</a:t>
            </a:r>
            <a:endParaRPr sz="3400">
              <a:latin typeface="Chewy"/>
              <a:ea typeface="Chewy"/>
              <a:cs typeface="Chewy"/>
              <a:sym typeface="Chewy"/>
            </a:endParaRPr>
          </a:p>
        </p:txBody>
      </p:sp>
      <p:graphicFrame>
        <p:nvGraphicFramePr>
          <p:cNvPr id="360" name="Google Shape;360;p25"/>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61" name="Google Shape;361;p25"/>
          <p:cNvSpPr txBox="1"/>
          <p:nvPr/>
        </p:nvSpPr>
        <p:spPr>
          <a:xfrm>
            <a:off x="6329600" y="1052825"/>
            <a:ext cx="2859900" cy="37404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 C, 1 )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 F ,,3 )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45720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62" name="Google Shape;362;p2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363" name="Google Shape;363;p25"/>
          <p:cNvSpPr/>
          <p:nvPr/>
        </p:nvSpPr>
        <p:spPr>
          <a:xfrm>
            <a:off x="5408188" y="195190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5"/>
          <p:cNvSpPr/>
          <p:nvPr/>
        </p:nvSpPr>
        <p:spPr>
          <a:xfrm>
            <a:off x="6995425" y="34777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5"/>
          <p:cNvSpPr/>
          <p:nvPr/>
        </p:nvSpPr>
        <p:spPr>
          <a:xfrm>
            <a:off x="6929800" y="304265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p:nvPr/>
        </p:nvSpPr>
        <p:spPr>
          <a:xfrm>
            <a:off x="1653900" y="1132763"/>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p:nvPr/>
        </p:nvSpPr>
        <p:spPr>
          <a:xfrm>
            <a:off x="7027813" y="262798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5"/>
          <p:cNvSpPr/>
          <p:nvPr/>
        </p:nvSpPr>
        <p:spPr>
          <a:xfrm>
            <a:off x="3531663" y="43620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p:nvPr/>
        </p:nvSpPr>
        <p:spPr>
          <a:xfrm>
            <a:off x="5861476" y="119678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6963035" y="17270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5"/>
          <p:cNvSpPr/>
          <p:nvPr/>
        </p:nvSpPr>
        <p:spPr>
          <a:xfrm>
            <a:off x="3118538" y="19895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p:nvPr/>
        </p:nvSpPr>
        <p:spPr>
          <a:xfrm>
            <a:off x="671500" y="31991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5"/>
          <p:cNvSpPr/>
          <p:nvPr/>
        </p:nvSpPr>
        <p:spPr>
          <a:xfrm>
            <a:off x="4953450" y="35821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5"/>
          <p:cNvSpPr/>
          <p:nvPr/>
        </p:nvSpPr>
        <p:spPr>
          <a:xfrm>
            <a:off x="7044625" y="141760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a:off x="6995425" y="22133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6995425" y="394250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378" name="Google Shape;378;p25"/>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379" name="Google Shape;379;p25"/>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25"/>
          <p:cNvCxnSpPr>
            <a:endCxn id="379"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381" name="Google Shape;381;p25"/>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382" name="Google Shape;382;p25"/>
          <p:cNvSpPr txBox="1"/>
          <p:nvPr/>
        </p:nvSpPr>
        <p:spPr>
          <a:xfrm>
            <a:off x="1914525" y="1017388"/>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83" name="Google Shape;383;p25"/>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384" name="Google Shape;384;p25"/>
          <p:cNvSpPr txBox="1"/>
          <p:nvPr/>
        </p:nvSpPr>
        <p:spPr>
          <a:xfrm>
            <a:off x="7338575" y="2447550"/>
            <a:ext cx="699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K , 3 )</a:t>
            </a:r>
            <a:endParaRPr/>
          </a:p>
        </p:txBody>
      </p:sp>
      <p:sp>
        <p:nvSpPr>
          <p:cNvPr id="385" name="Google Shape;385;p25"/>
          <p:cNvSpPr txBox="1"/>
          <p:nvPr/>
        </p:nvSpPr>
        <p:spPr>
          <a:xfrm>
            <a:off x="7439800" y="2851800"/>
            <a:ext cx="7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L , 1 )</a:t>
            </a:r>
            <a:endParaRPr/>
          </a:p>
        </p:txBody>
      </p:sp>
      <p:sp>
        <p:nvSpPr>
          <p:cNvPr id="386" name="Google Shape;386;p25"/>
          <p:cNvSpPr txBox="1"/>
          <p:nvPr/>
        </p:nvSpPr>
        <p:spPr>
          <a:xfrm>
            <a:off x="7338575" y="3256050"/>
            <a:ext cx="7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87" name="Google Shape;387;p25"/>
          <p:cNvSpPr txBox="1"/>
          <p:nvPr/>
        </p:nvSpPr>
        <p:spPr>
          <a:xfrm>
            <a:off x="7338575" y="3365675"/>
            <a:ext cx="7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G , 9 )</a:t>
            </a:r>
            <a:endParaRPr/>
          </a:p>
        </p:txBody>
      </p:sp>
      <p:sp>
        <p:nvSpPr>
          <p:cNvPr id="388" name="Google Shape;388;p25"/>
          <p:cNvSpPr txBox="1"/>
          <p:nvPr/>
        </p:nvSpPr>
        <p:spPr>
          <a:xfrm>
            <a:off x="7384300" y="3776875"/>
            <a:ext cx="8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 6 )</a:t>
            </a:r>
            <a:endParaRPr/>
          </a:p>
        </p:txBody>
      </p:sp>
      <p:sp>
        <p:nvSpPr>
          <p:cNvPr id="389" name="Google Shape;389;p25"/>
          <p:cNvSpPr txBox="1"/>
          <p:nvPr/>
        </p:nvSpPr>
        <p:spPr>
          <a:xfrm>
            <a:off x="7338575" y="1323675"/>
            <a:ext cx="73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J , 7 )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93"/>
        <p:cNvGrpSpPr/>
        <p:nvPr/>
      </p:nvGrpSpPr>
      <p:grpSpPr>
        <a:xfrm>
          <a:off x="0" y="0"/>
          <a:ext cx="0" cy="0"/>
          <a:chOff x="0" y="0"/>
          <a:chExt cx="0" cy="0"/>
        </a:xfrm>
      </p:grpSpPr>
      <p:sp>
        <p:nvSpPr>
          <p:cNvPr id="394" name="Google Shape;394;p2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5</a:t>
            </a:r>
            <a:endParaRPr sz="3400">
              <a:latin typeface="Chewy"/>
              <a:ea typeface="Chewy"/>
              <a:cs typeface="Chewy"/>
              <a:sym typeface="Chewy"/>
            </a:endParaRPr>
          </a:p>
        </p:txBody>
      </p:sp>
      <p:graphicFrame>
        <p:nvGraphicFramePr>
          <p:cNvPr id="395" name="Google Shape;395;p26"/>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450775">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96" name="Google Shape;396;p26"/>
          <p:cNvSpPr txBox="1"/>
          <p:nvPr/>
        </p:nvSpPr>
        <p:spPr>
          <a:xfrm>
            <a:off x="6329600" y="1052825"/>
            <a:ext cx="2859900" cy="4817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Donne les coordonnées du:</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(K,2)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(A,3)</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(D,8)</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97" name="Google Shape;397;p2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398" name="Google Shape;398;p26"/>
          <p:cNvSpPr/>
          <p:nvPr/>
        </p:nvSpPr>
        <p:spPr>
          <a:xfrm>
            <a:off x="6867388" y="21024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6982425" y="43247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6834175" y="172462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6949113" y="393225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1275813" y="361988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4487351" y="172462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6867400" y="25527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3614300" y="2452513"/>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7030600" y="28747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6981400" y="37084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3532700" y="44925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413" name="Google Shape;413;p26"/>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414" name="Google Shape;414;p26"/>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5" name="Google Shape;415;p26"/>
          <p:cNvCxnSpPr>
            <a:endCxn id="414"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416" name="Google Shape;416;p26"/>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420"/>
        <p:cNvGrpSpPr/>
        <p:nvPr/>
      </p:nvGrpSpPr>
      <p:grpSpPr>
        <a:xfrm>
          <a:off x="0" y="0"/>
          <a:ext cx="0" cy="0"/>
          <a:chOff x="0" y="0"/>
          <a:chExt cx="0" cy="0"/>
        </a:xfrm>
      </p:grpSpPr>
      <p:sp>
        <p:nvSpPr>
          <p:cNvPr id="421" name="Google Shape;421;p27"/>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5</a:t>
            </a:r>
            <a:endParaRPr sz="3400">
              <a:latin typeface="Chewy"/>
              <a:ea typeface="Chewy"/>
              <a:cs typeface="Chewy"/>
              <a:sym typeface="Chewy"/>
            </a:endParaRPr>
          </a:p>
        </p:txBody>
      </p:sp>
      <p:graphicFrame>
        <p:nvGraphicFramePr>
          <p:cNvPr id="422" name="Google Shape;422;p27"/>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423" name="Google Shape;423;p27"/>
          <p:cNvSpPr txBox="1"/>
          <p:nvPr/>
        </p:nvSpPr>
        <p:spPr>
          <a:xfrm>
            <a:off x="6329600" y="1052825"/>
            <a:ext cx="2859900" cy="4602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Donne les coordonnées du:</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   (I,2)</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(B,5)</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(G,9)</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(G,4)</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(K,2)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(A,3)</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(D,8)</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424" name="Google Shape;424;p27"/>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425" name="Google Shape;425;p27"/>
          <p:cNvSpPr/>
          <p:nvPr/>
        </p:nvSpPr>
        <p:spPr>
          <a:xfrm>
            <a:off x="6987863" y="20746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6987875" y="44025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6954650" y="16540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671500" y="1938250"/>
            <a:ext cx="343800" cy="354600"/>
          </a:xfrm>
          <a:prstGeom prst="sun">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1301013" y="361988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2201863" y="3983400"/>
            <a:ext cx="210900" cy="226500"/>
          </a:xfrm>
          <a:prstGeom prst="hear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4432414" y="15894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6987885" y="40484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7020275" y="37624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6987875" y="24863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3570525" y="2375738"/>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7069475" y="27697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5442525" y="1655388"/>
            <a:ext cx="212400" cy="223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3570525" y="44062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440" name="Google Shape;440;p27"/>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441" name="Google Shape;441;p27"/>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2" name="Google Shape;442;p27"/>
          <p:cNvCxnSpPr>
            <a:endCxn id="441"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443" name="Google Shape;443;p27"/>
          <p:cNvSpPr txBox="1"/>
          <p:nvPr/>
        </p:nvSpPr>
        <p:spPr>
          <a:xfrm>
            <a:off x="207275" y="2405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444" name="Google Shape;444;p27"/>
          <p:cNvSpPr txBox="1"/>
          <p:nvPr/>
        </p:nvSpPr>
        <p:spPr>
          <a:xfrm>
            <a:off x="5902025" y="980900"/>
            <a:ext cx="350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45" name="Google Shape;445;p27"/>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505"/>
        <p:cNvGrpSpPr/>
        <p:nvPr/>
      </p:nvGrpSpPr>
      <p:grpSpPr>
        <a:xfrm>
          <a:off x="0" y="0"/>
          <a:ext cx="0" cy="0"/>
          <a:chOff x="0" y="0"/>
          <a:chExt cx="0" cy="0"/>
        </a:xfrm>
      </p:grpSpPr>
      <p:sp>
        <p:nvSpPr>
          <p:cNvPr id="506" name="Google Shape;506;p30"/>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7</a:t>
            </a:r>
            <a:endParaRPr sz="3400">
              <a:latin typeface="Chewy"/>
              <a:ea typeface="Chewy"/>
              <a:cs typeface="Chewy"/>
              <a:sym typeface="Chewy"/>
            </a:endParaRPr>
          </a:p>
        </p:txBody>
      </p:sp>
      <p:graphicFrame>
        <p:nvGraphicFramePr>
          <p:cNvPr id="507" name="Google Shape;507;p30"/>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508" name="Google Shape;508;p30"/>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4)</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 1)</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509" name="Google Shape;509;p30"/>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510" name="Google Shape;510;p30"/>
          <p:cNvSpPr/>
          <p:nvPr/>
        </p:nvSpPr>
        <p:spPr>
          <a:xfrm>
            <a:off x="2528400" y="15004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1785963" y="34777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4505875" y="276098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5313750" y="1472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524"/>
        <p:cNvGrpSpPr/>
        <p:nvPr/>
      </p:nvGrpSpPr>
      <p:grpSpPr>
        <a:xfrm>
          <a:off x="0" y="0"/>
          <a:ext cx="0" cy="0"/>
          <a:chOff x="0" y="0"/>
          <a:chExt cx="0" cy="0"/>
        </a:xfrm>
      </p:grpSpPr>
      <p:sp>
        <p:nvSpPr>
          <p:cNvPr id="525" name="Google Shape;525;p31"/>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7</a:t>
            </a:r>
            <a:endParaRPr sz="3400">
              <a:latin typeface="Chewy"/>
              <a:ea typeface="Chewy"/>
              <a:cs typeface="Chewy"/>
              <a:sym typeface="Chewy"/>
            </a:endParaRPr>
          </a:p>
        </p:txBody>
      </p:sp>
      <p:graphicFrame>
        <p:nvGraphicFramePr>
          <p:cNvPr id="526" name="Google Shape;526;p31"/>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527" name="Google Shape;527;p31"/>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(..I....5..)</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(..K....2....)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(..C...7...)</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(...E..,.2...)</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4)</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 1)</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528" name="Google Shape;528;p31"/>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529" name="Google Shape;529;p31"/>
          <p:cNvSpPr/>
          <p:nvPr/>
        </p:nvSpPr>
        <p:spPr>
          <a:xfrm>
            <a:off x="2528400" y="15004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1785963" y="34777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4505875" y="276098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5313750" y="1472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txBox="1"/>
          <p:nvPr/>
        </p:nvSpPr>
        <p:spPr>
          <a:xfrm>
            <a:off x="331150" y="153900"/>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541" name="Google Shape;541;p31"/>
          <p:cNvSpPr/>
          <p:nvPr/>
        </p:nvSpPr>
        <p:spPr>
          <a:xfrm>
            <a:off x="4021500" y="1603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2136800" y="24497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3085081" y="1104200"/>
            <a:ext cx="279300" cy="354600"/>
          </a:xfrm>
          <a:prstGeom prst="moon">
            <a:avLst>
              <a:gd name="adj" fmla="val 4799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547"/>
        <p:cNvGrpSpPr/>
        <p:nvPr/>
      </p:nvGrpSpPr>
      <p:grpSpPr>
        <a:xfrm>
          <a:off x="0" y="0"/>
          <a:ext cx="0" cy="0"/>
          <a:chOff x="0" y="0"/>
          <a:chExt cx="0" cy="0"/>
        </a:xfrm>
      </p:grpSpPr>
      <p:sp>
        <p:nvSpPr>
          <p:cNvPr id="548" name="Google Shape;548;p32"/>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8</a:t>
            </a:r>
            <a:endParaRPr sz="3400">
              <a:latin typeface="Chewy"/>
              <a:ea typeface="Chewy"/>
              <a:cs typeface="Chewy"/>
              <a:sym typeface="Chewy"/>
            </a:endParaRPr>
          </a:p>
        </p:txBody>
      </p:sp>
      <p:graphicFrame>
        <p:nvGraphicFramePr>
          <p:cNvPr id="549" name="Google Shape;549;p32"/>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550" name="Google Shape;550;p32"/>
          <p:cNvSpPr txBox="1"/>
          <p:nvPr/>
        </p:nvSpPr>
        <p:spPr>
          <a:xfrm>
            <a:off x="6329600" y="1052825"/>
            <a:ext cx="2859900" cy="3309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(L, 9)</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(H,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8)</a:t>
            </a:r>
            <a:endParaRPr>
              <a:latin typeface="Josefin Sans"/>
              <a:ea typeface="Josefin Sans"/>
              <a:cs typeface="Josefin Sans"/>
              <a:sym typeface="Josefin Sans"/>
            </a:endParaRPr>
          </a:p>
        </p:txBody>
      </p:sp>
      <p:pic>
        <p:nvPicPr>
          <p:cNvPr id="551" name="Google Shape;551;p32"/>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552" name="Google Shape;552;p32"/>
          <p:cNvSpPr/>
          <p:nvPr/>
        </p:nvSpPr>
        <p:spPr>
          <a:xfrm>
            <a:off x="3086125" y="26890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1208963"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975882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7030700" y="2107825"/>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7031463" y="178370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7054935" y="404975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7030725" y="33602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4957425" y="394190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10603500"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7079900" y="37052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6998313" y="24292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567" name="Google Shape;567;p32"/>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568" name="Google Shape;568;p32"/>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 name="Google Shape;569;p32"/>
          <p:cNvCxnSpPr>
            <a:endCxn id="568"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570" name="Google Shape;570;p32"/>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574"/>
        <p:cNvGrpSpPr/>
        <p:nvPr/>
      </p:nvGrpSpPr>
      <p:grpSpPr>
        <a:xfrm>
          <a:off x="0" y="0"/>
          <a:ext cx="0" cy="0"/>
          <a:chOff x="0" y="0"/>
          <a:chExt cx="0" cy="0"/>
        </a:xfrm>
      </p:grpSpPr>
      <p:sp>
        <p:nvSpPr>
          <p:cNvPr id="575" name="Google Shape;575;p33"/>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8</a:t>
            </a:r>
            <a:endParaRPr sz="3400">
              <a:latin typeface="Chewy"/>
              <a:ea typeface="Chewy"/>
              <a:cs typeface="Chewy"/>
              <a:sym typeface="Chewy"/>
            </a:endParaRPr>
          </a:p>
        </p:txBody>
      </p:sp>
      <p:graphicFrame>
        <p:nvGraphicFramePr>
          <p:cNvPr id="576" name="Google Shape;576;p33"/>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577" name="Google Shape;577;p33"/>
          <p:cNvSpPr txBox="1"/>
          <p:nvPr/>
        </p:nvSpPr>
        <p:spPr>
          <a:xfrm>
            <a:off x="6329600" y="1052825"/>
            <a:ext cx="2859900" cy="4386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(B,2)</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(J,8)</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(L, 9)</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(H,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8)</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578" name="Google Shape;578;p33"/>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579" name="Google Shape;579;p33"/>
          <p:cNvSpPr/>
          <p:nvPr/>
        </p:nvSpPr>
        <p:spPr>
          <a:xfrm>
            <a:off x="7016850" y="20218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7016850" y="165030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2118575" y="3889250"/>
            <a:ext cx="343800" cy="354600"/>
          </a:xfrm>
          <a:prstGeom prst="sun">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3118525" y="27647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234338" y="15880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054935" y="398115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5902025" y="4377200"/>
            <a:ext cx="212400" cy="223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016850" y="23934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131850" y="36348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4063425" y="3185975"/>
            <a:ext cx="114000" cy="295500"/>
          </a:xfrm>
          <a:prstGeom prst="moon">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7082650" y="33602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957425" y="39811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594" name="Google Shape;594;p33"/>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595" name="Google Shape;595;p33"/>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6" name="Google Shape;596;p33"/>
          <p:cNvCxnSpPr>
            <a:endCxn id="595"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597" name="Google Shape;597;p33"/>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598" name="Google Shape;598;p33"/>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9" name="Google Shape;599;p33"/>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p16">
            <a:extLst>
              <a:ext uri="{FF2B5EF4-FFF2-40B4-BE49-F238E27FC236}">
                <a16:creationId xmlns:a16="http://schemas.microsoft.com/office/drawing/2014/main" id="{56F3582E-B911-4969-9D03-5976D1D7A593}"/>
              </a:ext>
            </a:extLst>
          </p:cNvPr>
          <p:cNvSpPr txBox="1"/>
          <p:nvPr/>
        </p:nvSpPr>
        <p:spPr>
          <a:xfrm>
            <a:off x="198474" y="475620"/>
            <a:ext cx="5582692"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dirty="0"/>
              <a:t>Vous trouverez ici le travail réalisé par vos soins sur le rituel de repérage sur quadrillage.</a:t>
            </a:r>
          </a:p>
          <a:p>
            <a:pPr marL="0" lvl="0" indent="0" algn="l" rtl="0">
              <a:spcBef>
                <a:spcPts val="0"/>
              </a:spcBef>
              <a:spcAft>
                <a:spcPts val="0"/>
              </a:spcAft>
              <a:buNone/>
            </a:pPr>
            <a:endParaRPr lang="fr" sz="1800" b="1" dirty="0"/>
          </a:p>
          <a:p>
            <a:pPr marL="0" lvl="0" indent="0" algn="l" rtl="0">
              <a:spcBef>
                <a:spcPts val="0"/>
              </a:spcBef>
              <a:spcAft>
                <a:spcPts val="0"/>
              </a:spcAft>
              <a:buNone/>
            </a:pPr>
            <a:r>
              <a:rPr lang="fr" sz="1800" b="1" dirty="0"/>
              <a:t>Nous avons mis les diapos qui avaient été réalisées au cours de la visio ainsi qu’un modèle vierge pour chaque niveau si vous souhaitez le poursuivre ou le faire évoluer pour votre classe.</a:t>
            </a:r>
            <a:endParaRPr sz="1800" b="1" dirty="0"/>
          </a:p>
        </p:txBody>
      </p:sp>
    </p:spTree>
    <p:extLst>
      <p:ext uri="{BB962C8B-B14F-4D97-AF65-F5344CB8AC3E}">
        <p14:creationId xmlns:p14="http://schemas.microsoft.com/office/powerpoint/2010/main" val="159279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603"/>
        <p:cNvGrpSpPr/>
        <p:nvPr/>
      </p:nvGrpSpPr>
      <p:grpSpPr>
        <a:xfrm>
          <a:off x="0" y="0"/>
          <a:ext cx="0" cy="0"/>
          <a:chOff x="0" y="0"/>
          <a:chExt cx="0" cy="0"/>
        </a:xfrm>
      </p:grpSpPr>
      <p:sp>
        <p:nvSpPr>
          <p:cNvPr id="604" name="Google Shape;604;p34"/>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9</a:t>
            </a:r>
            <a:endParaRPr sz="3400">
              <a:latin typeface="Chewy"/>
              <a:ea typeface="Chewy"/>
              <a:cs typeface="Chewy"/>
              <a:sym typeface="Chewy"/>
            </a:endParaRPr>
          </a:p>
        </p:txBody>
      </p:sp>
      <p:graphicFrame>
        <p:nvGraphicFramePr>
          <p:cNvPr id="605" name="Google Shape;605;p34"/>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606" name="Google Shape;606;p34"/>
          <p:cNvSpPr txBox="1"/>
          <p:nvPr/>
        </p:nvSpPr>
        <p:spPr>
          <a:xfrm>
            <a:off x="6329600" y="1052825"/>
            <a:ext cx="2859900" cy="3524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(H,1)</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(J,7)</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607" name="Google Shape;607;p34"/>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608" name="Google Shape;608;p34"/>
          <p:cNvSpPr/>
          <p:nvPr/>
        </p:nvSpPr>
        <p:spPr>
          <a:xfrm>
            <a:off x="9824338" y="2571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975882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9824350"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10603500"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10257050" y="38795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623" name="Google Shape;623;p34"/>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624" name="Google Shape;624;p34"/>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5" name="Google Shape;625;p34"/>
          <p:cNvCxnSpPr>
            <a:endCxn id="624"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626" name="Google Shape;626;p34"/>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627" name="Google Shape;627;p34"/>
          <p:cNvSpPr/>
          <p:nvPr/>
        </p:nvSpPr>
        <p:spPr>
          <a:xfrm>
            <a:off x="3569250" y="27247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4488913" y="437100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1665350" y="1589437"/>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5416400" y="1132763"/>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641"/>
        <p:cNvGrpSpPr/>
        <p:nvPr/>
      </p:nvGrpSpPr>
      <p:grpSpPr>
        <a:xfrm>
          <a:off x="0" y="0"/>
          <a:ext cx="0" cy="0"/>
          <a:chOff x="0" y="0"/>
          <a:chExt cx="0" cy="0"/>
        </a:xfrm>
      </p:grpSpPr>
      <p:sp>
        <p:nvSpPr>
          <p:cNvPr id="642" name="Google Shape;642;p35"/>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9</a:t>
            </a:r>
            <a:endParaRPr sz="3400">
              <a:latin typeface="Chewy"/>
              <a:ea typeface="Chewy"/>
              <a:cs typeface="Chewy"/>
              <a:sym typeface="Chewy"/>
            </a:endParaRPr>
          </a:p>
        </p:txBody>
      </p:sp>
      <p:graphicFrame>
        <p:nvGraphicFramePr>
          <p:cNvPr id="643" name="Google Shape;643;p35"/>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644" name="Google Shape;644;p35"/>
          <p:cNvSpPr txBox="1"/>
          <p:nvPr/>
        </p:nvSpPr>
        <p:spPr>
          <a:xfrm>
            <a:off x="6329600" y="1052825"/>
            <a:ext cx="2859900" cy="4602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(B,5)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(H,1)</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(J,7)</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645" name="Google Shape;645;p3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646" name="Google Shape;646;p35"/>
          <p:cNvSpPr/>
          <p:nvPr/>
        </p:nvSpPr>
        <p:spPr>
          <a:xfrm>
            <a:off x="9824338" y="2571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975882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9824350"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10603500"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10257050" y="38795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661" name="Google Shape;661;p35"/>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662" name="Google Shape;662;p35"/>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3" name="Google Shape;663;p35"/>
          <p:cNvCxnSpPr>
            <a:endCxn id="662"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664" name="Google Shape;664;p35"/>
          <p:cNvSpPr txBox="1"/>
          <p:nvPr/>
        </p:nvSpPr>
        <p:spPr>
          <a:xfrm>
            <a:off x="144100" y="237225"/>
            <a:ext cx="15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665" name="Google Shape;665;p35"/>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66" name="Google Shape;666;p35"/>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667" name="Google Shape;667;p35"/>
          <p:cNvSpPr/>
          <p:nvPr/>
        </p:nvSpPr>
        <p:spPr>
          <a:xfrm>
            <a:off x="1229350" y="2726525"/>
            <a:ext cx="279300" cy="2955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4000000" y="1224663"/>
            <a:ext cx="277200" cy="170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5039025" y="3582250"/>
            <a:ext cx="114000" cy="299100"/>
          </a:xfrm>
          <a:prstGeom prst="moon">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3569250" y="27247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4488913" y="437100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665350" y="1589437"/>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416400" y="1132763"/>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817"/>
        <p:cNvGrpSpPr/>
        <p:nvPr/>
      </p:nvGrpSpPr>
      <p:grpSpPr>
        <a:xfrm>
          <a:off x="0" y="0"/>
          <a:ext cx="0" cy="0"/>
          <a:chOff x="0" y="0"/>
          <a:chExt cx="0" cy="0"/>
        </a:xfrm>
      </p:grpSpPr>
      <p:sp>
        <p:nvSpPr>
          <p:cNvPr id="818" name="Google Shape;818;p41"/>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12</a:t>
            </a:r>
            <a:endParaRPr sz="3400">
              <a:latin typeface="Chewy"/>
              <a:ea typeface="Chewy"/>
              <a:cs typeface="Chewy"/>
              <a:sym typeface="Chewy"/>
            </a:endParaRPr>
          </a:p>
        </p:txBody>
      </p:sp>
      <p:graphicFrame>
        <p:nvGraphicFramePr>
          <p:cNvPr id="819" name="Google Shape;819;p41"/>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820" name="Google Shape;820;p41"/>
          <p:cNvSpPr txBox="1"/>
          <p:nvPr/>
        </p:nvSpPr>
        <p:spPr>
          <a:xfrm>
            <a:off x="6329600" y="1052825"/>
            <a:ext cx="2859900" cy="3093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(K,2)</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(B,3)</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(F,9)</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(J,6)</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821" name="Google Shape;821;p41"/>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822" name="Google Shape;822;p41"/>
          <p:cNvSpPr/>
          <p:nvPr/>
        </p:nvSpPr>
        <p:spPr>
          <a:xfrm>
            <a:off x="9824338" y="2571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206625" y="196683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5351975" y="15254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7027214" y="20662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7028210" y="17248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3086138" y="432560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10603500"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7109800" y="303710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4989825" y="31660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7028200" y="27647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837" name="Google Shape;837;p41"/>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838" name="Google Shape;838;p41"/>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9" name="Google Shape;839;p41"/>
          <p:cNvCxnSpPr>
            <a:endCxn id="838"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840" name="Google Shape;840;p41"/>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841" name="Google Shape;841;p41"/>
          <p:cNvSpPr txBox="1"/>
          <p:nvPr/>
        </p:nvSpPr>
        <p:spPr>
          <a:xfrm>
            <a:off x="-2686650" y="1880025"/>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42" name="Google Shape;842;p41"/>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846"/>
        <p:cNvGrpSpPr/>
        <p:nvPr/>
      </p:nvGrpSpPr>
      <p:grpSpPr>
        <a:xfrm>
          <a:off x="0" y="0"/>
          <a:ext cx="0" cy="0"/>
          <a:chOff x="0" y="0"/>
          <a:chExt cx="0" cy="0"/>
        </a:xfrm>
      </p:grpSpPr>
      <p:sp>
        <p:nvSpPr>
          <p:cNvPr id="847" name="Google Shape;847;p42"/>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13</a:t>
            </a:r>
            <a:endParaRPr sz="3400">
              <a:latin typeface="Chewy"/>
              <a:ea typeface="Chewy"/>
              <a:cs typeface="Chewy"/>
              <a:sym typeface="Chewy"/>
            </a:endParaRPr>
          </a:p>
        </p:txBody>
      </p:sp>
      <p:graphicFrame>
        <p:nvGraphicFramePr>
          <p:cNvPr id="848" name="Google Shape;848;p42"/>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849" name="Google Shape;849;p42"/>
          <p:cNvSpPr txBox="1"/>
          <p:nvPr/>
        </p:nvSpPr>
        <p:spPr>
          <a:xfrm>
            <a:off x="6329600" y="1052825"/>
            <a:ext cx="2859900" cy="3632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(G,5)           (J,5)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850" name="Google Shape;850;p42"/>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851" name="Google Shape;851;p42"/>
          <p:cNvSpPr/>
          <p:nvPr/>
        </p:nvSpPr>
        <p:spPr>
          <a:xfrm>
            <a:off x="6816013" y="23638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6848238" y="19937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6782800" y="167005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803007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8063385" y="1635588"/>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9824350"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rot="-10510429">
            <a:off x="8167943" y="3239151"/>
            <a:ext cx="114105" cy="295377"/>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6929838" y="330440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866" name="Google Shape;866;p42"/>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867" name="Google Shape;867;p42"/>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8" name="Google Shape;868;p42"/>
          <p:cNvCxnSpPr>
            <a:endCxn id="867"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869" name="Google Shape;869;p42"/>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870" name="Google Shape;870;p42"/>
          <p:cNvSpPr/>
          <p:nvPr/>
        </p:nvSpPr>
        <p:spPr>
          <a:xfrm>
            <a:off x="4464175" y="1617450"/>
            <a:ext cx="343764"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1768425" y="2426175"/>
            <a:ext cx="212400" cy="223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4927850" y="2749675"/>
            <a:ext cx="343800" cy="3039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1272400" y="1617450"/>
            <a:ext cx="212400" cy="2238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4992550" y="3569175"/>
            <a:ext cx="279300" cy="2265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878"/>
        <p:cNvGrpSpPr/>
        <p:nvPr/>
      </p:nvGrpSpPr>
      <p:grpSpPr>
        <a:xfrm>
          <a:off x="0" y="0"/>
          <a:ext cx="0" cy="0"/>
          <a:chOff x="0" y="0"/>
          <a:chExt cx="0" cy="0"/>
        </a:xfrm>
      </p:grpSpPr>
      <p:sp>
        <p:nvSpPr>
          <p:cNvPr id="879" name="Google Shape;879;p43"/>
          <p:cNvSpPr txBox="1"/>
          <p:nvPr/>
        </p:nvSpPr>
        <p:spPr>
          <a:xfrm>
            <a:off x="2186900" y="-300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13</a:t>
            </a:r>
            <a:endParaRPr sz="3400">
              <a:latin typeface="Chewy"/>
              <a:ea typeface="Chewy"/>
              <a:cs typeface="Chewy"/>
              <a:sym typeface="Chewy"/>
            </a:endParaRPr>
          </a:p>
        </p:txBody>
      </p:sp>
      <p:graphicFrame>
        <p:nvGraphicFramePr>
          <p:cNvPr id="880" name="Google Shape;880;p43"/>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881" name="Google Shape;881;p43"/>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(I,2))             (B,2)</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 C,4)           (J,5)</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(J,7)</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882" name="Google Shape;882;p43"/>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883" name="Google Shape;883;p43"/>
          <p:cNvSpPr/>
          <p:nvPr/>
        </p:nvSpPr>
        <p:spPr>
          <a:xfrm>
            <a:off x="9824338" y="2571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p:cNvSpPr/>
          <p:nvPr/>
        </p:nvSpPr>
        <p:spPr>
          <a:xfrm>
            <a:off x="975882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9824350"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10791275">
            <a:off x="4949401" y="2749675"/>
            <a:ext cx="236401" cy="230700"/>
          </a:xfrm>
          <a:prstGeom prst="moon">
            <a:avLst>
              <a:gd name="adj"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3614700" y="27647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898" name="Google Shape;898;p43"/>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899" name="Google Shape;899;p43"/>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0" name="Google Shape;900;p43"/>
          <p:cNvCxnSpPr>
            <a:endCxn id="899"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901" name="Google Shape;901;p43"/>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902" name="Google Shape;902;p43"/>
          <p:cNvSpPr txBox="1"/>
          <p:nvPr/>
        </p:nvSpPr>
        <p:spPr>
          <a:xfrm>
            <a:off x="5945150" y="865125"/>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03" name="Google Shape;903;p43"/>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904" name="Google Shape;904;p43"/>
          <p:cNvSpPr/>
          <p:nvPr/>
        </p:nvSpPr>
        <p:spPr>
          <a:xfrm>
            <a:off x="6848600" y="1714475"/>
            <a:ext cx="409752" cy="2990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p:cNvSpPr/>
          <p:nvPr/>
        </p:nvSpPr>
        <p:spPr>
          <a:xfrm>
            <a:off x="8130400" y="1725275"/>
            <a:ext cx="2772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6955050" y="2145825"/>
            <a:ext cx="277200" cy="1707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p:nvPr/>
        </p:nvSpPr>
        <p:spPr>
          <a:xfrm>
            <a:off x="8054925" y="2145825"/>
            <a:ext cx="343800" cy="2913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p:cNvSpPr/>
          <p:nvPr/>
        </p:nvSpPr>
        <p:spPr>
          <a:xfrm>
            <a:off x="7030525" y="2598700"/>
            <a:ext cx="279300" cy="2913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248"/>
        <p:cNvGrpSpPr/>
        <p:nvPr/>
      </p:nvGrpSpPr>
      <p:grpSpPr>
        <a:xfrm>
          <a:off x="0" y="0"/>
          <a:ext cx="0" cy="0"/>
          <a:chOff x="0" y="0"/>
          <a:chExt cx="0" cy="0"/>
        </a:xfrm>
      </p:grpSpPr>
      <p:sp>
        <p:nvSpPr>
          <p:cNvPr id="1249" name="Google Shape;1249;p5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dirty="0">
                <a:latin typeface="Chewy"/>
                <a:ea typeface="Chewy"/>
                <a:cs typeface="Chewy"/>
                <a:sym typeface="Chewy"/>
              </a:rPr>
              <a:t>Situation vierge</a:t>
            </a:r>
            <a:endParaRPr sz="3400" dirty="0">
              <a:latin typeface="Chewy"/>
              <a:ea typeface="Chewy"/>
              <a:cs typeface="Chewy"/>
              <a:sym typeface="Chewy"/>
            </a:endParaRPr>
          </a:p>
        </p:txBody>
      </p:sp>
      <p:graphicFrame>
        <p:nvGraphicFramePr>
          <p:cNvPr id="1250" name="Google Shape;1250;p56"/>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1251" name="Google Shape;1251;p56"/>
          <p:cNvSpPr txBox="1"/>
          <p:nvPr/>
        </p:nvSpPr>
        <p:spPr>
          <a:xfrm>
            <a:off x="6329600" y="1052825"/>
            <a:ext cx="2859900" cy="3093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252" name="Google Shape;1252;p5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253" name="Google Shape;1253;p56"/>
          <p:cNvSpPr/>
          <p:nvPr/>
        </p:nvSpPr>
        <p:spPr>
          <a:xfrm>
            <a:off x="9824338" y="2571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6"/>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6"/>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6"/>
          <p:cNvSpPr/>
          <p:nvPr/>
        </p:nvSpPr>
        <p:spPr>
          <a:xfrm>
            <a:off x="975882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6"/>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6"/>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6"/>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6"/>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6"/>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6"/>
          <p:cNvSpPr/>
          <p:nvPr/>
        </p:nvSpPr>
        <p:spPr>
          <a:xfrm>
            <a:off x="9824350"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6"/>
          <p:cNvSpPr/>
          <p:nvPr/>
        </p:nvSpPr>
        <p:spPr>
          <a:xfrm>
            <a:off x="10603500"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6"/>
          <p:cNvSpPr/>
          <p:nvPr/>
        </p:nvSpPr>
        <p:spPr>
          <a:xfrm>
            <a:off x="10257050" y="38795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6"/>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6"/>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6"/>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1268" name="Google Shape;1268;p56"/>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269" name="Google Shape;1269;p56"/>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0" name="Google Shape;1270;p56"/>
          <p:cNvCxnSpPr>
            <a:endCxn id="1269"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1271" name="Google Shape;1271;p56"/>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275"/>
        <p:cNvGrpSpPr/>
        <p:nvPr/>
      </p:nvGrpSpPr>
      <p:grpSpPr>
        <a:xfrm>
          <a:off x="0" y="0"/>
          <a:ext cx="0" cy="0"/>
          <a:chOff x="0" y="0"/>
          <a:chExt cx="0" cy="0"/>
        </a:xfrm>
      </p:grpSpPr>
      <p:sp>
        <p:nvSpPr>
          <p:cNvPr id="1276" name="Google Shape;1276;p57"/>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dirty="0">
                <a:latin typeface="Chewy"/>
                <a:ea typeface="Chewy"/>
                <a:cs typeface="Chewy"/>
                <a:sym typeface="Chewy"/>
              </a:rPr>
              <a:t>Situation vierge</a:t>
            </a:r>
            <a:endParaRPr sz="3400" dirty="0">
              <a:latin typeface="Chewy"/>
              <a:ea typeface="Chewy"/>
              <a:cs typeface="Chewy"/>
              <a:sym typeface="Chewy"/>
            </a:endParaRPr>
          </a:p>
        </p:txBody>
      </p:sp>
      <p:graphicFrame>
        <p:nvGraphicFramePr>
          <p:cNvPr id="1277" name="Google Shape;1277;p57"/>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1278" name="Google Shape;1278;p57"/>
          <p:cNvSpPr txBox="1"/>
          <p:nvPr/>
        </p:nvSpPr>
        <p:spPr>
          <a:xfrm>
            <a:off x="6329600" y="1052825"/>
            <a:ext cx="2859900" cy="3093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279" name="Google Shape;1279;p57"/>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280" name="Google Shape;1280;p57"/>
          <p:cNvSpPr/>
          <p:nvPr/>
        </p:nvSpPr>
        <p:spPr>
          <a:xfrm>
            <a:off x="9824338" y="2571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7"/>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7"/>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7"/>
          <p:cNvSpPr/>
          <p:nvPr/>
        </p:nvSpPr>
        <p:spPr>
          <a:xfrm>
            <a:off x="975882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7"/>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7"/>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7"/>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7"/>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7"/>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7"/>
          <p:cNvSpPr/>
          <p:nvPr/>
        </p:nvSpPr>
        <p:spPr>
          <a:xfrm>
            <a:off x="9824350"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7"/>
          <p:cNvSpPr/>
          <p:nvPr/>
        </p:nvSpPr>
        <p:spPr>
          <a:xfrm>
            <a:off x="10603500"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7"/>
          <p:cNvSpPr/>
          <p:nvPr/>
        </p:nvSpPr>
        <p:spPr>
          <a:xfrm>
            <a:off x="10257050" y="38795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7"/>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7"/>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7"/>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1295" name="Google Shape;1295;p57"/>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296" name="Google Shape;1296;p57"/>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7" name="Google Shape;1297;p57"/>
          <p:cNvCxnSpPr>
            <a:endCxn id="1296"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1298" name="Google Shape;1298;p57"/>
          <p:cNvSpPr txBox="1"/>
          <p:nvPr/>
        </p:nvSpPr>
        <p:spPr>
          <a:xfrm>
            <a:off x="207263" y="2405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299" name="Google Shape;1299;p57"/>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00" name="Google Shape;1300;p57"/>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304"/>
        <p:cNvGrpSpPr/>
        <p:nvPr/>
      </p:nvGrpSpPr>
      <p:grpSpPr>
        <a:xfrm>
          <a:off x="0" y="0"/>
          <a:ext cx="0" cy="0"/>
          <a:chOff x="0" y="0"/>
          <a:chExt cx="0" cy="0"/>
        </a:xfrm>
      </p:grpSpPr>
      <p:pic>
        <p:nvPicPr>
          <p:cNvPr id="1305" name="Google Shape;1305;p58"/>
          <p:cNvPicPr preferRelativeResize="0"/>
          <p:nvPr/>
        </p:nvPicPr>
        <p:blipFill>
          <a:blip r:embed="rId3">
            <a:alphaModFix/>
          </a:blip>
          <a:stretch>
            <a:fillRect/>
          </a:stretch>
        </p:blipFill>
        <p:spPr>
          <a:xfrm>
            <a:off x="0" y="2530258"/>
            <a:ext cx="2765175" cy="2613242"/>
          </a:xfrm>
          <a:prstGeom prst="rect">
            <a:avLst/>
          </a:prstGeom>
          <a:noFill/>
          <a:ln>
            <a:noFill/>
          </a:ln>
        </p:spPr>
      </p:pic>
      <p:pic>
        <p:nvPicPr>
          <p:cNvPr id="1306" name="Google Shape;1306;p58"/>
          <p:cNvPicPr preferRelativeResize="0"/>
          <p:nvPr/>
        </p:nvPicPr>
        <p:blipFill>
          <a:blip r:embed="rId4">
            <a:alphaModFix/>
          </a:blip>
          <a:stretch>
            <a:fillRect/>
          </a:stretch>
        </p:blipFill>
        <p:spPr>
          <a:xfrm rot="-817143">
            <a:off x="297398" y="98525"/>
            <a:ext cx="1777725" cy="1907800"/>
          </a:xfrm>
          <a:prstGeom prst="rect">
            <a:avLst/>
          </a:prstGeom>
          <a:noFill/>
          <a:ln>
            <a:noFill/>
          </a:ln>
        </p:spPr>
      </p:pic>
      <p:pic>
        <p:nvPicPr>
          <p:cNvPr id="1307" name="Google Shape;1307;p58"/>
          <p:cNvPicPr preferRelativeResize="0"/>
          <p:nvPr/>
        </p:nvPicPr>
        <p:blipFill>
          <a:blip r:embed="rId5">
            <a:alphaModFix/>
          </a:blip>
          <a:stretch>
            <a:fillRect/>
          </a:stretch>
        </p:blipFill>
        <p:spPr>
          <a:xfrm>
            <a:off x="2443075" y="98525"/>
            <a:ext cx="4850525" cy="4339950"/>
          </a:xfrm>
          <a:prstGeom prst="rect">
            <a:avLst/>
          </a:prstGeom>
          <a:noFill/>
          <a:ln>
            <a:noFill/>
          </a:ln>
        </p:spPr>
      </p:pic>
      <p:pic>
        <p:nvPicPr>
          <p:cNvPr id="1308" name="Google Shape;1308;p58"/>
          <p:cNvPicPr preferRelativeResize="0"/>
          <p:nvPr/>
        </p:nvPicPr>
        <p:blipFill>
          <a:blip r:embed="rId6">
            <a:alphaModFix/>
          </a:blip>
          <a:stretch>
            <a:fillRect/>
          </a:stretch>
        </p:blipFill>
        <p:spPr>
          <a:xfrm>
            <a:off x="7200900" y="2199025"/>
            <a:ext cx="1943100" cy="3028950"/>
          </a:xfrm>
          <a:prstGeom prst="rect">
            <a:avLst/>
          </a:prstGeom>
          <a:noFill/>
          <a:ln>
            <a:noFill/>
          </a:ln>
        </p:spPr>
      </p:pic>
      <p:pic>
        <p:nvPicPr>
          <p:cNvPr id="1309" name="Google Shape;1309;p58"/>
          <p:cNvPicPr preferRelativeResize="0"/>
          <p:nvPr/>
        </p:nvPicPr>
        <p:blipFill>
          <a:blip r:embed="rId7">
            <a:alphaModFix/>
          </a:blip>
          <a:stretch>
            <a:fillRect/>
          </a:stretch>
        </p:blipFill>
        <p:spPr>
          <a:xfrm rot="437234">
            <a:off x="6087925" y="3748501"/>
            <a:ext cx="1489850" cy="1394999"/>
          </a:xfrm>
          <a:prstGeom prst="rect">
            <a:avLst/>
          </a:prstGeom>
          <a:noFill/>
          <a:ln>
            <a:noFill/>
          </a:ln>
        </p:spPr>
      </p:pic>
      <p:sp>
        <p:nvSpPr>
          <p:cNvPr id="1310" name="Google Shape;1310;p58"/>
          <p:cNvSpPr txBox="1"/>
          <p:nvPr/>
        </p:nvSpPr>
        <p:spPr>
          <a:xfrm>
            <a:off x="3793300" y="1056200"/>
            <a:ext cx="29079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Niveau 2: Lire un quadrillage: les noeuds.</a:t>
            </a:r>
            <a:endParaRPr sz="3400">
              <a:latin typeface="Chewy"/>
              <a:ea typeface="Chewy"/>
              <a:cs typeface="Chewy"/>
              <a:sym typeface="Chewy"/>
            </a:endParaRPr>
          </a:p>
        </p:txBody>
      </p:sp>
      <p:sp>
        <p:nvSpPr>
          <p:cNvPr id="1311" name="Google Shape;1311;p58"/>
          <p:cNvSpPr txBox="1"/>
          <p:nvPr/>
        </p:nvSpPr>
        <p:spPr>
          <a:xfrm rot="-216483">
            <a:off x="753201" y="24526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quadrillage</a:t>
            </a:r>
            <a:endParaRPr sz="2300">
              <a:latin typeface="Chewy"/>
              <a:ea typeface="Chewy"/>
              <a:cs typeface="Chewy"/>
              <a:sym typeface="Chewy"/>
            </a:endParaRPr>
          </a:p>
        </p:txBody>
      </p:sp>
      <p:sp>
        <p:nvSpPr>
          <p:cNvPr id="1312" name="Google Shape;1312;p58"/>
          <p:cNvSpPr txBox="1"/>
          <p:nvPr/>
        </p:nvSpPr>
        <p:spPr>
          <a:xfrm rot="-216483">
            <a:off x="1094001" y="32397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Plan</a:t>
            </a:r>
            <a:endParaRPr sz="2300">
              <a:latin typeface="Chewy"/>
              <a:ea typeface="Chewy"/>
              <a:cs typeface="Chewy"/>
              <a:sym typeface="Chewy"/>
            </a:endParaRPr>
          </a:p>
        </p:txBody>
      </p:sp>
      <p:pic>
        <p:nvPicPr>
          <p:cNvPr id="1313" name="Google Shape;1313;p58"/>
          <p:cNvPicPr preferRelativeResize="0"/>
          <p:nvPr/>
        </p:nvPicPr>
        <p:blipFill>
          <a:blip r:embed="rId8">
            <a:alphaModFix/>
          </a:blip>
          <a:stretch>
            <a:fillRect/>
          </a:stretch>
        </p:blipFill>
        <p:spPr>
          <a:xfrm>
            <a:off x="7293598" y="487488"/>
            <a:ext cx="1502220" cy="1129875"/>
          </a:xfrm>
          <a:prstGeom prst="rect">
            <a:avLst/>
          </a:prstGeom>
          <a:noFill/>
          <a:ln>
            <a:noFill/>
          </a:ln>
        </p:spPr>
      </p:pic>
      <p:sp>
        <p:nvSpPr>
          <p:cNvPr id="1314" name="Google Shape;1314;p58"/>
          <p:cNvSpPr txBox="1"/>
          <p:nvPr/>
        </p:nvSpPr>
        <p:spPr>
          <a:xfrm>
            <a:off x="-1311350" y="640725"/>
            <a:ext cx="11853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318"/>
        <p:cNvGrpSpPr/>
        <p:nvPr/>
      </p:nvGrpSpPr>
      <p:grpSpPr>
        <a:xfrm>
          <a:off x="0" y="0"/>
          <a:ext cx="0" cy="0"/>
          <a:chOff x="0" y="0"/>
          <a:chExt cx="0" cy="0"/>
        </a:xfrm>
      </p:grpSpPr>
      <p:sp>
        <p:nvSpPr>
          <p:cNvPr id="1319" name="Google Shape;1319;p59"/>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0</a:t>
            </a:r>
            <a:endParaRPr sz="3400">
              <a:latin typeface="Chewy"/>
              <a:ea typeface="Chewy"/>
              <a:cs typeface="Chewy"/>
              <a:sym typeface="Chewy"/>
            </a:endParaRPr>
          </a:p>
        </p:txBody>
      </p:sp>
      <p:graphicFrame>
        <p:nvGraphicFramePr>
          <p:cNvPr id="1320" name="Google Shape;1320;p59"/>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321" name="Google Shape;1321;p59"/>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322" name="Google Shape;1322;p59"/>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323" name="Google Shape;1323;p59"/>
          <p:cNvSpPr/>
          <p:nvPr/>
        </p:nvSpPr>
        <p:spPr>
          <a:xfrm>
            <a:off x="1011525" y="17006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9"/>
          <p:cNvSpPr/>
          <p:nvPr/>
        </p:nvSpPr>
        <p:spPr>
          <a:xfrm>
            <a:off x="4696738" y="41219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9"/>
          <p:cNvSpPr/>
          <p:nvPr/>
        </p:nvSpPr>
        <p:spPr>
          <a:xfrm>
            <a:off x="2344725" y="3360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9"/>
          <p:cNvSpPr/>
          <p:nvPr/>
        </p:nvSpPr>
        <p:spPr>
          <a:xfrm>
            <a:off x="3757825" y="13460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9"/>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9"/>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9"/>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9"/>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9"/>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9"/>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9"/>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9"/>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335" name="Google Shape;1335;p59"/>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336" name="Google Shape;1336;p59"/>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337" name="Google Shape;1337;p59"/>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338" name="Google Shape;1338;p59"/>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339" name="Google Shape;1339;p59"/>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340" name="Google Shape;1340;p59"/>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341" name="Google Shape;1341;p59"/>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342" name="Google Shape;1342;p59"/>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346"/>
        <p:cNvGrpSpPr/>
        <p:nvPr/>
      </p:nvGrpSpPr>
      <p:grpSpPr>
        <a:xfrm>
          <a:off x="0" y="0"/>
          <a:ext cx="0" cy="0"/>
          <a:chOff x="0" y="0"/>
          <a:chExt cx="0" cy="0"/>
        </a:xfrm>
      </p:grpSpPr>
      <p:sp>
        <p:nvSpPr>
          <p:cNvPr id="1347" name="Google Shape;1347;p60"/>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0</a:t>
            </a:r>
            <a:endParaRPr sz="3400">
              <a:latin typeface="Chewy"/>
              <a:ea typeface="Chewy"/>
              <a:cs typeface="Chewy"/>
              <a:sym typeface="Chewy"/>
            </a:endParaRPr>
          </a:p>
        </p:txBody>
      </p:sp>
      <p:graphicFrame>
        <p:nvGraphicFramePr>
          <p:cNvPr id="1348" name="Google Shape;1348;p60"/>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349" name="Google Shape;1349;p60"/>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D, 6</a:t>
            </a:r>
            <a:r>
              <a:rPr lang="fr">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r>
              <a:rPr lang="fr">
                <a:solidFill>
                  <a:srgbClr val="FF0000"/>
                </a:solidFill>
                <a:latin typeface="Josefin Sans"/>
                <a:ea typeface="Josefin Sans"/>
                <a:cs typeface="Josefin Sans"/>
                <a:sym typeface="Josefin Sans"/>
              </a:rPr>
              <a:t>G, 1</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r>
              <a:rPr lang="fr">
                <a:solidFill>
                  <a:srgbClr val="FF0000"/>
                </a:solidFill>
                <a:latin typeface="Josefin Sans"/>
                <a:ea typeface="Josefin Sans"/>
                <a:cs typeface="Josefin Sans"/>
                <a:sym typeface="Josefin Sans"/>
              </a:rPr>
              <a:t>I, 8</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A, 2</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350" name="Google Shape;1350;p60"/>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351" name="Google Shape;1351;p60"/>
          <p:cNvSpPr/>
          <p:nvPr/>
        </p:nvSpPr>
        <p:spPr>
          <a:xfrm>
            <a:off x="1011525" y="17006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0"/>
          <p:cNvSpPr/>
          <p:nvPr/>
        </p:nvSpPr>
        <p:spPr>
          <a:xfrm>
            <a:off x="4696738" y="41219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0"/>
          <p:cNvSpPr/>
          <p:nvPr/>
        </p:nvSpPr>
        <p:spPr>
          <a:xfrm>
            <a:off x="2344725" y="3360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0"/>
          <p:cNvSpPr/>
          <p:nvPr/>
        </p:nvSpPr>
        <p:spPr>
          <a:xfrm>
            <a:off x="3757825" y="13460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0"/>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0"/>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0"/>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0"/>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0"/>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0"/>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0"/>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0"/>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363" name="Google Shape;1363;p60"/>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364" name="Google Shape;1364;p60"/>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365" name="Google Shape;1365;p60"/>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366" name="Google Shape;1366;p60"/>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367" name="Google Shape;1367;p60"/>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368" name="Google Shape;1368;p60"/>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369" name="Google Shape;1369;p60"/>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370" name="Google Shape;1370;p60"/>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371" name="Google Shape;1371;p60"/>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372" name="Google Shape;1372;p60"/>
          <p:cNvSpPr/>
          <p:nvPr/>
        </p:nvSpPr>
        <p:spPr>
          <a:xfrm>
            <a:off x="5684100" y="1774588"/>
            <a:ext cx="212400" cy="223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0"/>
          <p:cNvSpPr/>
          <p:nvPr/>
        </p:nvSpPr>
        <p:spPr>
          <a:xfrm>
            <a:off x="2377950" y="2188475"/>
            <a:ext cx="277200" cy="170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0"/>
          <p:cNvSpPr/>
          <p:nvPr/>
        </p:nvSpPr>
        <p:spPr>
          <a:xfrm>
            <a:off x="1551300" y="2879800"/>
            <a:ext cx="114000" cy="295500"/>
          </a:xfrm>
          <a:prstGeom prst="moon">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0" y="2530258"/>
            <a:ext cx="2765175" cy="2613242"/>
          </a:xfrm>
          <a:prstGeom prst="rect">
            <a:avLst/>
          </a:prstGeom>
          <a:noFill/>
          <a:ln>
            <a:noFill/>
          </a:ln>
        </p:spPr>
      </p:pic>
      <p:pic>
        <p:nvPicPr>
          <p:cNvPr id="77" name="Google Shape;77;p15"/>
          <p:cNvPicPr preferRelativeResize="0"/>
          <p:nvPr/>
        </p:nvPicPr>
        <p:blipFill>
          <a:blip r:embed="rId4">
            <a:alphaModFix/>
          </a:blip>
          <a:stretch>
            <a:fillRect/>
          </a:stretch>
        </p:blipFill>
        <p:spPr>
          <a:xfrm rot="-817143">
            <a:off x="297398" y="98525"/>
            <a:ext cx="1777725" cy="1907800"/>
          </a:xfrm>
          <a:prstGeom prst="rect">
            <a:avLst/>
          </a:prstGeom>
          <a:noFill/>
          <a:ln>
            <a:noFill/>
          </a:ln>
        </p:spPr>
      </p:pic>
      <p:pic>
        <p:nvPicPr>
          <p:cNvPr id="78" name="Google Shape;78;p15"/>
          <p:cNvPicPr preferRelativeResize="0"/>
          <p:nvPr/>
        </p:nvPicPr>
        <p:blipFill>
          <a:blip r:embed="rId5">
            <a:alphaModFix/>
          </a:blip>
          <a:stretch>
            <a:fillRect/>
          </a:stretch>
        </p:blipFill>
        <p:spPr>
          <a:xfrm>
            <a:off x="2443075" y="98525"/>
            <a:ext cx="4850525" cy="4339950"/>
          </a:xfrm>
          <a:prstGeom prst="rect">
            <a:avLst/>
          </a:prstGeom>
          <a:noFill/>
          <a:ln>
            <a:noFill/>
          </a:ln>
        </p:spPr>
      </p:pic>
      <p:pic>
        <p:nvPicPr>
          <p:cNvPr id="79" name="Google Shape;79;p15"/>
          <p:cNvPicPr preferRelativeResize="0"/>
          <p:nvPr/>
        </p:nvPicPr>
        <p:blipFill>
          <a:blip r:embed="rId6">
            <a:alphaModFix/>
          </a:blip>
          <a:stretch>
            <a:fillRect/>
          </a:stretch>
        </p:blipFill>
        <p:spPr>
          <a:xfrm>
            <a:off x="7200900" y="2199025"/>
            <a:ext cx="1943100" cy="3028950"/>
          </a:xfrm>
          <a:prstGeom prst="rect">
            <a:avLst/>
          </a:prstGeom>
          <a:noFill/>
          <a:ln>
            <a:noFill/>
          </a:ln>
        </p:spPr>
      </p:pic>
      <p:pic>
        <p:nvPicPr>
          <p:cNvPr id="80" name="Google Shape;80;p15"/>
          <p:cNvPicPr preferRelativeResize="0"/>
          <p:nvPr/>
        </p:nvPicPr>
        <p:blipFill>
          <a:blip r:embed="rId7">
            <a:alphaModFix/>
          </a:blip>
          <a:stretch>
            <a:fillRect/>
          </a:stretch>
        </p:blipFill>
        <p:spPr>
          <a:xfrm rot="437234">
            <a:off x="6087925" y="3748501"/>
            <a:ext cx="1489850" cy="1394999"/>
          </a:xfrm>
          <a:prstGeom prst="rect">
            <a:avLst/>
          </a:prstGeom>
          <a:noFill/>
          <a:ln>
            <a:noFill/>
          </a:ln>
        </p:spPr>
      </p:pic>
      <p:sp>
        <p:nvSpPr>
          <p:cNvPr id="81" name="Google Shape;81;p15"/>
          <p:cNvSpPr txBox="1"/>
          <p:nvPr/>
        </p:nvSpPr>
        <p:spPr>
          <a:xfrm>
            <a:off x="3737875" y="1327550"/>
            <a:ext cx="29079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Niveau 1: Lire un quadrillage: les cases.</a:t>
            </a:r>
            <a:endParaRPr sz="3400">
              <a:latin typeface="Chewy"/>
              <a:ea typeface="Chewy"/>
              <a:cs typeface="Chewy"/>
              <a:sym typeface="Chewy"/>
            </a:endParaRPr>
          </a:p>
        </p:txBody>
      </p:sp>
      <p:sp>
        <p:nvSpPr>
          <p:cNvPr id="82" name="Google Shape;82;p15"/>
          <p:cNvSpPr txBox="1"/>
          <p:nvPr/>
        </p:nvSpPr>
        <p:spPr>
          <a:xfrm rot="-216483">
            <a:off x="753201" y="24526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quadrillage</a:t>
            </a:r>
            <a:endParaRPr sz="2300">
              <a:latin typeface="Chewy"/>
              <a:ea typeface="Chewy"/>
              <a:cs typeface="Chewy"/>
              <a:sym typeface="Chewy"/>
            </a:endParaRPr>
          </a:p>
        </p:txBody>
      </p:sp>
      <p:sp>
        <p:nvSpPr>
          <p:cNvPr id="83" name="Google Shape;83;p15"/>
          <p:cNvSpPr txBox="1"/>
          <p:nvPr/>
        </p:nvSpPr>
        <p:spPr>
          <a:xfrm rot="-216483">
            <a:off x="1094001" y="32397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Plan</a:t>
            </a:r>
            <a:endParaRPr sz="2300">
              <a:latin typeface="Chewy"/>
              <a:ea typeface="Chewy"/>
              <a:cs typeface="Chewy"/>
              <a:sym typeface="Chewy"/>
            </a:endParaRPr>
          </a:p>
        </p:txBody>
      </p:sp>
      <p:pic>
        <p:nvPicPr>
          <p:cNvPr id="84" name="Google Shape;84;p15"/>
          <p:cNvPicPr preferRelativeResize="0"/>
          <p:nvPr/>
        </p:nvPicPr>
        <p:blipFill>
          <a:blip r:embed="rId8">
            <a:alphaModFix/>
          </a:blip>
          <a:stretch>
            <a:fillRect/>
          </a:stretch>
        </p:blipFill>
        <p:spPr>
          <a:xfrm>
            <a:off x="7293598" y="487488"/>
            <a:ext cx="1502220" cy="1129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378"/>
        <p:cNvGrpSpPr/>
        <p:nvPr/>
      </p:nvGrpSpPr>
      <p:grpSpPr>
        <a:xfrm>
          <a:off x="0" y="0"/>
          <a:ext cx="0" cy="0"/>
          <a:chOff x="0" y="0"/>
          <a:chExt cx="0" cy="0"/>
        </a:xfrm>
      </p:grpSpPr>
      <p:sp>
        <p:nvSpPr>
          <p:cNvPr id="1379" name="Google Shape;1379;p61"/>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a:t>
            </a:r>
            <a:endParaRPr sz="3400">
              <a:latin typeface="Chewy"/>
              <a:ea typeface="Chewy"/>
              <a:cs typeface="Chewy"/>
              <a:sym typeface="Chewy"/>
            </a:endParaRPr>
          </a:p>
        </p:txBody>
      </p:sp>
      <p:graphicFrame>
        <p:nvGraphicFramePr>
          <p:cNvPr id="1380" name="Google Shape;1380;p61"/>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381" name="Google Shape;1381;p61"/>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(I,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 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8)</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382" name="Google Shape;1382;p61"/>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383" name="Google Shape;1383;p61"/>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1"/>
          <p:cNvSpPr/>
          <p:nvPr/>
        </p:nvSpPr>
        <p:spPr>
          <a:xfrm>
            <a:off x="10087850" y="2531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1"/>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1"/>
          <p:cNvSpPr/>
          <p:nvPr/>
        </p:nvSpPr>
        <p:spPr>
          <a:xfrm>
            <a:off x="9760788" y="22348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1"/>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1"/>
          <p:cNvSpPr/>
          <p:nvPr/>
        </p:nvSpPr>
        <p:spPr>
          <a:xfrm>
            <a:off x="9296114" y="1736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1"/>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1"/>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1"/>
          <p:cNvSpPr/>
          <p:nvPr/>
        </p:nvSpPr>
        <p:spPr>
          <a:xfrm>
            <a:off x="983227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1"/>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1"/>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394" name="Google Shape;1394;p61"/>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395" name="Google Shape;1395;p61"/>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396" name="Google Shape;1396;p61"/>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397" name="Google Shape;1397;p61"/>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398" name="Google Shape;1398;p61"/>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399" name="Google Shape;1399;p61"/>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400" name="Google Shape;1400;p61"/>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401" name="Google Shape;1401;p61"/>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402" name="Google Shape;1402;p61"/>
          <p:cNvSpPr/>
          <p:nvPr/>
        </p:nvSpPr>
        <p:spPr>
          <a:xfrm>
            <a:off x="10432513" y="15218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1"/>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1404" name="Google Shape;1404;p61"/>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405" name="Google Shape;1405;p61"/>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406" name="Google Shape;1406;p61"/>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1"/>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08" name="Google Shape;1408;p61"/>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409" name="Google Shape;1409;p61"/>
          <p:cNvSpPr/>
          <p:nvPr/>
        </p:nvSpPr>
        <p:spPr>
          <a:xfrm>
            <a:off x="6877175" y="17399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1"/>
          <p:cNvSpPr/>
          <p:nvPr/>
        </p:nvSpPr>
        <p:spPr>
          <a:xfrm>
            <a:off x="3744000" y="17399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1"/>
          <p:cNvSpPr/>
          <p:nvPr/>
        </p:nvSpPr>
        <p:spPr>
          <a:xfrm>
            <a:off x="2409850" y="25699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1"/>
          <p:cNvSpPr/>
          <p:nvPr/>
        </p:nvSpPr>
        <p:spPr>
          <a:xfrm>
            <a:off x="6910475" y="20753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1"/>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1"/>
          <p:cNvSpPr/>
          <p:nvPr/>
        </p:nvSpPr>
        <p:spPr>
          <a:xfrm>
            <a:off x="5210363" y="37071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1"/>
          <p:cNvSpPr/>
          <p:nvPr/>
        </p:nvSpPr>
        <p:spPr>
          <a:xfrm>
            <a:off x="6940426" y="276098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1"/>
          <p:cNvSpPr/>
          <p:nvPr/>
        </p:nvSpPr>
        <p:spPr>
          <a:xfrm>
            <a:off x="1470176" y="37085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1"/>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1"/>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1"/>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423"/>
        <p:cNvGrpSpPr/>
        <p:nvPr/>
      </p:nvGrpSpPr>
      <p:grpSpPr>
        <a:xfrm>
          <a:off x="0" y="0"/>
          <a:ext cx="0" cy="0"/>
          <a:chOff x="0" y="0"/>
          <a:chExt cx="0" cy="0"/>
        </a:xfrm>
      </p:grpSpPr>
      <p:sp>
        <p:nvSpPr>
          <p:cNvPr id="1424" name="Google Shape;1424;p62"/>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a:t>
            </a:r>
            <a:endParaRPr sz="3400">
              <a:latin typeface="Chewy"/>
              <a:ea typeface="Chewy"/>
              <a:cs typeface="Chewy"/>
              <a:sym typeface="Chewy"/>
            </a:endParaRPr>
          </a:p>
        </p:txBody>
      </p:sp>
      <p:graphicFrame>
        <p:nvGraphicFramePr>
          <p:cNvPr id="1425" name="Google Shape;1425;p62"/>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426" name="Google Shape;1426;p62"/>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(G, 2)</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		(D, 4)</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		(J , 7)</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		(B, 7)</a:t>
            </a:r>
            <a:endParaRPr>
              <a:solidFill>
                <a:srgbClr val="FF0000"/>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(I, 3)</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		(A, 5)</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		(H, 8)</a:t>
            </a:r>
            <a:endParaRPr>
              <a:solidFill>
                <a:srgbClr val="FF0000"/>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427" name="Google Shape;1427;p62"/>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428" name="Google Shape;1428;p62"/>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2"/>
          <p:cNvSpPr/>
          <p:nvPr/>
        </p:nvSpPr>
        <p:spPr>
          <a:xfrm>
            <a:off x="10087850" y="2531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2"/>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2"/>
          <p:cNvSpPr/>
          <p:nvPr/>
        </p:nvSpPr>
        <p:spPr>
          <a:xfrm>
            <a:off x="9760788" y="22348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2"/>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2"/>
          <p:cNvSpPr/>
          <p:nvPr/>
        </p:nvSpPr>
        <p:spPr>
          <a:xfrm>
            <a:off x="9296114" y="1736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2"/>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2"/>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2"/>
          <p:cNvSpPr/>
          <p:nvPr/>
        </p:nvSpPr>
        <p:spPr>
          <a:xfrm>
            <a:off x="983227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2"/>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2"/>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a:t>
            </a:r>
            <a:endParaRPr/>
          </a:p>
        </p:txBody>
      </p:sp>
      <p:sp>
        <p:nvSpPr>
          <p:cNvPr id="1439" name="Google Shape;1439;p62"/>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440" name="Google Shape;1440;p62"/>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441" name="Google Shape;1441;p62"/>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442" name="Google Shape;1442;p62"/>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443" name="Google Shape;1443;p62"/>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444" name="Google Shape;1444;p62"/>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445" name="Google Shape;1445;p62"/>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446" name="Google Shape;1446;p62"/>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447" name="Google Shape;1447;p62"/>
          <p:cNvSpPr/>
          <p:nvPr/>
        </p:nvSpPr>
        <p:spPr>
          <a:xfrm>
            <a:off x="10432513" y="15218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2"/>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449" name="Google Shape;1449;p62"/>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450" name="Google Shape;1450;p62"/>
          <p:cNvSpPr/>
          <p:nvPr/>
        </p:nvSpPr>
        <p:spPr>
          <a:xfrm>
            <a:off x="6877175" y="17399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2"/>
          <p:cNvSpPr/>
          <p:nvPr/>
        </p:nvSpPr>
        <p:spPr>
          <a:xfrm>
            <a:off x="6910475" y="20753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2"/>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2"/>
          <p:cNvSpPr/>
          <p:nvPr/>
        </p:nvSpPr>
        <p:spPr>
          <a:xfrm>
            <a:off x="6940426" y="276098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2"/>
          <p:cNvSpPr/>
          <p:nvPr/>
        </p:nvSpPr>
        <p:spPr>
          <a:xfrm>
            <a:off x="3783100" y="17399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2"/>
          <p:cNvSpPr/>
          <p:nvPr/>
        </p:nvSpPr>
        <p:spPr>
          <a:xfrm>
            <a:off x="2388750" y="2526613"/>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2"/>
          <p:cNvSpPr/>
          <p:nvPr/>
        </p:nvSpPr>
        <p:spPr>
          <a:xfrm>
            <a:off x="5243763" y="371125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2"/>
          <p:cNvSpPr/>
          <p:nvPr/>
        </p:nvSpPr>
        <p:spPr>
          <a:xfrm>
            <a:off x="1470176" y="37543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2"/>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2"/>
          <p:cNvSpPr/>
          <p:nvPr/>
        </p:nvSpPr>
        <p:spPr>
          <a:xfrm>
            <a:off x="4765075" y="2199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2"/>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2"/>
          <p:cNvSpPr/>
          <p:nvPr/>
        </p:nvSpPr>
        <p:spPr>
          <a:xfrm>
            <a:off x="1005525" y="29507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2"/>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2"/>
          <p:cNvSpPr/>
          <p:nvPr/>
        </p:nvSpPr>
        <p:spPr>
          <a:xfrm>
            <a:off x="4331750" y="4049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467"/>
        <p:cNvGrpSpPr/>
        <p:nvPr/>
      </p:nvGrpSpPr>
      <p:grpSpPr>
        <a:xfrm>
          <a:off x="0" y="0"/>
          <a:ext cx="0" cy="0"/>
          <a:chOff x="0" y="0"/>
          <a:chExt cx="0" cy="0"/>
        </a:xfrm>
      </p:grpSpPr>
      <p:sp>
        <p:nvSpPr>
          <p:cNvPr id="1468" name="Google Shape;1468;p63"/>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2</a:t>
            </a:r>
            <a:endParaRPr sz="3400">
              <a:latin typeface="Chewy"/>
              <a:ea typeface="Chewy"/>
              <a:cs typeface="Chewy"/>
              <a:sym typeface="Chewy"/>
            </a:endParaRPr>
          </a:p>
        </p:txBody>
      </p:sp>
      <p:graphicFrame>
        <p:nvGraphicFramePr>
          <p:cNvPr id="1469" name="Google Shape;1469;p63"/>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470" name="Google Shape;1470;p63"/>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471" name="Google Shape;1471;p63"/>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472" name="Google Shape;1472;p63"/>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3"/>
          <p:cNvSpPr/>
          <p:nvPr/>
        </p:nvSpPr>
        <p:spPr>
          <a:xfrm>
            <a:off x="6874800" y="180393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3"/>
          <p:cNvSpPr/>
          <p:nvPr/>
        </p:nvSpPr>
        <p:spPr>
          <a:xfrm>
            <a:off x="6874725" y="33459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3"/>
          <p:cNvSpPr/>
          <p:nvPr/>
        </p:nvSpPr>
        <p:spPr>
          <a:xfrm>
            <a:off x="6940413" y="37493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3"/>
          <p:cNvSpPr/>
          <p:nvPr/>
        </p:nvSpPr>
        <p:spPr>
          <a:xfrm>
            <a:off x="6941175" y="2450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3"/>
          <p:cNvSpPr/>
          <p:nvPr/>
        </p:nvSpPr>
        <p:spPr>
          <a:xfrm>
            <a:off x="5202064" y="21774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3"/>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3"/>
          <p:cNvSpPr/>
          <p:nvPr/>
        </p:nvSpPr>
        <p:spPr>
          <a:xfrm>
            <a:off x="6940425" y="2178838"/>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3"/>
          <p:cNvSpPr/>
          <p:nvPr/>
        </p:nvSpPr>
        <p:spPr>
          <a:xfrm>
            <a:off x="6908025" y="27888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3"/>
          <p:cNvSpPr/>
          <p:nvPr/>
        </p:nvSpPr>
        <p:spPr>
          <a:xfrm>
            <a:off x="6989613" y="402200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3"/>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483" name="Google Shape;1483;p63"/>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484" name="Google Shape;1484;p63"/>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485" name="Google Shape;1485;p63"/>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486" name="Google Shape;1486;p63"/>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487" name="Google Shape;1487;p63"/>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488" name="Google Shape;1488;p63"/>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489" name="Google Shape;1489;p63"/>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490" name="Google Shape;1490;p63"/>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491" name="Google Shape;1491;p63"/>
          <p:cNvSpPr/>
          <p:nvPr/>
        </p:nvSpPr>
        <p:spPr>
          <a:xfrm>
            <a:off x="4239588" y="36984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3"/>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1493" name="Google Shape;1493;p63"/>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494" name="Google Shape;1494;p63"/>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495" name="Google Shape;1495;p63"/>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3"/>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97" name="Google Shape;1497;p63"/>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498" name="Google Shape;1498;p63"/>
          <p:cNvSpPr/>
          <p:nvPr/>
        </p:nvSpPr>
        <p:spPr>
          <a:xfrm>
            <a:off x="2454625" y="3289913"/>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3"/>
          <p:cNvSpPr/>
          <p:nvPr/>
        </p:nvSpPr>
        <p:spPr>
          <a:xfrm>
            <a:off x="1489375" y="1831838"/>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503"/>
        <p:cNvGrpSpPr/>
        <p:nvPr/>
      </p:nvGrpSpPr>
      <p:grpSpPr>
        <a:xfrm>
          <a:off x="0" y="0"/>
          <a:ext cx="0" cy="0"/>
          <a:chOff x="0" y="0"/>
          <a:chExt cx="0" cy="0"/>
        </a:xfrm>
      </p:grpSpPr>
      <p:sp>
        <p:nvSpPr>
          <p:cNvPr id="1504" name="Google Shape;1504;p64"/>
          <p:cNvSpPr txBox="1"/>
          <p:nvPr/>
        </p:nvSpPr>
        <p:spPr>
          <a:xfrm>
            <a:off x="26612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2</a:t>
            </a:r>
            <a:endParaRPr sz="3400">
              <a:latin typeface="Chewy"/>
              <a:ea typeface="Chewy"/>
              <a:cs typeface="Chewy"/>
              <a:sym typeface="Chewy"/>
            </a:endParaRPr>
          </a:p>
        </p:txBody>
      </p:sp>
      <p:graphicFrame>
        <p:nvGraphicFramePr>
          <p:cNvPr id="1505" name="Google Shape;1505;p64"/>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506" name="Google Shape;1506;p64"/>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(J,3)</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		(D,6)</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(H, 7)</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		(B, 2)</a:t>
            </a:r>
            <a:endParaRPr>
              <a:solidFill>
                <a:srgbClr val="FF0000"/>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507" name="Google Shape;1507;p64"/>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508" name="Google Shape;1508;p64"/>
          <p:cNvSpPr/>
          <p:nvPr/>
        </p:nvSpPr>
        <p:spPr>
          <a:xfrm>
            <a:off x="2430400" y="216080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4"/>
          <p:cNvSpPr/>
          <p:nvPr/>
        </p:nvSpPr>
        <p:spPr>
          <a:xfrm>
            <a:off x="5088650" y="2119463"/>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4"/>
          <p:cNvSpPr/>
          <p:nvPr/>
        </p:nvSpPr>
        <p:spPr>
          <a:xfrm>
            <a:off x="6938250" y="334175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4"/>
          <p:cNvSpPr/>
          <p:nvPr/>
        </p:nvSpPr>
        <p:spPr>
          <a:xfrm>
            <a:off x="7003938" y="374178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4"/>
          <p:cNvSpPr/>
          <p:nvPr/>
        </p:nvSpPr>
        <p:spPr>
          <a:xfrm>
            <a:off x="6972300" y="245710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4"/>
          <p:cNvSpPr/>
          <p:nvPr/>
        </p:nvSpPr>
        <p:spPr>
          <a:xfrm>
            <a:off x="6938139" y="1700664"/>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4"/>
          <p:cNvSpPr/>
          <p:nvPr/>
        </p:nvSpPr>
        <p:spPr>
          <a:xfrm>
            <a:off x="5657735" y="173362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4"/>
          <p:cNvSpPr/>
          <p:nvPr/>
        </p:nvSpPr>
        <p:spPr>
          <a:xfrm>
            <a:off x="6971538"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4"/>
          <p:cNvSpPr/>
          <p:nvPr/>
        </p:nvSpPr>
        <p:spPr>
          <a:xfrm>
            <a:off x="6971550" y="280670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4"/>
          <p:cNvSpPr/>
          <p:nvPr/>
        </p:nvSpPr>
        <p:spPr>
          <a:xfrm>
            <a:off x="7139863" y="4011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4"/>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519" name="Google Shape;1519;p64"/>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520" name="Google Shape;1520;p64"/>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521" name="Google Shape;1521;p64"/>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522" name="Google Shape;1522;p64"/>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523" name="Google Shape;1523;p64"/>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524" name="Google Shape;1524;p64"/>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525" name="Google Shape;1525;p64"/>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526" name="Google Shape;1526;p64"/>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527" name="Google Shape;1527;p64"/>
          <p:cNvSpPr/>
          <p:nvPr/>
        </p:nvSpPr>
        <p:spPr>
          <a:xfrm>
            <a:off x="4213663" y="37506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4"/>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529" name="Google Shape;1529;p64"/>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530" name="Google Shape;1530;p64"/>
          <p:cNvSpPr/>
          <p:nvPr/>
        </p:nvSpPr>
        <p:spPr>
          <a:xfrm>
            <a:off x="2462788" y="33417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4"/>
          <p:cNvSpPr/>
          <p:nvPr/>
        </p:nvSpPr>
        <p:spPr>
          <a:xfrm>
            <a:off x="1462200" y="17959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4"/>
          <p:cNvSpPr/>
          <p:nvPr/>
        </p:nvSpPr>
        <p:spPr>
          <a:xfrm>
            <a:off x="1543788" y="29368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536"/>
        <p:cNvGrpSpPr/>
        <p:nvPr/>
      </p:nvGrpSpPr>
      <p:grpSpPr>
        <a:xfrm>
          <a:off x="0" y="0"/>
          <a:ext cx="0" cy="0"/>
          <a:chOff x="0" y="0"/>
          <a:chExt cx="0" cy="0"/>
        </a:xfrm>
      </p:grpSpPr>
      <p:sp>
        <p:nvSpPr>
          <p:cNvPr id="1537" name="Google Shape;1537;p65"/>
          <p:cNvSpPr txBox="1"/>
          <p:nvPr/>
        </p:nvSpPr>
        <p:spPr>
          <a:xfrm>
            <a:off x="2682050"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3</a:t>
            </a:r>
            <a:endParaRPr sz="3400">
              <a:latin typeface="Chewy"/>
              <a:ea typeface="Chewy"/>
              <a:cs typeface="Chewy"/>
              <a:sym typeface="Chewy"/>
            </a:endParaRPr>
          </a:p>
        </p:txBody>
      </p:sp>
      <p:graphicFrame>
        <p:nvGraphicFramePr>
          <p:cNvPr id="1538" name="Google Shape;1538;p65"/>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539" name="Google Shape;1539;p65"/>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1)</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7)</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6)</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540" name="Google Shape;1540;p6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541" name="Google Shape;1541;p65"/>
          <p:cNvSpPr/>
          <p:nvPr/>
        </p:nvSpPr>
        <p:spPr>
          <a:xfrm>
            <a:off x="994250" y="14425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5"/>
          <p:cNvSpPr/>
          <p:nvPr/>
        </p:nvSpPr>
        <p:spPr>
          <a:xfrm>
            <a:off x="6938325" y="268222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5"/>
          <p:cNvSpPr/>
          <p:nvPr/>
        </p:nvSpPr>
        <p:spPr>
          <a:xfrm>
            <a:off x="7024975" y="36694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5"/>
          <p:cNvSpPr/>
          <p:nvPr/>
        </p:nvSpPr>
        <p:spPr>
          <a:xfrm>
            <a:off x="7003938" y="239148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5"/>
          <p:cNvSpPr/>
          <p:nvPr/>
        </p:nvSpPr>
        <p:spPr>
          <a:xfrm>
            <a:off x="7053900" y="34429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5"/>
          <p:cNvSpPr/>
          <p:nvPr/>
        </p:nvSpPr>
        <p:spPr>
          <a:xfrm>
            <a:off x="4228264" y="37334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5"/>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5"/>
          <p:cNvSpPr/>
          <p:nvPr/>
        </p:nvSpPr>
        <p:spPr>
          <a:xfrm>
            <a:off x="7053150" y="1738338"/>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5"/>
          <p:cNvSpPr/>
          <p:nvPr/>
        </p:nvSpPr>
        <p:spPr>
          <a:xfrm>
            <a:off x="7058275" y="40497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5"/>
          <p:cNvSpPr/>
          <p:nvPr/>
        </p:nvSpPr>
        <p:spPr>
          <a:xfrm>
            <a:off x="7102338" y="2029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5"/>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552" name="Google Shape;1552;p65"/>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553" name="Google Shape;1553;p65"/>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554" name="Google Shape;1554;p65"/>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555" name="Google Shape;1555;p65"/>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556" name="Google Shape;1556;p65"/>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557" name="Google Shape;1557;p65"/>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558" name="Google Shape;1558;p65"/>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559" name="Google Shape;1559;p65"/>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560" name="Google Shape;1560;p65"/>
          <p:cNvSpPr/>
          <p:nvPr/>
        </p:nvSpPr>
        <p:spPr>
          <a:xfrm>
            <a:off x="10397338" y="1698838"/>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5"/>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1562" name="Google Shape;1562;p65"/>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563" name="Google Shape;1563;p65"/>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564" name="Google Shape;1564;p65"/>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5"/>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66" name="Google Shape;1566;p65"/>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567" name="Google Shape;1567;p65"/>
          <p:cNvSpPr/>
          <p:nvPr/>
        </p:nvSpPr>
        <p:spPr>
          <a:xfrm>
            <a:off x="3814350" y="2234813"/>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5"/>
          <p:cNvSpPr/>
          <p:nvPr/>
        </p:nvSpPr>
        <p:spPr>
          <a:xfrm>
            <a:off x="1596738" y="36990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572"/>
        <p:cNvGrpSpPr/>
        <p:nvPr/>
      </p:nvGrpSpPr>
      <p:grpSpPr>
        <a:xfrm>
          <a:off x="0" y="0"/>
          <a:ext cx="0" cy="0"/>
          <a:chOff x="0" y="0"/>
          <a:chExt cx="0" cy="0"/>
        </a:xfrm>
      </p:grpSpPr>
      <p:sp>
        <p:nvSpPr>
          <p:cNvPr id="1573" name="Google Shape;1573;p6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3</a:t>
            </a:r>
            <a:endParaRPr sz="3400">
              <a:latin typeface="Chewy"/>
              <a:ea typeface="Chewy"/>
              <a:cs typeface="Chewy"/>
              <a:sym typeface="Chewy"/>
            </a:endParaRPr>
          </a:p>
        </p:txBody>
      </p:sp>
      <p:graphicFrame>
        <p:nvGraphicFramePr>
          <p:cNvPr id="1574" name="Google Shape;1574;p66"/>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575" name="Google Shape;1575;p66"/>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Donne les coordonnées du:</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(G,3)</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(B,7)</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(A,1)</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(H,7)</a:t>
            </a:r>
            <a:endParaRPr>
              <a:solidFill>
                <a:srgbClr val="FF0000"/>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(H, 1)</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(D, 7)</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(K, 6)</a:t>
            </a:r>
            <a:endParaRPr>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576" name="Google Shape;1576;p6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577" name="Google Shape;1577;p66"/>
          <p:cNvSpPr/>
          <p:nvPr/>
        </p:nvSpPr>
        <p:spPr>
          <a:xfrm>
            <a:off x="1019450" y="14048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6"/>
          <p:cNvSpPr/>
          <p:nvPr/>
        </p:nvSpPr>
        <p:spPr>
          <a:xfrm>
            <a:off x="4174275" y="37339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6"/>
          <p:cNvSpPr/>
          <p:nvPr/>
        </p:nvSpPr>
        <p:spPr>
          <a:xfrm>
            <a:off x="2364450" y="3605875"/>
            <a:ext cx="343800" cy="354600"/>
          </a:xfrm>
          <a:prstGeom prst="sun">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6"/>
          <p:cNvSpPr/>
          <p:nvPr/>
        </p:nvSpPr>
        <p:spPr>
          <a:xfrm>
            <a:off x="6968463" y="24232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6"/>
          <p:cNvSpPr/>
          <p:nvPr/>
        </p:nvSpPr>
        <p:spPr>
          <a:xfrm>
            <a:off x="4256888" y="1439750"/>
            <a:ext cx="210900" cy="226500"/>
          </a:xfrm>
          <a:prstGeom prst="hear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6"/>
          <p:cNvSpPr/>
          <p:nvPr/>
        </p:nvSpPr>
        <p:spPr>
          <a:xfrm>
            <a:off x="6970551" y="27609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6"/>
          <p:cNvSpPr/>
          <p:nvPr/>
        </p:nvSpPr>
        <p:spPr>
          <a:xfrm>
            <a:off x="6971560" y="363542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6"/>
          <p:cNvSpPr/>
          <p:nvPr/>
        </p:nvSpPr>
        <p:spPr>
          <a:xfrm>
            <a:off x="6968475" y="1738338"/>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6"/>
          <p:cNvSpPr/>
          <p:nvPr/>
        </p:nvSpPr>
        <p:spPr>
          <a:xfrm>
            <a:off x="6971538" y="40497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6"/>
          <p:cNvSpPr/>
          <p:nvPr/>
        </p:nvSpPr>
        <p:spPr>
          <a:xfrm>
            <a:off x="7053138" y="211300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6"/>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588" name="Google Shape;1588;p66"/>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589" name="Google Shape;1589;p66"/>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590" name="Google Shape;1590;p66"/>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591" name="Google Shape;1591;p66"/>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592" name="Google Shape;1592;p66"/>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593" name="Google Shape;1593;p66"/>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594" name="Google Shape;1594;p66"/>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595" name="Google Shape;1595;p66"/>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596" name="Google Shape;1596;p66"/>
          <p:cNvSpPr/>
          <p:nvPr/>
        </p:nvSpPr>
        <p:spPr>
          <a:xfrm>
            <a:off x="6971550" y="3336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6"/>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598" name="Google Shape;1598;p66"/>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599" name="Google Shape;1599;p66"/>
          <p:cNvSpPr/>
          <p:nvPr/>
        </p:nvSpPr>
        <p:spPr>
          <a:xfrm>
            <a:off x="5623738" y="3289925"/>
            <a:ext cx="277200" cy="170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6"/>
          <p:cNvSpPr/>
          <p:nvPr/>
        </p:nvSpPr>
        <p:spPr>
          <a:xfrm>
            <a:off x="3810825" y="2199413"/>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6"/>
          <p:cNvSpPr/>
          <p:nvPr/>
        </p:nvSpPr>
        <p:spPr>
          <a:xfrm>
            <a:off x="1606638" y="36354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605"/>
        <p:cNvGrpSpPr/>
        <p:nvPr/>
      </p:nvGrpSpPr>
      <p:grpSpPr>
        <a:xfrm>
          <a:off x="0" y="0"/>
          <a:ext cx="0" cy="0"/>
          <a:chOff x="0" y="0"/>
          <a:chExt cx="0" cy="0"/>
        </a:xfrm>
      </p:grpSpPr>
      <p:sp>
        <p:nvSpPr>
          <p:cNvPr id="1606" name="Google Shape;1606;p67"/>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4</a:t>
            </a:r>
            <a:endParaRPr sz="3400">
              <a:latin typeface="Chewy"/>
              <a:ea typeface="Chewy"/>
              <a:cs typeface="Chewy"/>
              <a:sym typeface="Chewy"/>
            </a:endParaRPr>
          </a:p>
        </p:txBody>
      </p:sp>
      <p:graphicFrame>
        <p:nvGraphicFramePr>
          <p:cNvPr id="1607" name="Google Shape;1607;p67"/>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608" name="Google Shape;1608;p67"/>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(E,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7)</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(J, 4)</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609" name="Google Shape;1609;p67"/>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610" name="Google Shape;1610;p67"/>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7"/>
          <p:cNvSpPr/>
          <p:nvPr/>
        </p:nvSpPr>
        <p:spPr>
          <a:xfrm>
            <a:off x="10087850" y="2531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7"/>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7"/>
          <p:cNvSpPr/>
          <p:nvPr/>
        </p:nvSpPr>
        <p:spPr>
          <a:xfrm>
            <a:off x="9760788" y="22348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7"/>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7"/>
          <p:cNvSpPr/>
          <p:nvPr/>
        </p:nvSpPr>
        <p:spPr>
          <a:xfrm>
            <a:off x="9296114" y="1736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7"/>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7"/>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7"/>
          <p:cNvSpPr/>
          <p:nvPr/>
        </p:nvSpPr>
        <p:spPr>
          <a:xfrm>
            <a:off x="983227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7"/>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7"/>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a:t>
            </a:r>
            <a:endParaRPr/>
          </a:p>
        </p:txBody>
      </p:sp>
      <p:sp>
        <p:nvSpPr>
          <p:cNvPr id="1621" name="Google Shape;1621;p67"/>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622" name="Google Shape;1622;p67"/>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623" name="Google Shape;1623;p67"/>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624" name="Google Shape;1624;p67"/>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625" name="Google Shape;1625;p67"/>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626" name="Google Shape;1626;p67"/>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627" name="Google Shape;1627;p67"/>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628" name="Google Shape;1628;p67"/>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629" name="Google Shape;1629;p67"/>
          <p:cNvSpPr/>
          <p:nvPr/>
        </p:nvSpPr>
        <p:spPr>
          <a:xfrm>
            <a:off x="10432513" y="15218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7"/>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1631" name="Google Shape;1631;p67"/>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632" name="Google Shape;1632;p67"/>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633" name="Google Shape;1633;p67"/>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7"/>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35" name="Google Shape;1635;p67"/>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636" name="Google Shape;1636;p67"/>
          <p:cNvSpPr/>
          <p:nvPr/>
        </p:nvSpPr>
        <p:spPr>
          <a:xfrm>
            <a:off x="6874800" y="180393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7"/>
          <p:cNvSpPr/>
          <p:nvPr/>
        </p:nvSpPr>
        <p:spPr>
          <a:xfrm>
            <a:off x="4690125" y="4107613"/>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7"/>
          <p:cNvSpPr/>
          <p:nvPr/>
        </p:nvSpPr>
        <p:spPr>
          <a:xfrm>
            <a:off x="6940425" y="2178838"/>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7"/>
          <p:cNvSpPr/>
          <p:nvPr/>
        </p:nvSpPr>
        <p:spPr>
          <a:xfrm>
            <a:off x="3807225" y="2178838"/>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7"/>
          <p:cNvSpPr/>
          <p:nvPr/>
        </p:nvSpPr>
        <p:spPr>
          <a:xfrm>
            <a:off x="6941175" y="2450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7"/>
          <p:cNvSpPr/>
          <p:nvPr/>
        </p:nvSpPr>
        <p:spPr>
          <a:xfrm>
            <a:off x="1500275" y="334615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7"/>
          <p:cNvSpPr/>
          <p:nvPr/>
        </p:nvSpPr>
        <p:spPr>
          <a:xfrm>
            <a:off x="6908025" y="27888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7"/>
          <p:cNvSpPr/>
          <p:nvPr/>
        </p:nvSpPr>
        <p:spPr>
          <a:xfrm>
            <a:off x="562482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7"/>
          <p:cNvSpPr/>
          <p:nvPr/>
        </p:nvSpPr>
        <p:spPr>
          <a:xfrm>
            <a:off x="6874725" y="33459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7"/>
          <p:cNvSpPr/>
          <p:nvPr/>
        </p:nvSpPr>
        <p:spPr>
          <a:xfrm>
            <a:off x="6940413" y="37493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7"/>
          <p:cNvSpPr/>
          <p:nvPr/>
        </p:nvSpPr>
        <p:spPr>
          <a:xfrm>
            <a:off x="6989613" y="402200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650"/>
        <p:cNvGrpSpPr/>
        <p:nvPr/>
      </p:nvGrpSpPr>
      <p:grpSpPr>
        <a:xfrm>
          <a:off x="0" y="0"/>
          <a:ext cx="0" cy="0"/>
          <a:chOff x="0" y="0"/>
          <a:chExt cx="0" cy="0"/>
        </a:xfrm>
      </p:grpSpPr>
      <p:sp>
        <p:nvSpPr>
          <p:cNvPr id="1651" name="Google Shape;1651;p68"/>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4</a:t>
            </a:r>
            <a:endParaRPr sz="3400">
              <a:latin typeface="Chewy"/>
              <a:ea typeface="Chewy"/>
              <a:cs typeface="Chewy"/>
              <a:sym typeface="Chewy"/>
            </a:endParaRPr>
          </a:p>
        </p:txBody>
      </p:sp>
      <p:graphicFrame>
        <p:nvGraphicFramePr>
          <p:cNvPr id="1652" name="Google Shape;1652;p68"/>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653" name="Google Shape;1653;p68"/>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(I, 8)</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(G,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(B, 6)</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1)</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654" name="Google Shape;1654;p68"/>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655" name="Google Shape;1655;p68"/>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8"/>
          <p:cNvSpPr/>
          <p:nvPr/>
        </p:nvSpPr>
        <p:spPr>
          <a:xfrm>
            <a:off x="10087850" y="2531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8"/>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8"/>
          <p:cNvSpPr/>
          <p:nvPr/>
        </p:nvSpPr>
        <p:spPr>
          <a:xfrm>
            <a:off x="9760788" y="22348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8"/>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8"/>
          <p:cNvSpPr/>
          <p:nvPr/>
        </p:nvSpPr>
        <p:spPr>
          <a:xfrm>
            <a:off x="9296114" y="1736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8"/>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8"/>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8"/>
          <p:cNvSpPr/>
          <p:nvPr/>
        </p:nvSpPr>
        <p:spPr>
          <a:xfrm>
            <a:off x="983227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8"/>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8"/>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a:t>
            </a:r>
            <a:endParaRPr/>
          </a:p>
        </p:txBody>
      </p:sp>
      <p:sp>
        <p:nvSpPr>
          <p:cNvPr id="1666" name="Google Shape;1666;p68"/>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667" name="Google Shape;1667;p68"/>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668" name="Google Shape;1668;p68"/>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669" name="Google Shape;1669;p68"/>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670" name="Google Shape;1670;p68"/>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671" name="Google Shape;1671;p68"/>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672" name="Google Shape;1672;p68"/>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673" name="Google Shape;1673;p68"/>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674" name="Google Shape;1674;p68"/>
          <p:cNvSpPr/>
          <p:nvPr/>
        </p:nvSpPr>
        <p:spPr>
          <a:xfrm>
            <a:off x="10432513" y="15218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8"/>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676" name="Google Shape;1676;p68"/>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677" name="Google Shape;1677;p68"/>
          <p:cNvSpPr/>
          <p:nvPr/>
        </p:nvSpPr>
        <p:spPr>
          <a:xfrm>
            <a:off x="6874800" y="180393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8"/>
          <p:cNvSpPr/>
          <p:nvPr/>
        </p:nvSpPr>
        <p:spPr>
          <a:xfrm>
            <a:off x="4680350" y="4127963"/>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8"/>
          <p:cNvSpPr/>
          <p:nvPr/>
        </p:nvSpPr>
        <p:spPr>
          <a:xfrm>
            <a:off x="6940425" y="2178838"/>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8"/>
          <p:cNvSpPr/>
          <p:nvPr/>
        </p:nvSpPr>
        <p:spPr>
          <a:xfrm>
            <a:off x="3826800" y="2178838"/>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8"/>
          <p:cNvSpPr/>
          <p:nvPr/>
        </p:nvSpPr>
        <p:spPr>
          <a:xfrm>
            <a:off x="6941175" y="2450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8"/>
          <p:cNvSpPr/>
          <p:nvPr/>
        </p:nvSpPr>
        <p:spPr>
          <a:xfrm>
            <a:off x="1490475" y="333635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8"/>
          <p:cNvSpPr/>
          <p:nvPr/>
        </p:nvSpPr>
        <p:spPr>
          <a:xfrm>
            <a:off x="6908025" y="27888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8"/>
          <p:cNvSpPr/>
          <p:nvPr/>
        </p:nvSpPr>
        <p:spPr>
          <a:xfrm>
            <a:off x="5662100" y="14842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8"/>
          <p:cNvSpPr/>
          <p:nvPr/>
        </p:nvSpPr>
        <p:spPr>
          <a:xfrm>
            <a:off x="6874725" y="3313538"/>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8"/>
          <p:cNvSpPr/>
          <p:nvPr/>
        </p:nvSpPr>
        <p:spPr>
          <a:xfrm>
            <a:off x="6940413" y="37493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8"/>
          <p:cNvSpPr/>
          <p:nvPr/>
        </p:nvSpPr>
        <p:spPr>
          <a:xfrm>
            <a:off x="6989613" y="402200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8"/>
          <p:cNvSpPr/>
          <p:nvPr/>
        </p:nvSpPr>
        <p:spPr>
          <a:xfrm>
            <a:off x="5628800" y="17399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8"/>
          <p:cNvSpPr/>
          <p:nvPr/>
        </p:nvSpPr>
        <p:spPr>
          <a:xfrm>
            <a:off x="2408888" y="21788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8"/>
          <p:cNvSpPr/>
          <p:nvPr/>
        </p:nvSpPr>
        <p:spPr>
          <a:xfrm>
            <a:off x="1538913" y="29368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888"/>
        <p:cNvGrpSpPr/>
        <p:nvPr/>
      </p:nvGrpSpPr>
      <p:grpSpPr>
        <a:xfrm>
          <a:off x="0" y="0"/>
          <a:ext cx="0" cy="0"/>
          <a:chOff x="0" y="0"/>
          <a:chExt cx="0" cy="0"/>
        </a:xfrm>
      </p:grpSpPr>
      <p:sp>
        <p:nvSpPr>
          <p:cNvPr id="1889" name="Google Shape;1889;p75"/>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8</a:t>
            </a:r>
            <a:endParaRPr sz="3400">
              <a:latin typeface="Chewy"/>
              <a:ea typeface="Chewy"/>
              <a:cs typeface="Chewy"/>
              <a:sym typeface="Chewy"/>
            </a:endParaRPr>
          </a:p>
        </p:txBody>
      </p:sp>
      <p:graphicFrame>
        <p:nvGraphicFramePr>
          <p:cNvPr id="1890" name="Google Shape;1890;p75"/>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891" name="Google Shape;1891;p75"/>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1)</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(G, 3)</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892" name="Google Shape;1892;p7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893" name="Google Shape;1893;p75"/>
          <p:cNvSpPr/>
          <p:nvPr/>
        </p:nvSpPr>
        <p:spPr>
          <a:xfrm>
            <a:off x="6996925" y="20290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5"/>
          <p:cNvSpPr/>
          <p:nvPr/>
        </p:nvSpPr>
        <p:spPr>
          <a:xfrm>
            <a:off x="5619425" y="297128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5"/>
          <p:cNvSpPr/>
          <p:nvPr/>
        </p:nvSpPr>
        <p:spPr>
          <a:xfrm>
            <a:off x="3291650" y="21130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5"/>
          <p:cNvSpPr/>
          <p:nvPr/>
        </p:nvSpPr>
        <p:spPr>
          <a:xfrm>
            <a:off x="1499038" y="18053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5"/>
          <p:cNvSpPr/>
          <p:nvPr/>
        </p:nvSpPr>
        <p:spPr>
          <a:xfrm>
            <a:off x="705391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5"/>
          <p:cNvSpPr/>
          <p:nvPr/>
        </p:nvSpPr>
        <p:spPr>
          <a:xfrm>
            <a:off x="6995926" y="2742064"/>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5"/>
          <p:cNvSpPr/>
          <p:nvPr/>
        </p:nvSpPr>
        <p:spPr>
          <a:xfrm>
            <a:off x="6996935" y="1702488"/>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5"/>
          <p:cNvSpPr/>
          <p:nvPr/>
        </p:nvSpPr>
        <p:spPr>
          <a:xfrm>
            <a:off x="7053163" y="3382538"/>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5"/>
          <p:cNvSpPr/>
          <p:nvPr/>
        </p:nvSpPr>
        <p:spPr>
          <a:xfrm>
            <a:off x="7020775" y="36891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5"/>
          <p:cNvSpPr/>
          <p:nvPr/>
        </p:nvSpPr>
        <p:spPr>
          <a:xfrm>
            <a:off x="7078513" y="3942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5"/>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904" name="Google Shape;1904;p75"/>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905" name="Google Shape;1905;p75"/>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906" name="Google Shape;1906;p75"/>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907" name="Google Shape;1907;p75"/>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908" name="Google Shape;1908;p75"/>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909" name="Google Shape;1909;p75"/>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910" name="Google Shape;1910;p75"/>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911" name="Google Shape;1911;p75"/>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912" name="Google Shape;1912;p75"/>
          <p:cNvSpPr/>
          <p:nvPr/>
        </p:nvSpPr>
        <p:spPr>
          <a:xfrm>
            <a:off x="4249588" y="36971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5"/>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1914" name="Google Shape;1914;p75"/>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915" name="Google Shape;1915;p75"/>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916" name="Google Shape;1916;p75"/>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5"/>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18" name="Google Shape;1918;p75"/>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922"/>
        <p:cNvGrpSpPr/>
        <p:nvPr/>
      </p:nvGrpSpPr>
      <p:grpSpPr>
        <a:xfrm>
          <a:off x="0" y="0"/>
          <a:ext cx="0" cy="0"/>
          <a:chOff x="0" y="0"/>
          <a:chExt cx="0" cy="0"/>
        </a:xfrm>
      </p:grpSpPr>
      <p:sp>
        <p:nvSpPr>
          <p:cNvPr id="1923" name="Google Shape;1923;p7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8</a:t>
            </a:r>
            <a:endParaRPr sz="3400">
              <a:latin typeface="Chewy"/>
              <a:ea typeface="Chewy"/>
              <a:cs typeface="Chewy"/>
              <a:sym typeface="Chewy"/>
            </a:endParaRPr>
          </a:p>
        </p:txBody>
      </p:sp>
      <p:graphicFrame>
        <p:nvGraphicFramePr>
          <p:cNvPr id="1924" name="Google Shape;1924;p76"/>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925" name="Google Shape;1925;p76"/>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(F,3)</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(B,2)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(H,7)</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(K,5)</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1)</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(G, 3)</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926" name="Google Shape;1926;p7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927" name="Google Shape;1927;p76"/>
          <p:cNvSpPr/>
          <p:nvPr/>
        </p:nvSpPr>
        <p:spPr>
          <a:xfrm>
            <a:off x="1463825" y="1700700"/>
            <a:ext cx="277200" cy="299100"/>
          </a:xfrm>
          <a:prstGeom prst="smileyFace">
            <a:avLst>
              <a:gd name="adj" fmla="val 4653"/>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6"/>
          <p:cNvSpPr/>
          <p:nvPr/>
        </p:nvSpPr>
        <p:spPr>
          <a:xfrm>
            <a:off x="6931550" y="273345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6"/>
          <p:cNvSpPr/>
          <p:nvPr/>
        </p:nvSpPr>
        <p:spPr>
          <a:xfrm>
            <a:off x="3309225" y="2113000"/>
            <a:ext cx="343800" cy="354600"/>
          </a:xfrm>
          <a:prstGeom prst="sun">
            <a:avLst>
              <a:gd name="adj" fmla="val 25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6"/>
          <p:cNvSpPr/>
          <p:nvPr/>
        </p:nvSpPr>
        <p:spPr>
          <a:xfrm>
            <a:off x="6997163" y="211298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6"/>
          <p:cNvSpPr/>
          <p:nvPr/>
        </p:nvSpPr>
        <p:spPr>
          <a:xfrm>
            <a:off x="6997925"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6"/>
          <p:cNvSpPr/>
          <p:nvPr/>
        </p:nvSpPr>
        <p:spPr>
          <a:xfrm>
            <a:off x="5663539" y="29712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6"/>
          <p:cNvSpPr/>
          <p:nvPr/>
        </p:nvSpPr>
        <p:spPr>
          <a:xfrm>
            <a:off x="6964785" y="1702488"/>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6"/>
          <p:cNvSpPr/>
          <p:nvPr/>
        </p:nvSpPr>
        <p:spPr>
          <a:xfrm>
            <a:off x="7062800" y="33566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6"/>
          <p:cNvSpPr/>
          <p:nvPr/>
        </p:nvSpPr>
        <p:spPr>
          <a:xfrm>
            <a:off x="7030400" y="374180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6"/>
          <p:cNvSpPr/>
          <p:nvPr/>
        </p:nvSpPr>
        <p:spPr>
          <a:xfrm>
            <a:off x="7111988" y="39771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6"/>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938" name="Google Shape;1938;p76"/>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939" name="Google Shape;1939;p76"/>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940" name="Google Shape;1940;p76"/>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941" name="Google Shape;1941;p76"/>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942" name="Google Shape;1942;p76"/>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943" name="Google Shape;1943;p76"/>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944" name="Google Shape;1944;p76"/>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945" name="Google Shape;1945;p76"/>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946" name="Google Shape;1946;p76"/>
          <p:cNvSpPr/>
          <p:nvPr/>
        </p:nvSpPr>
        <p:spPr>
          <a:xfrm>
            <a:off x="4217438" y="36971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6"/>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948" name="Google Shape;1948;p76"/>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949" name="Google Shape;1949;p76"/>
          <p:cNvSpPr/>
          <p:nvPr/>
        </p:nvSpPr>
        <p:spPr>
          <a:xfrm>
            <a:off x="5696938" y="1391400"/>
            <a:ext cx="212400" cy="223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6"/>
          <p:cNvSpPr/>
          <p:nvPr/>
        </p:nvSpPr>
        <p:spPr>
          <a:xfrm>
            <a:off x="1463825" y="3356675"/>
            <a:ext cx="277200" cy="170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6"/>
          <p:cNvSpPr/>
          <p:nvPr/>
        </p:nvSpPr>
        <p:spPr>
          <a:xfrm>
            <a:off x="3878263" y="2142550"/>
            <a:ext cx="114000" cy="295500"/>
          </a:xfrm>
          <a:prstGeom prst="moon">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88"/>
        <p:cNvGrpSpPr/>
        <p:nvPr/>
      </p:nvGrpSpPr>
      <p:grpSpPr>
        <a:xfrm>
          <a:off x="0" y="0"/>
          <a:ext cx="0" cy="0"/>
          <a:chOff x="0" y="0"/>
          <a:chExt cx="0" cy="0"/>
        </a:xfrm>
      </p:grpSpPr>
      <p:sp>
        <p:nvSpPr>
          <p:cNvPr id="89" name="Google Shape;89;p1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0</a:t>
            </a:r>
            <a:endParaRPr sz="3400">
              <a:latin typeface="Chewy"/>
              <a:ea typeface="Chewy"/>
              <a:cs typeface="Chewy"/>
              <a:sym typeface="Chewy"/>
            </a:endParaRPr>
          </a:p>
        </p:txBody>
      </p:sp>
      <p:graphicFrame>
        <p:nvGraphicFramePr>
          <p:cNvPr id="90" name="Google Shape;90;p16"/>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91" name="Google Shape;91;p16"/>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4)</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 9)</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92" name="Google Shape;92;p1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93" name="Google Shape;93;p16"/>
          <p:cNvSpPr/>
          <p:nvPr/>
        </p:nvSpPr>
        <p:spPr>
          <a:xfrm>
            <a:off x="1219325" y="15531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3086138" y="352970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5358100" y="19997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5358025" y="3877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6994589" y="17340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7072325" y="337872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955"/>
        <p:cNvGrpSpPr/>
        <p:nvPr/>
      </p:nvGrpSpPr>
      <p:grpSpPr>
        <a:xfrm>
          <a:off x="0" y="0"/>
          <a:ext cx="0" cy="0"/>
          <a:chOff x="0" y="0"/>
          <a:chExt cx="0" cy="0"/>
        </a:xfrm>
      </p:grpSpPr>
      <p:sp>
        <p:nvSpPr>
          <p:cNvPr id="1956" name="Google Shape;1956;p77"/>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9</a:t>
            </a:r>
            <a:endParaRPr sz="3400">
              <a:latin typeface="Chewy"/>
              <a:ea typeface="Chewy"/>
              <a:cs typeface="Chewy"/>
              <a:sym typeface="Chewy"/>
            </a:endParaRPr>
          </a:p>
        </p:txBody>
      </p:sp>
      <p:graphicFrame>
        <p:nvGraphicFramePr>
          <p:cNvPr id="1957" name="Google Shape;1957;p77"/>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1958" name="Google Shape;1958;p77"/>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 7)</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(J,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959" name="Google Shape;1959;p77"/>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960" name="Google Shape;1960;p77"/>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7"/>
          <p:cNvSpPr/>
          <p:nvPr/>
        </p:nvSpPr>
        <p:spPr>
          <a:xfrm>
            <a:off x="10087850" y="2531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7"/>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7"/>
          <p:cNvSpPr/>
          <p:nvPr/>
        </p:nvSpPr>
        <p:spPr>
          <a:xfrm>
            <a:off x="9760788" y="22348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7"/>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7"/>
          <p:cNvSpPr/>
          <p:nvPr/>
        </p:nvSpPr>
        <p:spPr>
          <a:xfrm>
            <a:off x="9296114" y="1736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7"/>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7"/>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7"/>
          <p:cNvSpPr/>
          <p:nvPr/>
        </p:nvSpPr>
        <p:spPr>
          <a:xfrm>
            <a:off x="983227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7"/>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7"/>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1971" name="Google Shape;1971;p77"/>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1972" name="Google Shape;1972;p77"/>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1973" name="Google Shape;1973;p77"/>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1974" name="Google Shape;1974;p77"/>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1975" name="Google Shape;1975;p77"/>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1976" name="Google Shape;1976;p77"/>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1977" name="Google Shape;1977;p77"/>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1978" name="Google Shape;1978;p77"/>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1979" name="Google Shape;1979;p77"/>
          <p:cNvSpPr/>
          <p:nvPr/>
        </p:nvSpPr>
        <p:spPr>
          <a:xfrm>
            <a:off x="10432513" y="15218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7"/>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1981" name="Google Shape;1981;p77"/>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982" name="Google Shape;1982;p77"/>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983" name="Google Shape;1983;p77"/>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7"/>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85" name="Google Shape;1985;p77"/>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986" name="Google Shape;1986;p77"/>
          <p:cNvSpPr/>
          <p:nvPr/>
        </p:nvSpPr>
        <p:spPr>
          <a:xfrm>
            <a:off x="1491125" y="29350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7"/>
          <p:cNvSpPr/>
          <p:nvPr/>
        </p:nvSpPr>
        <p:spPr>
          <a:xfrm>
            <a:off x="5221650" y="2524763"/>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7"/>
          <p:cNvSpPr/>
          <p:nvPr/>
        </p:nvSpPr>
        <p:spPr>
          <a:xfrm>
            <a:off x="3309300" y="2111613"/>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7"/>
          <p:cNvSpPr/>
          <p:nvPr/>
        </p:nvSpPr>
        <p:spPr>
          <a:xfrm>
            <a:off x="6098600" y="13369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7"/>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7"/>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7"/>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7"/>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7"/>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7"/>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7"/>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000"/>
        <p:cNvGrpSpPr/>
        <p:nvPr/>
      </p:nvGrpSpPr>
      <p:grpSpPr>
        <a:xfrm>
          <a:off x="0" y="0"/>
          <a:ext cx="0" cy="0"/>
          <a:chOff x="0" y="0"/>
          <a:chExt cx="0" cy="0"/>
        </a:xfrm>
      </p:grpSpPr>
      <p:sp>
        <p:nvSpPr>
          <p:cNvPr id="2001" name="Google Shape;2001;p78"/>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9</a:t>
            </a:r>
            <a:endParaRPr sz="3400">
              <a:latin typeface="Chewy"/>
              <a:ea typeface="Chewy"/>
              <a:cs typeface="Chewy"/>
              <a:sym typeface="Chewy"/>
            </a:endParaRPr>
          </a:p>
        </p:txBody>
      </p:sp>
      <p:graphicFrame>
        <p:nvGraphicFramePr>
          <p:cNvPr id="2002" name="Google Shape;2002;p78"/>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2003" name="Google Shape;2003;p78"/>
          <p:cNvSpPr txBox="1"/>
          <p:nvPr/>
        </p:nvSpPr>
        <p:spPr>
          <a:xfrm>
            <a:off x="6329600" y="1052825"/>
            <a:ext cx="2859900" cy="4386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r>
              <a:rPr lang="fr">
                <a:solidFill>
                  <a:srgbClr val="FF0000"/>
                </a:solidFill>
                <a:latin typeface="Josefin Sans"/>
                <a:ea typeface="Josefin Sans"/>
                <a:cs typeface="Josefin Sans"/>
                <a:sym typeface="Josefin Sans"/>
              </a:rPr>
              <a:t>D, 6</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G, 1</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I, 8</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A, 2</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(F, 7)</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(J, 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004" name="Google Shape;2004;p78"/>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005" name="Google Shape;2005;p78"/>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8"/>
          <p:cNvSpPr/>
          <p:nvPr/>
        </p:nvSpPr>
        <p:spPr>
          <a:xfrm>
            <a:off x="10087850" y="2531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8"/>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8"/>
          <p:cNvSpPr/>
          <p:nvPr/>
        </p:nvSpPr>
        <p:spPr>
          <a:xfrm>
            <a:off x="9760788" y="22348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8"/>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8"/>
          <p:cNvSpPr/>
          <p:nvPr/>
        </p:nvSpPr>
        <p:spPr>
          <a:xfrm>
            <a:off x="9296114" y="1736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8"/>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8"/>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8"/>
          <p:cNvSpPr/>
          <p:nvPr/>
        </p:nvSpPr>
        <p:spPr>
          <a:xfrm>
            <a:off x="983227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8"/>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8"/>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2016" name="Google Shape;2016;p78"/>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2017" name="Google Shape;2017;p78"/>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2018" name="Google Shape;2018;p78"/>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2019" name="Google Shape;2019;p78"/>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2020" name="Google Shape;2020;p78"/>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2021" name="Google Shape;2021;p78"/>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2022" name="Google Shape;2022;p78"/>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2023" name="Google Shape;2023;p78"/>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2024" name="Google Shape;2024;p78"/>
          <p:cNvSpPr/>
          <p:nvPr/>
        </p:nvSpPr>
        <p:spPr>
          <a:xfrm>
            <a:off x="10432513" y="15218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8"/>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2026" name="Google Shape;2026;p78"/>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2027" name="Google Shape;2027;p78"/>
          <p:cNvSpPr/>
          <p:nvPr/>
        </p:nvSpPr>
        <p:spPr>
          <a:xfrm>
            <a:off x="3374925" y="3688538"/>
            <a:ext cx="212400" cy="223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8"/>
          <p:cNvSpPr/>
          <p:nvPr/>
        </p:nvSpPr>
        <p:spPr>
          <a:xfrm>
            <a:off x="999175" y="1764838"/>
            <a:ext cx="277200" cy="170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8"/>
          <p:cNvSpPr/>
          <p:nvPr/>
        </p:nvSpPr>
        <p:spPr>
          <a:xfrm>
            <a:off x="5206450" y="2867250"/>
            <a:ext cx="114000" cy="295500"/>
          </a:xfrm>
          <a:prstGeom prst="moon">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8"/>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8"/>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8"/>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8"/>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8"/>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8"/>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8"/>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8"/>
          <p:cNvSpPr/>
          <p:nvPr/>
        </p:nvSpPr>
        <p:spPr>
          <a:xfrm>
            <a:off x="1491125" y="29350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8"/>
          <p:cNvSpPr/>
          <p:nvPr/>
        </p:nvSpPr>
        <p:spPr>
          <a:xfrm>
            <a:off x="5221650" y="2524763"/>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8"/>
          <p:cNvSpPr/>
          <p:nvPr/>
        </p:nvSpPr>
        <p:spPr>
          <a:xfrm>
            <a:off x="3309300" y="2111613"/>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8"/>
          <p:cNvSpPr/>
          <p:nvPr/>
        </p:nvSpPr>
        <p:spPr>
          <a:xfrm>
            <a:off x="6098600" y="13369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172"/>
        <p:cNvGrpSpPr/>
        <p:nvPr/>
      </p:nvGrpSpPr>
      <p:grpSpPr>
        <a:xfrm>
          <a:off x="0" y="0"/>
          <a:ext cx="0" cy="0"/>
          <a:chOff x="0" y="0"/>
          <a:chExt cx="0" cy="0"/>
        </a:xfrm>
      </p:grpSpPr>
      <p:sp>
        <p:nvSpPr>
          <p:cNvPr id="2173" name="Google Shape;2173;p83"/>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12</a:t>
            </a:r>
            <a:endParaRPr sz="3400">
              <a:latin typeface="Chewy"/>
              <a:ea typeface="Chewy"/>
              <a:cs typeface="Chewy"/>
              <a:sym typeface="Chewy"/>
            </a:endParaRPr>
          </a:p>
        </p:txBody>
      </p:sp>
      <p:graphicFrame>
        <p:nvGraphicFramePr>
          <p:cNvPr id="2174" name="Google Shape;2174;p83"/>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2175" name="Google Shape;2175;p83"/>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176" name="Google Shape;2176;p83"/>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177" name="Google Shape;2177;p83"/>
          <p:cNvSpPr/>
          <p:nvPr/>
        </p:nvSpPr>
        <p:spPr>
          <a:xfrm>
            <a:off x="4713925" y="29350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3"/>
          <p:cNvSpPr/>
          <p:nvPr/>
        </p:nvSpPr>
        <p:spPr>
          <a:xfrm>
            <a:off x="946025" y="3289925"/>
            <a:ext cx="343764"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3"/>
          <p:cNvSpPr/>
          <p:nvPr/>
        </p:nvSpPr>
        <p:spPr>
          <a:xfrm>
            <a:off x="2364225" y="21130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3"/>
          <p:cNvSpPr/>
          <p:nvPr/>
        </p:nvSpPr>
        <p:spPr>
          <a:xfrm>
            <a:off x="7079400" y="211298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3"/>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3"/>
          <p:cNvSpPr/>
          <p:nvPr/>
        </p:nvSpPr>
        <p:spPr>
          <a:xfrm>
            <a:off x="7046001" y="248808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3"/>
          <p:cNvSpPr/>
          <p:nvPr/>
        </p:nvSpPr>
        <p:spPr>
          <a:xfrm>
            <a:off x="7053160" y="17694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3"/>
          <p:cNvSpPr/>
          <p:nvPr/>
        </p:nvSpPr>
        <p:spPr>
          <a:xfrm>
            <a:off x="7090675" y="397502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3"/>
          <p:cNvSpPr/>
          <p:nvPr/>
        </p:nvSpPr>
        <p:spPr>
          <a:xfrm>
            <a:off x="7046988" y="34457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3"/>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2187" name="Google Shape;2187;p83"/>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2188" name="Google Shape;2188;p83"/>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2189" name="Google Shape;2189;p83"/>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2190" name="Google Shape;2190;p83"/>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2191" name="Google Shape;2191;p83"/>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2192" name="Google Shape;2192;p83"/>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2193" name="Google Shape;2193;p83"/>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2194" name="Google Shape;2194;p83"/>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2195" name="Google Shape;2195;p83"/>
          <p:cNvSpPr/>
          <p:nvPr/>
        </p:nvSpPr>
        <p:spPr>
          <a:xfrm>
            <a:off x="7046997" y="3681150"/>
            <a:ext cx="2124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3"/>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2197" name="Google Shape;2197;p83"/>
          <p:cNvSpPr txBox="1"/>
          <p:nvPr/>
        </p:nvSpPr>
        <p:spPr>
          <a:xfrm>
            <a:off x="3424125" y="15615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198" name="Google Shape;2198;p83"/>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2199" name="Google Shape;2199;p83"/>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3"/>
          <p:cNvSpPr txBox="1"/>
          <p:nvPr/>
        </p:nvSpPr>
        <p:spPr>
          <a:xfrm>
            <a:off x="-1129075" y="1750488"/>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01" name="Google Shape;2201;p83"/>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205"/>
        <p:cNvGrpSpPr/>
        <p:nvPr/>
      </p:nvGrpSpPr>
      <p:grpSpPr>
        <a:xfrm>
          <a:off x="0" y="0"/>
          <a:ext cx="0" cy="0"/>
          <a:chOff x="0" y="0"/>
          <a:chExt cx="0" cy="0"/>
        </a:xfrm>
      </p:grpSpPr>
      <p:sp>
        <p:nvSpPr>
          <p:cNvPr id="2206" name="Google Shape;2206;p84"/>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12</a:t>
            </a:r>
            <a:endParaRPr sz="3400">
              <a:latin typeface="Chewy"/>
              <a:ea typeface="Chewy"/>
              <a:cs typeface="Chewy"/>
              <a:sym typeface="Chewy"/>
            </a:endParaRPr>
          </a:p>
        </p:txBody>
      </p:sp>
      <p:graphicFrame>
        <p:nvGraphicFramePr>
          <p:cNvPr id="2207" name="Google Shape;2207;p84"/>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2208" name="Google Shape;2208;p84"/>
          <p:cNvSpPr txBox="1"/>
          <p:nvPr/>
        </p:nvSpPr>
        <p:spPr>
          <a:xfrm>
            <a:off x="6329600" y="1052825"/>
            <a:ext cx="2859900" cy="341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(D,3)</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(I,5)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(A,6)</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457200" lvl="0" indent="45720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209" name="Google Shape;2209;p84"/>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210" name="Google Shape;2210;p84"/>
          <p:cNvSpPr/>
          <p:nvPr/>
        </p:nvSpPr>
        <p:spPr>
          <a:xfrm>
            <a:off x="4750300" y="29350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4"/>
          <p:cNvSpPr/>
          <p:nvPr/>
        </p:nvSpPr>
        <p:spPr>
          <a:xfrm>
            <a:off x="6987525" y="2458463"/>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4"/>
          <p:cNvSpPr/>
          <p:nvPr/>
        </p:nvSpPr>
        <p:spPr>
          <a:xfrm>
            <a:off x="6971350" y="17399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4"/>
          <p:cNvSpPr/>
          <p:nvPr/>
        </p:nvSpPr>
        <p:spPr>
          <a:xfrm>
            <a:off x="7053138" y="21194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4"/>
          <p:cNvSpPr/>
          <p:nvPr/>
        </p:nvSpPr>
        <p:spPr>
          <a:xfrm>
            <a:off x="986439" y="3289914"/>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4"/>
          <p:cNvSpPr/>
          <p:nvPr/>
        </p:nvSpPr>
        <p:spPr>
          <a:xfrm rot="10800000" flipH="1">
            <a:off x="7052400" y="3367297"/>
            <a:ext cx="213900" cy="254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4"/>
          <p:cNvSpPr/>
          <p:nvPr/>
        </p:nvSpPr>
        <p:spPr>
          <a:xfrm>
            <a:off x="7020750" y="304900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4"/>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4"/>
          <p:cNvSpPr txBox="1"/>
          <p:nvPr/>
        </p:nvSpPr>
        <p:spPr>
          <a:xfrm>
            <a:off x="537200" y="768013"/>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2219" name="Google Shape;2219;p84"/>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2220" name="Google Shape;2220;p84"/>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2221" name="Google Shape;2221;p84"/>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2222" name="Google Shape;2222;p84"/>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2223" name="Google Shape;2223;p84"/>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2224" name="Google Shape;2224;p84"/>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2225" name="Google Shape;2225;p84"/>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2226" name="Google Shape;2226;p84"/>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2227" name="Google Shape;2227;p84"/>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2228" name="Google Shape;2228;p84"/>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2229" name="Google Shape;2229;p84"/>
          <p:cNvSpPr/>
          <p:nvPr/>
        </p:nvSpPr>
        <p:spPr>
          <a:xfrm>
            <a:off x="5617550" y="18053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4"/>
          <p:cNvSpPr/>
          <p:nvPr/>
        </p:nvSpPr>
        <p:spPr>
          <a:xfrm rot="10800000" flipH="1">
            <a:off x="1527525" y="2957525"/>
            <a:ext cx="183000" cy="254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4"/>
          <p:cNvSpPr/>
          <p:nvPr/>
        </p:nvSpPr>
        <p:spPr>
          <a:xfrm>
            <a:off x="2344175" y="21194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235"/>
        <p:cNvGrpSpPr/>
        <p:nvPr/>
      </p:nvGrpSpPr>
      <p:grpSpPr>
        <a:xfrm>
          <a:off x="0" y="0"/>
          <a:ext cx="0" cy="0"/>
          <a:chOff x="0" y="0"/>
          <a:chExt cx="0" cy="0"/>
        </a:xfrm>
      </p:grpSpPr>
      <p:sp>
        <p:nvSpPr>
          <p:cNvPr id="2236" name="Google Shape;2236;p85"/>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13</a:t>
            </a:r>
            <a:endParaRPr sz="3400">
              <a:latin typeface="Chewy"/>
              <a:ea typeface="Chewy"/>
              <a:cs typeface="Chewy"/>
              <a:sym typeface="Chewy"/>
            </a:endParaRPr>
          </a:p>
        </p:txBody>
      </p:sp>
      <p:graphicFrame>
        <p:nvGraphicFramePr>
          <p:cNvPr id="2237" name="Google Shape;2237;p85"/>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2238" name="Google Shape;2238;p85"/>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239" name="Google Shape;2239;p8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240" name="Google Shape;2240;p85"/>
          <p:cNvSpPr/>
          <p:nvPr/>
        </p:nvSpPr>
        <p:spPr>
          <a:xfrm>
            <a:off x="3780675" y="32899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85"/>
          <p:cNvSpPr/>
          <p:nvPr/>
        </p:nvSpPr>
        <p:spPr>
          <a:xfrm>
            <a:off x="5632750" y="144255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85"/>
          <p:cNvSpPr/>
          <p:nvPr/>
        </p:nvSpPr>
        <p:spPr>
          <a:xfrm>
            <a:off x="6936000" y="35890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85"/>
          <p:cNvSpPr/>
          <p:nvPr/>
        </p:nvSpPr>
        <p:spPr>
          <a:xfrm>
            <a:off x="6968288" y="25402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85"/>
          <p:cNvSpPr/>
          <p:nvPr/>
        </p:nvSpPr>
        <p:spPr>
          <a:xfrm>
            <a:off x="1947963" y="217925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85"/>
          <p:cNvSpPr/>
          <p:nvPr/>
        </p:nvSpPr>
        <p:spPr>
          <a:xfrm>
            <a:off x="6934889" y="1820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85"/>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85"/>
          <p:cNvSpPr/>
          <p:nvPr/>
        </p:nvSpPr>
        <p:spPr>
          <a:xfrm>
            <a:off x="9989100" y="29726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85"/>
          <p:cNvSpPr/>
          <p:nvPr/>
        </p:nvSpPr>
        <p:spPr>
          <a:xfrm>
            <a:off x="6969300" y="33540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85"/>
          <p:cNvSpPr/>
          <p:nvPr/>
        </p:nvSpPr>
        <p:spPr>
          <a:xfrm>
            <a:off x="7139863" y="394362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85"/>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2251" name="Google Shape;2251;p85"/>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2252" name="Google Shape;2252;p85"/>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2253" name="Google Shape;2253;p85"/>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2254" name="Google Shape;2254;p85"/>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2255" name="Google Shape;2255;p85"/>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2256" name="Google Shape;2256;p85"/>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2257" name="Google Shape;2257;p85"/>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2258" name="Google Shape;2258;p85"/>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2259" name="Google Shape;2259;p85"/>
          <p:cNvSpPr/>
          <p:nvPr/>
        </p:nvSpPr>
        <p:spPr>
          <a:xfrm>
            <a:off x="6935888" y="214250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85"/>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2261" name="Google Shape;2261;p85"/>
          <p:cNvSpPr txBox="1"/>
          <p:nvPr/>
        </p:nvSpPr>
        <p:spPr>
          <a:xfrm>
            <a:off x="9270200" y="27901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262" name="Google Shape;2262;p85"/>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2263" name="Google Shape;2263;p85"/>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85"/>
          <p:cNvSpPr txBox="1"/>
          <p:nvPr/>
        </p:nvSpPr>
        <p:spPr>
          <a:xfrm>
            <a:off x="-2267825" y="154895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65" name="Google Shape;2265;p85"/>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269"/>
        <p:cNvGrpSpPr/>
        <p:nvPr/>
      </p:nvGrpSpPr>
      <p:grpSpPr>
        <a:xfrm>
          <a:off x="0" y="0"/>
          <a:ext cx="0" cy="0"/>
          <a:chOff x="0" y="0"/>
          <a:chExt cx="0" cy="0"/>
        </a:xfrm>
      </p:grpSpPr>
      <p:sp>
        <p:nvSpPr>
          <p:cNvPr id="2270" name="Google Shape;2270;p8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13</a:t>
            </a:r>
            <a:endParaRPr sz="3400">
              <a:latin typeface="Chewy"/>
              <a:ea typeface="Chewy"/>
              <a:cs typeface="Chewy"/>
              <a:sym typeface="Chewy"/>
            </a:endParaRPr>
          </a:p>
        </p:txBody>
      </p:sp>
      <p:graphicFrame>
        <p:nvGraphicFramePr>
          <p:cNvPr id="2271" name="Google Shape;2271;p86"/>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2272" name="Google Shape;2272;p86"/>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(...C..,..3...)</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(..G....,..6...)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(..K....,.1....)</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273" name="Google Shape;2273;p8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274" name="Google Shape;2274;p86"/>
          <p:cNvSpPr/>
          <p:nvPr/>
        </p:nvSpPr>
        <p:spPr>
          <a:xfrm>
            <a:off x="6912588" y="20753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86"/>
          <p:cNvSpPr/>
          <p:nvPr/>
        </p:nvSpPr>
        <p:spPr>
          <a:xfrm>
            <a:off x="6912600" y="2458463"/>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86"/>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86"/>
          <p:cNvSpPr/>
          <p:nvPr/>
        </p:nvSpPr>
        <p:spPr>
          <a:xfrm>
            <a:off x="3811988" y="32899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86"/>
          <p:cNvSpPr/>
          <p:nvPr/>
        </p:nvSpPr>
        <p:spPr>
          <a:xfrm>
            <a:off x="1947963" y="217925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86"/>
          <p:cNvSpPr/>
          <p:nvPr/>
        </p:nvSpPr>
        <p:spPr>
          <a:xfrm>
            <a:off x="5685264" y="140092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86"/>
          <p:cNvSpPr/>
          <p:nvPr/>
        </p:nvSpPr>
        <p:spPr>
          <a:xfrm>
            <a:off x="2387585" y="214615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86"/>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86"/>
          <p:cNvSpPr/>
          <p:nvPr/>
        </p:nvSpPr>
        <p:spPr>
          <a:xfrm>
            <a:off x="5623950" y="17992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86"/>
          <p:cNvSpPr/>
          <p:nvPr/>
        </p:nvSpPr>
        <p:spPr>
          <a:xfrm>
            <a:off x="1492638" y="2857500"/>
            <a:ext cx="114000" cy="295500"/>
          </a:xfrm>
          <a:prstGeom prst="moon">
            <a:avLst>
              <a:gd name="adj" fmla="val 87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86"/>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2285" name="Google Shape;2285;p86"/>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2286" name="Google Shape;2286;p86"/>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2287" name="Google Shape;2287;p86"/>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2288" name="Google Shape;2288;p86"/>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2289" name="Google Shape;2289;p86"/>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2290" name="Google Shape;2290;p86"/>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2291" name="Google Shape;2291;p86"/>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2292" name="Google Shape;2292;p86"/>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2293" name="Google Shape;2293;p86"/>
          <p:cNvSpPr/>
          <p:nvPr/>
        </p:nvSpPr>
        <p:spPr>
          <a:xfrm>
            <a:off x="6912588" y="17332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86"/>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2295" name="Google Shape;2295;p86"/>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683"/>
        <p:cNvGrpSpPr/>
        <p:nvPr/>
      </p:nvGrpSpPr>
      <p:grpSpPr>
        <a:xfrm>
          <a:off x="0" y="0"/>
          <a:ext cx="0" cy="0"/>
          <a:chOff x="0" y="0"/>
          <a:chExt cx="0" cy="0"/>
        </a:xfrm>
      </p:grpSpPr>
      <p:sp>
        <p:nvSpPr>
          <p:cNvPr id="2684" name="Google Shape;2684;p99"/>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dirty="0">
                <a:latin typeface="Chewy"/>
                <a:ea typeface="Chewy"/>
                <a:cs typeface="Chewy"/>
                <a:sym typeface="Chewy"/>
              </a:rPr>
              <a:t>Situation vierge</a:t>
            </a:r>
            <a:endParaRPr sz="3400" dirty="0">
              <a:latin typeface="Chewy"/>
              <a:ea typeface="Chewy"/>
              <a:cs typeface="Chewy"/>
              <a:sym typeface="Chewy"/>
            </a:endParaRPr>
          </a:p>
        </p:txBody>
      </p:sp>
      <p:graphicFrame>
        <p:nvGraphicFramePr>
          <p:cNvPr id="2685" name="Google Shape;2685;p99"/>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2686" name="Google Shape;2686;p99"/>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687" name="Google Shape;2687;p99"/>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688" name="Google Shape;2688;p99"/>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9"/>
          <p:cNvSpPr/>
          <p:nvPr/>
        </p:nvSpPr>
        <p:spPr>
          <a:xfrm>
            <a:off x="10087850" y="2531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9"/>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9"/>
          <p:cNvSpPr/>
          <p:nvPr/>
        </p:nvSpPr>
        <p:spPr>
          <a:xfrm>
            <a:off x="9760788" y="22348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9"/>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9"/>
          <p:cNvSpPr/>
          <p:nvPr/>
        </p:nvSpPr>
        <p:spPr>
          <a:xfrm>
            <a:off x="9296114" y="1736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9"/>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9"/>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9"/>
          <p:cNvSpPr/>
          <p:nvPr/>
        </p:nvSpPr>
        <p:spPr>
          <a:xfrm>
            <a:off x="983227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9"/>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9"/>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2699" name="Google Shape;2699;p99"/>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2700" name="Google Shape;2700;p99"/>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2701" name="Google Shape;2701;p99"/>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2702" name="Google Shape;2702;p99"/>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2703" name="Google Shape;2703;p99"/>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2704" name="Google Shape;2704;p99"/>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2705" name="Google Shape;2705;p99"/>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2706" name="Google Shape;2706;p99"/>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2707" name="Google Shape;2707;p99"/>
          <p:cNvSpPr/>
          <p:nvPr/>
        </p:nvSpPr>
        <p:spPr>
          <a:xfrm>
            <a:off x="10432513" y="15218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9"/>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sp>
        <p:nvSpPr>
          <p:cNvPr id="2709" name="Google Shape;2709;p99"/>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710" name="Google Shape;2710;p99"/>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2711" name="Google Shape;2711;p99"/>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99"/>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13" name="Google Shape;2713;p99"/>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717"/>
        <p:cNvGrpSpPr/>
        <p:nvPr/>
      </p:nvGrpSpPr>
      <p:grpSpPr>
        <a:xfrm>
          <a:off x="0" y="0"/>
          <a:ext cx="0" cy="0"/>
          <a:chOff x="0" y="0"/>
          <a:chExt cx="0" cy="0"/>
        </a:xfrm>
      </p:grpSpPr>
      <p:sp>
        <p:nvSpPr>
          <p:cNvPr id="2718" name="Google Shape;2718;p100"/>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dirty="0">
                <a:latin typeface="Chewy"/>
                <a:ea typeface="Chewy"/>
                <a:cs typeface="Chewy"/>
                <a:sym typeface="Chewy"/>
              </a:rPr>
              <a:t>Situation vierge</a:t>
            </a:r>
            <a:endParaRPr sz="3400" dirty="0">
              <a:latin typeface="Chewy"/>
              <a:ea typeface="Chewy"/>
              <a:cs typeface="Chewy"/>
              <a:sym typeface="Chewy"/>
            </a:endParaRPr>
          </a:p>
        </p:txBody>
      </p:sp>
      <p:graphicFrame>
        <p:nvGraphicFramePr>
          <p:cNvPr id="2719" name="Google Shape;2719;p100"/>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2720" name="Google Shape;2720;p100"/>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5)</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721" name="Google Shape;2721;p100"/>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722" name="Google Shape;2722;p100"/>
          <p:cNvSpPr/>
          <p:nvPr/>
        </p:nvSpPr>
        <p:spPr>
          <a:xfrm>
            <a:off x="10197075" y="19667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00"/>
          <p:cNvSpPr/>
          <p:nvPr/>
        </p:nvSpPr>
        <p:spPr>
          <a:xfrm>
            <a:off x="10087850" y="2531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00"/>
          <p:cNvSpPr/>
          <p:nvPr/>
        </p:nvSpPr>
        <p:spPr>
          <a:xfrm>
            <a:off x="10647000" y="22658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00"/>
          <p:cNvSpPr/>
          <p:nvPr/>
        </p:nvSpPr>
        <p:spPr>
          <a:xfrm>
            <a:off x="9760788" y="22348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00"/>
          <p:cNvSpPr/>
          <p:nvPr/>
        </p:nvSpPr>
        <p:spPr>
          <a:xfrm>
            <a:off x="9728163" y="18025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00"/>
          <p:cNvSpPr/>
          <p:nvPr/>
        </p:nvSpPr>
        <p:spPr>
          <a:xfrm>
            <a:off x="9296114" y="17369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00"/>
          <p:cNvSpPr/>
          <p:nvPr/>
        </p:nvSpPr>
        <p:spPr>
          <a:xfrm>
            <a:off x="9622260" y="128170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00"/>
          <p:cNvSpPr/>
          <p:nvPr/>
        </p:nvSpPr>
        <p:spPr>
          <a:xfrm>
            <a:off x="9515000" y="21130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00"/>
          <p:cNvSpPr/>
          <p:nvPr/>
        </p:nvSpPr>
        <p:spPr>
          <a:xfrm>
            <a:off x="9832275" y="14288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00"/>
          <p:cNvSpPr/>
          <p:nvPr/>
        </p:nvSpPr>
        <p:spPr>
          <a:xfrm>
            <a:off x="9378713" y="25717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00"/>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2733" name="Google Shape;2733;p100"/>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2734" name="Google Shape;2734;p100"/>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2735" name="Google Shape;2735;p100"/>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2736" name="Google Shape;2736;p100"/>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2737" name="Google Shape;2737;p100"/>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2738" name="Google Shape;2738;p100"/>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2739" name="Google Shape;2739;p100"/>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2740" name="Google Shape;2740;p100"/>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2741" name="Google Shape;2741;p100"/>
          <p:cNvSpPr/>
          <p:nvPr/>
        </p:nvSpPr>
        <p:spPr>
          <a:xfrm>
            <a:off x="10432513" y="15218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00"/>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2743" name="Google Shape;2743;p100"/>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747"/>
        <p:cNvGrpSpPr/>
        <p:nvPr/>
      </p:nvGrpSpPr>
      <p:grpSpPr>
        <a:xfrm>
          <a:off x="0" y="0"/>
          <a:ext cx="0" cy="0"/>
          <a:chOff x="0" y="0"/>
          <a:chExt cx="0" cy="0"/>
        </a:xfrm>
      </p:grpSpPr>
      <p:pic>
        <p:nvPicPr>
          <p:cNvPr id="2748" name="Google Shape;2748;p101"/>
          <p:cNvPicPr preferRelativeResize="0"/>
          <p:nvPr/>
        </p:nvPicPr>
        <p:blipFill>
          <a:blip r:embed="rId3">
            <a:alphaModFix/>
          </a:blip>
          <a:stretch>
            <a:fillRect/>
          </a:stretch>
        </p:blipFill>
        <p:spPr>
          <a:xfrm>
            <a:off x="0" y="2530258"/>
            <a:ext cx="2765175" cy="2613242"/>
          </a:xfrm>
          <a:prstGeom prst="rect">
            <a:avLst/>
          </a:prstGeom>
          <a:noFill/>
          <a:ln>
            <a:noFill/>
          </a:ln>
        </p:spPr>
      </p:pic>
      <p:pic>
        <p:nvPicPr>
          <p:cNvPr id="2749" name="Google Shape;2749;p101"/>
          <p:cNvPicPr preferRelativeResize="0"/>
          <p:nvPr/>
        </p:nvPicPr>
        <p:blipFill>
          <a:blip r:embed="rId4">
            <a:alphaModFix/>
          </a:blip>
          <a:stretch>
            <a:fillRect/>
          </a:stretch>
        </p:blipFill>
        <p:spPr>
          <a:xfrm rot="-817143">
            <a:off x="297398" y="98525"/>
            <a:ext cx="1777725" cy="1907800"/>
          </a:xfrm>
          <a:prstGeom prst="rect">
            <a:avLst/>
          </a:prstGeom>
          <a:noFill/>
          <a:ln>
            <a:noFill/>
          </a:ln>
        </p:spPr>
      </p:pic>
      <p:pic>
        <p:nvPicPr>
          <p:cNvPr id="2750" name="Google Shape;2750;p101"/>
          <p:cNvPicPr preferRelativeResize="0"/>
          <p:nvPr/>
        </p:nvPicPr>
        <p:blipFill>
          <a:blip r:embed="rId5">
            <a:alphaModFix/>
          </a:blip>
          <a:stretch>
            <a:fillRect/>
          </a:stretch>
        </p:blipFill>
        <p:spPr>
          <a:xfrm>
            <a:off x="2443075" y="98525"/>
            <a:ext cx="4850525" cy="4339950"/>
          </a:xfrm>
          <a:prstGeom prst="rect">
            <a:avLst/>
          </a:prstGeom>
          <a:noFill/>
          <a:ln>
            <a:noFill/>
          </a:ln>
        </p:spPr>
      </p:pic>
      <p:pic>
        <p:nvPicPr>
          <p:cNvPr id="2751" name="Google Shape;2751;p101"/>
          <p:cNvPicPr preferRelativeResize="0"/>
          <p:nvPr/>
        </p:nvPicPr>
        <p:blipFill>
          <a:blip r:embed="rId6">
            <a:alphaModFix/>
          </a:blip>
          <a:stretch>
            <a:fillRect/>
          </a:stretch>
        </p:blipFill>
        <p:spPr>
          <a:xfrm>
            <a:off x="7200900" y="2199025"/>
            <a:ext cx="1943100" cy="3028950"/>
          </a:xfrm>
          <a:prstGeom prst="rect">
            <a:avLst/>
          </a:prstGeom>
          <a:noFill/>
          <a:ln>
            <a:noFill/>
          </a:ln>
        </p:spPr>
      </p:pic>
      <p:pic>
        <p:nvPicPr>
          <p:cNvPr id="2752" name="Google Shape;2752;p101"/>
          <p:cNvPicPr preferRelativeResize="0"/>
          <p:nvPr/>
        </p:nvPicPr>
        <p:blipFill>
          <a:blip r:embed="rId7">
            <a:alphaModFix/>
          </a:blip>
          <a:stretch>
            <a:fillRect/>
          </a:stretch>
        </p:blipFill>
        <p:spPr>
          <a:xfrm rot="437234">
            <a:off x="6087925" y="3748501"/>
            <a:ext cx="1489850" cy="1394999"/>
          </a:xfrm>
          <a:prstGeom prst="rect">
            <a:avLst/>
          </a:prstGeom>
          <a:noFill/>
          <a:ln>
            <a:noFill/>
          </a:ln>
        </p:spPr>
      </p:pic>
      <p:sp>
        <p:nvSpPr>
          <p:cNvPr id="2753" name="Google Shape;2753;p101"/>
          <p:cNvSpPr txBox="1"/>
          <p:nvPr/>
        </p:nvSpPr>
        <p:spPr>
          <a:xfrm>
            <a:off x="3793300" y="1056200"/>
            <a:ext cx="29079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Niveau 3: Se déplacer sur un quadrillage: les cases.</a:t>
            </a:r>
            <a:endParaRPr sz="3400">
              <a:latin typeface="Chewy"/>
              <a:ea typeface="Chewy"/>
              <a:cs typeface="Chewy"/>
              <a:sym typeface="Chewy"/>
            </a:endParaRPr>
          </a:p>
        </p:txBody>
      </p:sp>
      <p:sp>
        <p:nvSpPr>
          <p:cNvPr id="2754" name="Google Shape;2754;p101"/>
          <p:cNvSpPr txBox="1"/>
          <p:nvPr/>
        </p:nvSpPr>
        <p:spPr>
          <a:xfrm rot="-216483">
            <a:off x="753201" y="24526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quadrillage</a:t>
            </a:r>
            <a:endParaRPr sz="2300">
              <a:latin typeface="Chewy"/>
              <a:ea typeface="Chewy"/>
              <a:cs typeface="Chewy"/>
              <a:sym typeface="Chewy"/>
            </a:endParaRPr>
          </a:p>
        </p:txBody>
      </p:sp>
      <p:sp>
        <p:nvSpPr>
          <p:cNvPr id="2755" name="Google Shape;2755;p101"/>
          <p:cNvSpPr txBox="1"/>
          <p:nvPr/>
        </p:nvSpPr>
        <p:spPr>
          <a:xfrm rot="-216483">
            <a:off x="1094001" y="32397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Plan</a:t>
            </a:r>
            <a:endParaRPr sz="2300">
              <a:latin typeface="Chewy"/>
              <a:ea typeface="Chewy"/>
              <a:cs typeface="Chewy"/>
              <a:sym typeface="Chewy"/>
            </a:endParaRPr>
          </a:p>
        </p:txBody>
      </p:sp>
      <p:pic>
        <p:nvPicPr>
          <p:cNvPr id="2756" name="Google Shape;2756;p101"/>
          <p:cNvPicPr preferRelativeResize="0"/>
          <p:nvPr/>
        </p:nvPicPr>
        <p:blipFill>
          <a:blip r:embed="rId8">
            <a:alphaModFix/>
          </a:blip>
          <a:stretch>
            <a:fillRect/>
          </a:stretch>
        </p:blipFill>
        <p:spPr>
          <a:xfrm>
            <a:off x="7293598" y="487488"/>
            <a:ext cx="1502220" cy="11298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760"/>
        <p:cNvGrpSpPr/>
        <p:nvPr/>
      </p:nvGrpSpPr>
      <p:grpSpPr>
        <a:xfrm>
          <a:off x="0" y="0"/>
          <a:ext cx="0" cy="0"/>
          <a:chOff x="0" y="0"/>
          <a:chExt cx="0" cy="0"/>
        </a:xfrm>
      </p:grpSpPr>
      <p:sp>
        <p:nvSpPr>
          <p:cNvPr id="2761" name="Google Shape;2761;p102"/>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0</a:t>
            </a:r>
            <a:endParaRPr sz="3400">
              <a:latin typeface="Chewy"/>
              <a:ea typeface="Chewy"/>
              <a:cs typeface="Chewy"/>
              <a:sym typeface="Chewy"/>
            </a:endParaRPr>
          </a:p>
        </p:txBody>
      </p:sp>
      <p:graphicFrame>
        <p:nvGraphicFramePr>
          <p:cNvPr id="2762" name="Google Shape;2762;p102"/>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2763" name="Google Shape;2763;p102"/>
          <p:cNvSpPr txBox="1"/>
          <p:nvPr/>
        </p:nvSpPr>
        <p:spPr>
          <a:xfrm>
            <a:off x="6329600" y="1052825"/>
            <a:ext cx="2859900" cy="2447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latin typeface="Josefin Sans"/>
                <a:ea typeface="Josefin Sans"/>
                <a:cs typeface="Josefin Sans"/>
                <a:sym typeface="Josefin Sans"/>
              </a:rPr>
              <a:t>Donne l’itinéraire du bonhomme qui doit rejoindre le soleil         en passant d’abord par le coeur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puis par le nuage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764" name="Google Shape;2764;p102"/>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765" name="Google Shape;2765;p102"/>
          <p:cNvSpPr/>
          <p:nvPr/>
        </p:nvSpPr>
        <p:spPr>
          <a:xfrm>
            <a:off x="3086138" y="3153213"/>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02"/>
          <p:cNvSpPr/>
          <p:nvPr/>
        </p:nvSpPr>
        <p:spPr>
          <a:xfrm>
            <a:off x="8456163" y="207922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02"/>
          <p:cNvSpPr/>
          <p:nvPr/>
        </p:nvSpPr>
        <p:spPr>
          <a:xfrm>
            <a:off x="1191275" y="15004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8" name="Google Shape;2768;p102"/>
          <p:cNvPicPr preferRelativeResize="0"/>
          <p:nvPr/>
        </p:nvPicPr>
        <p:blipFill>
          <a:blip r:embed="rId4">
            <a:alphaModFix/>
          </a:blip>
          <a:stretch>
            <a:fillRect/>
          </a:stretch>
        </p:blipFill>
        <p:spPr>
          <a:xfrm flipH="1">
            <a:off x="5358089" y="3085250"/>
            <a:ext cx="386475" cy="438713"/>
          </a:xfrm>
          <a:prstGeom prst="rect">
            <a:avLst/>
          </a:prstGeom>
          <a:noFill/>
          <a:ln>
            <a:noFill/>
          </a:ln>
        </p:spPr>
      </p:pic>
      <p:sp>
        <p:nvSpPr>
          <p:cNvPr id="2769" name="Google Shape;2769;p102"/>
          <p:cNvSpPr/>
          <p:nvPr/>
        </p:nvSpPr>
        <p:spPr>
          <a:xfrm>
            <a:off x="8528675" y="13515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02"/>
          <p:cNvSpPr/>
          <p:nvPr/>
        </p:nvSpPr>
        <p:spPr>
          <a:xfrm>
            <a:off x="6480488" y="2041113"/>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02"/>
          <p:cNvSpPr/>
          <p:nvPr/>
        </p:nvSpPr>
        <p:spPr>
          <a:xfrm>
            <a:off x="3052900" y="1564437"/>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07"/>
        <p:cNvGrpSpPr/>
        <p:nvPr/>
      </p:nvGrpSpPr>
      <p:grpSpPr>
        <a:xfrm>
          <a:off x="0" y="0"/>
          <a:ext cx="0" cy="0"/>
          <a:chOff x="0" y="0"/>
          <a:chExt cx="0" cy="0"/>
        </a:xfrm>
      </p:grpSpPr>
      <p:sp>
        <p:nvSpPr>
          <p:cNvPr id="108" name="Google Shape;108;p17"/>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0</a:t>
            </a:r>
            <a:endParaRPr sz="3400">
              <a:latin typeface="Chewy"/>
              <a:ea typeface="Chewy"/>
              <a:cs typeface="Chewy"/>
              <a:sym typeface="Chewy"/>
            </a:endParaRPr>
          </a:p>
        </p:txBody>
      </p:sp>
      <p:graphicFrame>
        <p:nvGraphicFramePr>
          <p:cNvPr id="109" name="Google Shape;109;p17"/>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110" name="Google Shape;110;p17"/>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B, 2</a:t>
            </a:r>
            <a:r>
              <a:rPr lang="fr">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r>
              <a:rPr lang="fr">
                <a:solidFill>
                  <a:srgbClr val="FF0000"/>
                </a:solidFill>
                <a:latin typeface="Josefin Sans"/>
                <a:ea typeface="Josefin Sans"/>
                <a:cs typeface="Josefin Sans"/>
                <a:sym typeface="Josefin Sans"/>
              </a:rPr>
              <a:t>K, 8</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r>
              <a:rPr lang="fr">
                <a:solidFill>
                  <a:srgbClr val="FF0000"/>
                </a:solidFill>
                <a:latin typeface="Josefin Sans"/>
                <a:ea typeface="Josefin Sans"/>
                <a:cs typeface="Josefin Sans"/>
                <a:sym typeface="Josefin Sans"/>
              </a:rPr>
              <a:t>F, 7</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B, 2</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4)</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 9)</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11" name="Google Shape;111;p17"/>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12" name="Google Shape;112;p17"/>
          <p:cNvSpPr/>
          <p:nvPr/>
        </p:nvSpPr>
        <p:spPr>
          <a:xfrm>
            <a:off x="1219325" y="155317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3086138" y="352970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5358100" y="19997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5358025" y="3877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7027975" y="3407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7072325" y="3995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24" name="Google Shape;124;p17"/>
          <p:cNvSpPr/>
          <p:nvPr/>
        </p:nvSpPr>
        <p:spPr>
          <a:xfrm>
            <a:off x="3998950" y="2359275"/>
            <a:ext cx="279300" cy="2955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2159675" y="3169075"/>
            <a:ext cx="277200" cy="170800"/>
          </a:xfrm>
          <a:prstGeom prst="flowChartExtra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3085125" y="4290575"/>
            <a:ext cx="114000" cy="299100"/>
          </a:xfrm>
          <a:prstGeom prst="moon">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775"/>
        <p:cNvGrpSpPr/>
        <p:nvPr/>
      </p:nvGrpSpPr>
      <p:grpSpPr>
        <a:xfrm>
          <a:off x="0" y="0"/>
          <a:ext cx="0" cy="0"/>
          <a:chOff x="0" y="0"/>
          <a:chExt cx="0" cy="0"/>
        </a:xfrm>
      </p:grpSpPr>
      <p:sp>
        <p:nvSpPr>
          <p:cNvPr id="2776" name="Google Shape;2776;p103"/>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0</a:t>
            </a:r>
            <a:endParaRPr sz="3400">
              <a:latin typeface="Chewy"/>
              <a:ea typeface="Chewy"/>
              <a:cs typeface="Chewy"/>
              <a:sym typeface="Chewy"/>
            </a:endParaRPr>
          </a:p>
        </p:txBody>
      </p:sp>
      <p:graphicFrame>
        <p:nvGraphicFramePr>
          <p:cNvPr id="2777" name="Google Shape;2777;p103"/>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2778" name="Google Shape;2778;p103"/>
          <p:cNvSpPr txBox="1"/>
          <p:nvPr/>
        </p:nvSpPr>
        <p:spPr>
          <a:xfrm>
            <a:off x="6329600" y="1052825"/>
            <a:ext cx="2859900" cy="2447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(K, 6) ; (J, 6) ; (I, 6) ; (H, 6) ; </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(G, 6) ; (F, 6) ; (F, 5), (F, 4) , </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(F, 3) ; (F, 2) ; (E, 2) ; (D, 2) ; </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(C, 2) ; (B, 2)   .</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779" name="Google Shape;2779;p103"/>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780" name="Google Shape;2780;p103"/>
          <p:cNvSpPr/>
          <p:nvPr/>
        </p:nvSpPr>
        <p:spPr>
          <a:xfrm>
            <a:off x="3086138" y="3153213"/>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03"/>
          <p:cNvSpPr/>
          <p:nvPr/>
        </p:nvSpPr>
        <p:spPr>
          <a:xfrm>
            <a:off x="1191275" y="150042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82" name="Google Shape;2782;p103"/>
          <p:cNvPicPr preferRelativeResize="0"/>
          <p:nvPr/>
        </p:nvPicPr>
        <p:blipFill>
          <a:blip r:embed="rId4">
            <a:alphaModFix/>
          </a:blip>
          <a:stretch>
            <a:fillRect/>
          </a:stretch>
        </p:blipFill>
        <p:spPr>
          <a:xfrm flipH="1">
            <a:off x="5358089" y="3085250"/>
            <a:ext cx="386475" cy="438713"/>
          </a:xfrm>
          <a:prstGeom prst="rect">
            <a:avLst/>
          </a:prstGeom>
          <a:noFill/>
          <a:ln>
            <a:noFill/>
          </a:ln>
        </p:spPr>
      </p:pic>
      <p:sp>
        <p:nvSpPr>
          <p:cNvPr id="2783" name="Google Shape;2783;p103"/>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2784" name="Google Shape;2784;p103"/>
          <p:cNvSpPr/>
          <p:nvPr/>
        </p:nvSpPr>
        <p:spPr>
          <a:xfrm>
            <a:off x="3052900" y="1564437"/>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995"/>
        <p:cNvGrpSpPr/>
        <p:nvPr/>
      </p:nvGrpSpPr>
      <p:grpSpPr>
        <a:xfrm>
          <a:off x="0" y="0"/>
          <a:ext cx="0" cy="0"/>
          <a:chOff x="0" y="0"/>
          <a:chExt cx="0" cy="0"/>
        </a:xfrm>
      </p:grpSpPr>
      <p:sp>
        <p:nvSpPr>
          <p:cNvPr id="2996" name="Google Shape;2996;p122"/>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10</a:t>
            </a:r>
            <a:endParaRPr sz="3400">
              <a:latin typeface="Chewy"/>
              <a:ea typeface="Chewy"/>
              <a:cs typeface="Chewy"/>
              <a:sym typeface="Chewy"/>
            </a:endParaRPr>
          </a:p>
        </p:txBody>
      </p:sp>
      <p:graphicFrame>
        <p:nvGraphicFramePr>
          <p:cNvPr id="2997" name="Google Shape;2997;p122"/>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2998" name="Google Shape;2998;p122"/>
          <p:cNvSpPr txBox="1"/>
          <p:nvPr/>
        </p:nvSpPr>
        <p:spPr>
          <a:xfrm>
            <a:off x="6284100" y="1363275"/>
            <a:ext cx="2859900" cy="2124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latin typeface="Josefin Sans"/>
                <a:ea typeface="Josefin Sans"/>
                <a:cs typeface="Josefin Sans"/>
                <a:sym typeface="Josefin Sans"/>
              </a:rPr>
              <a:t>Consigne.</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Par quelles cases doit passer mon bonhomme, pour aller à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puis à             et arriver à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999" name="Google Shape;2999;p122"/>
          <p:cNvPicPr preferRelativeResize="0"/>
          <p:nvPr/>
        </p:nvPicPr>
        <p:blipFill>
          <a:blip r:embed="rId3">
            <a:alphaModFix/>
          </a:blip>
          <a:stretch>
            <a:fillRect/>
          </a:stretch>
        </p:blipFill>
        <p:spPr>
          <a:xfrm rot="437241">
            <a:off x="7146488" y="3653628"/>
            <a:ext cx="1441603" cy="1349842"/>
          </a:xfrm>
          <a:prstGeom prst="rect">
            <a:avLst/>
          </a:prstGeom>
          <a:noFill/>
          <a:ln>
            <a:noFill/>
          </a:ln>
        </p:spPr>
      </p:pic>
      <p:pic>
        <p:nvPicPr>
          <p:cNvPr id="3000" name="Google Shape;3000;p122"/>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3001" name="Google Shape;3001;p122"/>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2" name="Google Shape;3002;p122"/>
          <p:cNvPicPr preferRelativeResize="0"/>
          <p:nvPr/>
        </p:nvPicPr>
        <p:blipFill>
          <a:blip r:embed="rId5">
            <a:alphaModFix/>
          </a:blip>
          <a:stretch>
            <a:fillRect/>
          </a:stretch>
        </p:blipFill>
        <p:spPr>
          <a:xfrm flipH="1">
            <a:off x="1641189" y="1500425"/>
            <a:ext cx="386475" cy="438713"/>
          </a:xfrm>
          <a:prstGeom prst="rect">
            <a:avLst/>
          </a:prstGeom>
          <a:noFill/>
          <a:ln>
            <a:noFill/>
          </a:ln>
        </p:spPr>
      </p:pic>
      <p:sp>
        <p:nvSpPr>
          <p:cNvPr id="3003" name="Google Shape;3003;p122"/>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004" name="Google Shape;3004;p122"/>
          <p:cNvSpPr/>
          <p:nvPr/>
        </p:nvSpPr>
        <p:spPr>
          <a:xfrm>
            <a:off x="4476300" y="1572038"/>
            <a:ext cx="312600" cy="295500"/>
          </a:xfrm>
          <a:prstGeom prst="donut">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22"/>
          <p:cNvSpPr/>
          <p:nvPr/>
        </p:nvSpPr>
        <p:spPr>
          <a:xfrm>
            <a:off x="4476300" y="2356375"/>
            <a:ext cx="312600" cy="295500"/>
          </a:xfrm>
          <a:prstGeom prst="pentagon">
            <a:avLst>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22"/>
          <p:cNvSpPr/>
          <p:nvPr/>
        </p:nvSpPr>
        <p:spPr>
          <a:xfrm>
            <a:off x="5777975" y="2356438"/>
            <a:ext cx="386424" cy="29538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22"/>
          <p:cNvSpPr/>
          <p:nvPr/>
        </p:nvSpPr>
        <p:spPr>
          <a:xfrm>
            <a:off x="8710100" y="2025925"/>
            <a:ext cx="312600" cy="295500"/>
          </a:xfrm>
          <a:prstGeom prst="donut">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22"/>
          <p:cNvSpPr/>
          <p:nvPr/>
        </p:nvSpPr>
        <p:spPr>
          <a:xfrm>
            <a:off x="7001600" y="2356388"/>
            <a:ext cx="312600" cy="295500"/>
          </a:xfrm>
          <a:prstGeom prst="pentagon">
            <a:avLst>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22"/>
          <p:cNvSpPr/>
          <p:nvPr/>
        </p:nvSpPr>
        <p:spPr>
          <a:xfrm>
            <a:off x="8547150" y="2356463"/>
            <a:ext cx="386424" cy="29538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013"/>
        <p:cNvGrpSpPr/>
        <p:nvPr/>
      </p:nvGrpSpPr>
      <p:grpSpPr>
        <a:xfrm>
          <a:off x="0" y="0"/>
          <a:ext cx="0" cy="0"/>
          <a:chOff x="0" y="0"/>
          <a:chExt cx="0" cy="0"/>
        </a:xfrm>
      </p:grpSpPr>
      <p:sp>
        <p:nvSpPr>
          <p:cNvPr id="3014" name="Google Shape;3014;p123"/>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10</a:t>
            </a:r>
            <a:endParaRPr sz="3400">
              <a:latin typeface="Chewy"/>
              <a:ea typeface="Chewy"/>
              <a:cs typeface="Chewy"/>
              <a:sym typeface="Chewy"/>
            </a:endParaRPr>
          </a:p>
        </p:txBody>
      </p:sp>
      <p:graphicFrame>
        <p:nvGraphicFramePr>
          <p:cNvPr id="3015" name="Google Shape;3015;p123"/>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72675">
                  <a:extLst>
                    <a:ext uri="{9D8B030D-6E8A-4147-A177-3AD203B41FA5}">
                      <a16:colId xmlns:a16="http://schemas.microsoft.com/office/drawing/2014/main" val="20009"/>
                    </a:ext>
                  </a:extLst>
                </a:gridCol>
                <a:gridCol w="45577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016" name="Google Shape;3016;p123"/>
          <p:cNvSpPr txBox="1"/>
          <p:nvPr/>
        </p:nvSpPr>
        <p:spPr>
          <a:xfrm>
            <a:off x="6329600" y="1052825"/>
            <a:ext cx="2859900" cy="2124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correction.</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Départ C2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D2 E2 F2 G2 H2 I2 I3 I4 J4 K4 L4</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017" name="Google Shape;3017;p123"/>
          <p:cNvPicPr preferRelativeResize="0"/>
          <p:nvPr/>
        </p:nvPicPr>
        <p:blipFill>
          <a:blip r:embed="rId3">
            <a:alphaModFix/>
          </a:blip>
          <a:stretch>
            <a:fillRect/>
          </a:stretch>
        </p:blipFill>
        <p:spPr>
          <a:xfrm rot="437239">
            <a:off x="8200236" y="4109433"/>
            <a:ext cx="1000684" cy="936986"/>
          </a:xfrm>
          <a:prstGeom prst="rect">
            <a:avLst/>
          </a:prstGeom>
          <a:noFill/>
          <a:ln>
            <a:noFill/>
          </a:ln>
        </p:spPr>
      </p:pic>
      <p:pic>
        <p:nvPicPr>
          <p:cNvPr id="3018" name="Google Shape;3018;p123"/>
          <p:cNvPicPr preferRelativeResize="0"/>
          <p:nvPr/>
        </p:nvPicPr>
        <p:blipFill>
          <a:blip r:embed="rId4">
            <a:alphaModFix/>
          </a:blip>
          <a:stretch>
            <a:fillRect/>
          </a:stretch>
        </p:blipFill>
        <p:spPr>
          <a:xfrm flipH="1">
            <a:off x="1677689" y="1460800"/>
            <a:ext cx="386475" cy="438713"/>
          </a:xfrm>
          <a:prstGeom prst="rect">
            <a:avLst/>
          </a:prstGeom>
          <a:noFill/>
          <a:ln>
            <a:noFill/>
          </a:ln>
        </p:spPr>
      </p:pic>
      <p:sp>
        <p:nvSpPr>
          <p:cNvPr id="3019" name="Google Shape;3019;p123"/>
          <p:cNvSpPr txBox="1"/>
          <p:nvPr/>
        </p:nvSpPr>
        <p:spPr>
          <a:xfrm>
            <a:off x="144100" y="237225"/>
            <a:ext cx="18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3020" name="Google Shape;3020;p123"/>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021" name="Google Shape;3021;p123"/>
          <p:cNvSpPr/>
          <p:nvPr/>
        </p:nvSpPr>
        <p:spPr>
          <a:xfrm>
            <a:off x="4385300" y="1480063"/>
            <a:ext cx="386400" cy="400200"/>
          </a:xfrm>
          <a:prstGeom prst="donut">
            <a:avLst>
              <a:gd name="adj" fmla="val 25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23"/>
          <p:cNvSpPr/>
          <p:nvPr/>
        </p:nvSpPr>
        <p:spPr>
          <a:xfrm>
            <a:off x="5777975" y="2364825"/>
            <a:ext cx="386424" cy="253368"/>
          </a:xfrm>
          <a:prstGeom prst="cloud">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23"/>
          <p:cNvSpPr/>
          <p:nvPr/>
        </p:nvSpPr>
        <p:spPr>
          <a:xfrm>
            <a:off x="4476200" y="2292852"/>
            <a:ext cx="295500" cy="324300"/>
          </a:xfrm>
          <a:prstGeom prst="pentagon">
            <a:avLst>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050"/>
        <p:cNvGrpSpPr/>
        <p:nvPr/>
      </p:nvGrpSpPr>
      <p:grpSpPr>
        <a:xfrm>
          <a:off x="0" y="0"/>
          <a:ext cx="0" cy="0"/>
          <a:chOff x="0" y="0"/>
          <a:chExt cx="0" cy="0"/>
        </a:xfrm>
      </p:grpSpPr>
      <p:sp>
        <p:nvSpPr>
          <p:cNvPr id="3051" name="Google Shape;3051;p12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12</a:t>
            </a:r>
            <a:endParaRPr sz="3400">
              <a:latin typeface="Chewy"/>
              <a:ea typeface="Chewy"/>
              <a:cs typeface="Chewy"/>
              <a:sym typeface="Chewy"/>
            </a:endParaRPr>
          </a:p>
        </p:txBody>
      </p:sp>
      <p:graphicFrame>
        <p:nvGraphicFramePr>
          <p:cNvPr id="3052" name="Google Shape;3052;p126"/>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053" name="Google Shape;3053;p126"/>
          <p:cNvSpPr txBox="1"/>
          <p:nvPr/>
        </p:nvSpPr>
        <p:spPr>
          <a:xfrm>
            <a:off x="6284100" y="1399075"/>
            <a:ext cx="2859900" cy="2447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latin typeface="Josefin Sans"/>
                <a:ea typeface="Josefin Sans"/>
                <a:cs typeface="Josefin Sans"/>
                <a:sym typeface="Josefin Sans"/>
              </a:rPr>
              <a:t>Consigne.</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Grâce au nom des cases, donne le chemin que doit prendre mon bonhomme pour passer par      , puis      , et arriver à</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054" name="Google Shape;3054;p126"/>
          <p:cNvPicPr preferRelativeResize="0"/>
          <p:nvPr/>
        </p:nvPicPr>
        <p:blipFill>
          <a:blip r:embed="rId3">
            <a:alphaModFix/>
          </a:blip>
          <a:stretch>
            <a:fillRect/>
          </a:stretch>
        </p:blipFill>
        <p:spPr>
          <a:xfrm rot="437241">
            <a:off x="7188713" y="3653628"/>
            <a:ext cx="1441603" cy="1349842"/>
          </a:xfrm>
          <a:prstGeom prst="rect">
            <a:avLst/>
          </a:prstGeom>
          <a:noFill/>
          <a:ln>
            <a:noFill/>
          </a:ln>
        </p:spPr>
      </p:pic>
      <p:pic>
        <p:nvPicPr>
          <p:cNvPr id="3055" name="Google Shape;3055;p126"/>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3056" name="Google Shape;3056;p126"/>
          <p:cNvSpPr/>
          <p:nvPr/>
        </p:nvSpPr>
        <p:spPr>
          <a:xfrm>
            <a:off x="-1108850"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7" name="Google Shape;3057;p126"/>
          <p:cNvPicPr preferRelativeResize="0"/>
          <p:nvPr/>
        </p:nvPicPr>
        <p:blipFill>
          <a:blip r:embed="rId5">
            <a:alphaModFix/>
          </a:blip>
          <a:stretch>
            <a:fillRect/>
          </a:stretch>
        </p:blipFill>
        <p:spPr>
          <a:xfrm flipH="1">
            <a:off x="4902777" y="1882662"/>
            <a:ext cx="386475" cy="438713"/>
          </a:xfrm>
          <a:prstGeom prst="rect">
            <a:avLst/>
          </a:prstGeom>
          <a:noFill/>
          <a:ln>
            <a:noFill/>
          </a:ln>
        </p:spPr>
      </p:pic>
      <p:sp>
        <p:nvSpPr>
          <p:cNvPr id="3058" name="Google Shape;3058;p126"/>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059" name="Google Shape;3059;p126"/>
          <p:cNvSpPr/>
          <p:nvPr/>
        </p:nvSpPr>
        <p:spPr>
          <a:xfrm>
            <a:off x="4989825" y="3567650"/>
            <a:ext cx="212400" cy="223800"/>
          </a:xfrm>
          <a:prstGeom prst="flowChar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26"/>
          <p:cNvSpPr/>
          <p:nvPr/>
        </p:nvSpPr>
        <p:spPr>
          <a:xfrm>
            <a:off x="8631625" y="2459850"/>
            <a:ext cx="212400" cy="223800"/>
          </a:xfrm>
          <a:prstGeom prst="flowChar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26"/>
          <p:cNvSpPr/>
          <p:nvPr/>
        </p:nvSpPr>
        <p:spPr>
          <a:xfrm>
            <a:off x="3053138" y="3529975"/>
            <a:ext cx="343200" cy="295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26"/>
          <p:cNvSpPr/>
          <p:nvPr/>
        </p:nvSpPr>
        <p:spPr>
          <a:xfrm>
            <a:off x="6731350" y="2761775"/>
            <a:ext cx="293100" cy="2238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26"/>
          <p:cNvSpPr/>
          <p:nvPr/>
        </p:nvSpPr>
        <p:spPr>
          <a:xfrm>
            <a:off x="3055250" y="1500425"/>
            <a:ext cx="236100" cy="3543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26"/>
          <p:cNvSpPr/>
          <p:nvPr/>
        </p:nvSpPr>
        <p:spPr>
          <a:xfrm>
            <a:off x="8116425" y="2764513"/>
            <a:ext cx="212400" cy="2211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068"/>
        <p:cNvGrpSpPr/>
        <p:nvPr/>
      </p:nvGrpSpPr>
      <p:grpSpPr>
        <a:xfrm>
          <a:off x="0" y="0"/>
          <a:ext cx="0" cy="0"/>
          <a:chOff x="0" y="0"/>
          <a:chExt cx="0" cy="0"/>
        </a:xfrm>
      </p:grpSpPr>
      <p:sp>
        <p:nvSpPr>
          <p:cNvPr id="3069" name="Google Shape;3069;p127"/>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12</a:t>
            </a:r>
            <a:endParaRPr sz="3400">
              <a:latin typeface="Chewy"/>
              <a:ea typeface="Chewy"/>
              <a:cs typeface="Chewy"/>
              <a:sym typeface="Chewy"/>
            </a:endParaRPr>
          </a:p>
        </p:txBody>
      </p:sp>
      <p:graphicFrame>
        <p:nvGraphicFramePr>
          <p:cNvPr id="3070" name="Google Shape;3070;p127"/>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071" name="Google Shape;3071;p127"/>
          <p:cNvSpPr txBox="1"/>
          <p:nvPr/>
        </p:nvSpPr>
        <p:spPr>
          <a:xfrm>
            <a:off x="6329600" y="1052825"/>
            <a:ext cx="2859900" cy="2124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correction.</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Départ J3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J4 J5 J6 J7 I7 H7 G7 F7 F6 F5 F4 F3 F2</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072" name="Google Shape;3072;p127"/>
          <p:cNvPicPr preferRelativeResize="0"/>
          <p:nvPr/>
        </p:nvPicPr>
        <p:blipFill>
          <a:blip r:embed="rId3">
            <a:alphaModFix/>
          </a:blip>
          <a:stretch>
            <a:fillRect/>
          </a:stretch>
        </p:blipFill>
        <p:spPr>
          <a:xfrm rot="437239">
            <a:off x="8200236" y="4109433"/>
            <a:ext cx="1000684" cy="936986"/>
          </a:xfrm>
          <a:prstGeom prst="rect">
            <a:avLst/>
          </a:prstGeom>
          <a:noFill/>
          <a:ln>
            <a:noFill/>
          </a:ln>
        </p:spPr>
      </p:pic>
      <p:pic>
        <p:nvPicPr>
          <p:cNvPr id="3073" name="Google Shape;3073;p127"/>
          <p:cNvPicPr preferRelativeResize="0"/>
          <p:nvPr/>
        </p:nvPicPr>
        <p:blipFill>
          <a:blip r:embed="rId4">
            <a:alphaModFix/>
          </a:blip>
          <a:stretch>
            <a:fillRect/>
          </a:stretch>
        </p:blipFill>
        <p:spPr>
          <a:xfrm flipH="1">
            <a:off x="4902777" y="1896625"/>
            <a:ext cx="386475" cy="438713"/>
          </a:xfrm>
          <a:prstGeom prst="rect">
            <a:avLst/>
          </a:prstGeom>
          <a:noFill/>
          <a:ln>
            <a:noFill/>
          </a:ln>
        </p:spPr>
      </p:pic>
      <p:sp>
        <p:nvSpPr>
          <p:cNvPr id="3074" name="Google Shape;3074;p127"/>
          <p:cNvSpPr txBox="1"/>
          <p:nvPr/>
        </p:nvSpPr>
        <p:spPr>
          <a:xfrm>
            <a:off x="144100" y="237225"/>
            <a:ext cx="18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3075" name="Google Shape;3075;p127"/>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076" name="Google Shape;3076;p127"/>
          <p:cNvSpPr/>
          <p:nvPr/>
        </p:nvSpPr>
        <p:spPr>
          <a:xfrm>
            <a:off x="3101700" y="1604700"/>
            <a:ext cx="188700" cy="2196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27"/>
          <p:cNvSpPr/>
          <p:nvPr/>
        </p:nvSpPr>
        <p:spPr>
          <a:xfrm>
            <a:off x="3086888" y="3547250"/>
            <a:ext cx="275700" cy="2619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27"/>
          <p:cNvSpPr/>
          <p:nvPr/>
        </p:nvSpPr>
        <p:spPr>
          <a:xfrm>
            <a:off x="4902775" y="3550525"/>
            <a:ext cx="321000" cy="258600"/>
          </a:xfrm>
          <a:prstGeom prst="flowChartOr">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151"/>
        <p:cNvGrpSpPr/>
        <p:nvPr/>
      </p:nvGrpSpPr>
      <p:grpSpPr>
        <a:xfrm>
          <a:off x="0" y="0"/>
          <a:ext cx="0" cy="0"/>
          <a:chOff x="0" y="0"/>
          <a:chExt cx="0" cy="0"/>
        </a:xfrm>
      </p:grpSpPr>
      <p:sp>
        <p:nvSpPr>
          <p:cNvPr id="3152" name="Google Shape;3152;p134"/>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16</a:t>
            </a:r>
            <a:endParaRPr sz="3400">
              <a:latin typeface="Chewy"/>
              <a:ea typeface="Chewy"/>
              <a:cs typeface="Chewy"/>
              <a:sym typeface="Chewy"/>
            </a:endParaRPr>
          </a:p>
        </p:txBody>
      </p:sp>
      <p:graphicFrame>
        <p:nvGraphicFramePr>
          <p:cNvPr id="3153" name="Google Shape;3153;p134"/>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154" name="Google Shape;3154;p134"/>
          <p:cNvSpPr txBox="1"/>
          <p:nvPr/>
        </p:nvSpPr>
        <p:spPr>
          <a:xfrm>
            <a:off x="6242200" y="347425"/>
            <a:ext cx="2859900" cy="5679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latin typeface="Josefin Sans"/>
                <a:ea typeface="Josefin Sans"/>
                <a:cs typeface="Josefin Sans"/>
                <a:sym typeface="Josefin Sans"/>
              </a:rPr>
              <a:t>Consigne.</a:t>
            </a:r>
            <a:endParaRPr>
              <a:latin typeface="Josefin Sans"/>
              <a:ea typeface="Josefin Sans"/>
              <a:cs typeface="Josefin Sans"/>
              <a:sym typeface="Josefin Sans"/>
            </a:endParaRPr>
          </a:p>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(D, 1)</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 8)</a:t>
            </a:r>
            <a:endParaRPr>
              <a:solidFill>
                <a:schemeClr val="dk1"/>
              </a:solidFill>
              <a:latin typeface="Josefin Sans"/>
              <a:ea typeface="Josefin Sans"/>
              <a:cs typeface="Josefin Sans"/>
              <a:sym typeface="Josefin Sans"/>
            </a:endParaRPr>
          </a:p>
          <a:p>
            <a:pPr marL="0" lvl="0" indent="0" algn="l" rtl="0">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155" name="Google Shape;3155;p134"/>
          <p:cNvPicPr preferRelativeResize="0"/>
          <p:nvPr/>
        </p:nvPicPr>
        <p:blipFill>
          <a:blip r:embed="rId3">
            <a:alphaModFix/>
          </a:blip>
          <a:stretch>
            <a:fillRect/>
          </a:stretch>
        </p:blipFill>
        <p:spPr>
          <a:xfrm rot="437241">
            <a:off x="7188713" y="3653628"/>
            <a:ext cx="1441603" cy="1349842"/>
          </a:xfrm>
          <a:prstGeom prst="rect">
            <a:avLst/>
          </a:prstGeom>
          <a:noFill/>
          <a:ln>
            <a:noFill/>
          </a:ln>
        </p:spPr>
      </p:pic>
      <p:pic>
        <p:nvPicPr>
          <p:cNvPr id="3156" name="Google Shape;3156;p134"/>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3157" name="Google Shape;3157;p134"/>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8" name="Google Shape;3158;p134"/>
          <p:cNvPicPr preferRelativeResize="0"/>
          <p:nvPr/>
        </p:nvPicPr>
        <p:blipFill>
          <a:blip r:embed="rId5">
            <a:alphaModFix/>
          </a:blip>
          <a:stretch>
            <a:fillRect/>
          </a:stretch>
        </p:blipFill>
        <p:spPr>
          <a:xfrm flipH="1">
            <a:off x="-850336" y="425200"/>
            <a:ext cx="386475" cy="438713"/>
          </a:xfrm>
          <a:prstGeom prst="rect">
            <a:avLst/>
          </a:prstGeom>
          <a:noFill/>
          <a:ln>
            <a:noFill/>
          </a:ln>
        </p:spPr>
      </p:pic>
      <p:sp>
        <p:nvSpPr>
          <p:cNvPr id="3159" name="Google Shape;3159;p134"/>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160" name="Google Shape;3160;p134"/>
          <p:cNvSpPr/>
          <p:nvPr/>
        </p:nvSpPr>
        <p:spPr>
          <a:xfrm>
            <a:off x="6973813" y="2381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34"/>
          <p:cNvSpPr/>
          <p:nvPr/>
        </p:nvSpPr>
        <p:spPr>
          <a:xfrm>
            <a:off x="6974563" y="2039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34"/>
          <p:cNvSpPr/>
          <p:nvPr/>
        </p:nvSpPr>
        <p:spPr>
          <a:xfrm>
            <a:off x="6940426" y="1392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34"/>
          <p:cNvSpPr/>
          <p:nvPr/>
        </p:nvSpPr>
        <p:spPr>
          <a:xfrm>
            <a:off x="6941410" y="1682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34"/>
          <p:cNvSpPr/>
          <p:nvPr/>
        </p:nvSpPr>
        <p:spPr>
          <a:xfrm>
            <a:off x="7027975" y="30265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34"/>
          <p:cNvSpPr/>
          <p:nvPr/>
        </p:nvSpPr>
        <p:spPr>
          <a:xfrm>
            <a:off x="6995575" y="3334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34"/>
          <p:cNvSpPr/>
          <p:nvPr/>
        </p:nvSpPr>
        <p:spPr>
          <a:xfrm>
            <a:off x="7072325" y="36140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34"/>
          <p:cNvSpPr/>
          <p:nvPr/>
        </p:nvSpPr>
        <p:spPr>
          <a:xfrm>
            <a:off x="5416426" y="15446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34"/>
          <p:cNvSpPr/>
          <p:nvPr/>
        </p:nvSpPr>
        <p:spPr>
          <a:xfrm>
            <a:off x="3969610" y="19113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34"/>
          <p:cNvSpPr/>
          <p:nvPr/>
        </p:nvSpPr>
        <p:spPr>
          <a:xfrm>
            <a:off x="5450563" y="4325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34"/>
          <p:cNvSpPr/>
          <p:nvPr/>
        </p:nvSpPr>
        <p:spPr>
          <a:xfrm>
            <a:off x="3163813" y="2000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174"/>
        <p:cNvGrpSpPr/>
        <p:nvPr/>
      </p:nvGrpSpPr>
      <p:grpSpPr>
        <a:xfrm>
          <a:off x="0" y="0"/>
          <a:ext cx="0" cy="0"/>
          <a:chOff x="0" y="0"/>
          <a:chExt cx="0" cy="0"/>
        </a:xfrm>
      </p:grpSpPr>
      <p:sp>
        <p:nvSpPr>
          <p:cNvPr id="3175" name="Google Shape;3175;p135"/>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16</a:t>
            </a:r>
            <a:endParaRPr sz="3400">
              <a:latin typeface="Chewy"/>
              <a:ea typeface="Chewy"/>
              <a:cs typeface="Chewy"/>
              <a:sym typeface="Chewy"/>
            </a:endParaRPr>
          </a:p>
        </p:txBody>
      </p:sp>
      <p:graphicFrame>
        <p:nvGraphicFramePr>
          <p:cNvPr id="3176" name="Google Shape;3176;p135"/>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177" name="Google Shape;3177;p135"/>
          <p:cNvSpPr txBox="1"/>
          <p:nvPr/>
        </p:nvSpPr>
        <p:spPr>
          <a:xfrm>
            <a:off x="6329600" y="1052825"/>
            <a:ext cx="2859900" cy="3093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correction</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(..K.,2)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(H,.3)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(.K.,9)</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(F.,3)</a:t>
            </a:r>
            <a:r>
              <a:rPr lang="fr">
                <a:solidFill>
                  <a:srgbClr val="FF0000"/>
                </a:solidFill>
                <a:latin typeface="Josefin Sans"/>
                <a:ea typeface="Josefin Sans"/>
                <a:cs typeface="Josefin Sans"/>
                <a:sym typeface="Josefin Sans"/>
              </a:rPr>
              <a:t>.</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178" name="Google Shape;3178;p13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pic>
        <p:nvPicPr>
          <p:cNvPr id="3179" name="Google Shape;3179;p135"/>
          <p:cNvPicPr preferRelativeResize="0"/>
          <p:nvPr/>
        </p:nvPicPr>
        <p:blipFill>
          <a:blip r:embed="rId4">
            <a:alphaModFix/>
          </a:blip>
          <a:stretch>
            <a:fillRect/>
          </a:stretch>
        </p:blipFill>
        <p:spPr>
          <a:xfrm flipH="1">
            <a:off x="-668636" y="-135925"/>
            <a:ext cx="386475" cy="438713"/>
          </a:xfrm>
          <a:prstGeom prst="rect">
            <a:avLst/>
          </a:prstGeom>
          <a:noFill/>
          <a:ln>
            <a:noFill/>
          </a:ln>
        </p:spPr>
      </p:pic>
      <p:sp>
        <p:nvSpPr>
          <p:cNvPr id="3180" name="Google Shape;3180;p135"/>
          <p:cNvSpPr txBox="1"/>
          <p:nvPr/>
        </p:nvSpPr>
        <p:spPr>
          <a:xfrm>
            <a:off x="144100" y="237225"/>
            <a:ext cx="18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3181" name="Google Shape;3181;p135"/>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182" name="Google Shape;3182;p135"/>
          <p:cNvSpPr/>
          <p:nvPr/>
        </p:nvSpPr>
        <p:spPr>
          <a:xfrm>
            <a:off x="6973813" y="276236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35"/>
          <p:cNvSpPr/>
          <p:nvPr/>
        </p:nvSpPr>
        <p:spPr>
          <a:xfrm>
            <a:off x="6974563" y="242047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35"/>
          <p:cNvSpPr/>
          <p:nvPr/>
        </p:nvSpPr>
        <p:spPr>
          <a:xfrm>
            <a:off x="6940426" y="1773202"/>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35"/>
          <p:cNvSpPr/>
          <p:nvPr/>
        </p:nvSpPr>
        <p:spPr>
          <a:xfrm>
            <a:off x="6941410" y="20637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35"/>
          <p:cNvSpPr/>
          <p:nvPr/>
        </p:nvSpPr>
        <p:spPr>
          <a:xfrm>
            <a:off x="4034425" y="27796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35"/>
          <p:cNvSpPr/>
          <p:nvPr/>
        </p:nvSpPr>
        <p:spPr>
          <a:xfrm>
            <a:off x="2173225" y="11821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35"/>
          <p:cNvSpPr/>
          <p:nvPr/>
        </p:nvSpPr>
        <p:spPr>
          <a:xfrm>
            <a:off x="3164375" y="39005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192"/>
        <p:cNvGrpSpPr/>
        <p:nvPr/>
      </p:nvGrpSpPr>
      <p:grpSpPr>
        <a:xfrm>
          <a:off x="0" y="0"/>
          <a:ext cx="0" cy="0"/>
          <a:chOff x="0" y="0"/>
          <a:chExt cx="0" cy="0"/>
        </a:xfrm>
      </p:grpSpPr>
      <p:sp>
        <p:nvSpPr>
          <p:cNvPr id="3193" name="Google Shape;3193;p13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17</a:t>
            </a:r>
            <a:endParaRPr sz="3400">
              <a:latin typeface="Chewy"/>
              <a:ea typeface="Chewy"/>
              <a:cs typeface="Chewy"/>
              <a:sym typeface="Chewy"/>
            </a:endParaRPr>
          </a:p>
        </p:txBody>
      </p:sp>
      <p:graphicFrame>
        <p:nvGraphicFramePr>
          <p:cNvPr id="3194" name="Google Shape;3194;p136"/>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195" name="Google Shape;3195;p136"/>
          <p:cNvSpPr txBox="1"/>
          <p:nvPr/>
        </p:nvSpPr>
        <p:spPr>
          <a:xfrm>
            <a:off x="7108925" y="1399075"/>
            <a:ext cx="2859900" cy="3093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latin typeface="Josefin Sans"/>
                <a:ea typeface="Josefin Sans"/>
                <a:cs typeface="Josefin Sans"/>
                <a:sym typeface="Josefin Sans"/>
              </a:rPr>
              <a:t>Consigne:</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grâce au nom des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cases, donne le chemin</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que doit prendre mon</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bonhomme pour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passer de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et arriver à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196" name="Google Shape;3196;p136"/>
          <p:cNvPicPr preferRelativeResize="0"/>
          <p:nvPr/>
        </p:nvPicPr>
        <p:blipFill>
          <a:blip r:embed="rId3">
            <a:alphaModFix/>
          </a:blip>
          <a:stretch>
            <a:fillRect/>
          </a:stretch>
        </p:blipFill>
        <p:spPr>
          <a:xfrm rot="437241">
            <a:off x="7188713" y="3653628"/>
            <a:ext cx="1441603" cy="1349842"/>
          </a:xfrm>
          <a:prstGeom prst="rect">
            <a:avLst/>
          </a:prstGeom>
          <a:noFill/>
          <a:ln>
            <a:noFill/>
          </a:ln>
        </p:spPr>
      </p:pic>
      <p:pic>
        <p:nvPicPr>
          <p:cNvPr id="3197" name="Google Shape;3197;p136"/>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3198" name="Google Shape;3198;p136"/>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9" name="Google Shape;3199;p136"/>
          <p:cNvPicPr preferRelativeResize="0"/>
          <p:nvPr/>
        </p:nvPicPr>
        <p:blipFill>
          <a:blip r:embed="rId5">
            <a:alphaModFix/>
          </a:blip>
          <a:stretch>
            <a:fillRect/>
          </a:stretch>
        </p:blipFill>
        <p:spPr>
          <a:xfrm flipH="1">
            <a:off x="3031489" y="1500425"/>
            <a:ext cx="386475" cy="438713"/>
          </a:xfrm>
          <a:prstGeom prst="rect">
            <a:avLst/>
          </a:prstGeom>
          <a:noFill/>
          <a:ln>
            <a:noFill/>
          </a:ln>
        </p:spPr>
      </p:pic>
      <p:sp>
        <p:nvSpPr>
          <p:cNvPr id="3200" name="Google Shape;3200;p136"/>
          <p:cNvSpPr txBox="1"/>
          <p:nvPr/>
        </p:nvSpPr>
        <p:spPr>
          <a:xfrm>
            <a:off x="-2021675" y="499650"/>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201" name="Google Shape;3201;p136"/>
          <p:cNvSpPr/>
          <p:nvPr/>
        </p:nvSpPr>
        <p:spPr>
          <a:xfrm>
            <a:off x="1599950" y="2249725"/>
            <a:ext cx="386400" cy="4386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36"/>
          <p:cNvSpPr/>
          <p:nvPr/>
        </p:nvSpPr>
        <p:spPr>
          <a:xfrm>
            <a:off x="2064175" y="3567650"/>
            <a:ext cx="386400" cy="295500"/>
          </a:xfrm>
          <a:prstGeom prst="blockArc">
            <a:avLst>
              <a:gd name="adj1" fmla="val 10800000"/>
              <a:gd name="adj2" fmla="val 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36"/>
          <p:cNvSpPr txBox="1"/>
          <p:nvPr/>
        </p:nvSpPr>
        <p:spPr>
          <a:xfrm>
            <a:off x="8937200" y="1823900"/>
            <a:ext cx="236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800">
                <a:solidFill>
                  <a:srgbClr val="FF0000"/>
                </a:solidFill>
              </a:rPr>
              <a:t>1</a:t>
            </a:r>
            <a:endParaRPr sz="800">
              <a:solidFill>
                <a:srgbClr val="FF0000"/>
              </a:solidFill>
            </a:endParaRPr>
          </a:p>
        </p:txBody>
      </p:sp>
      <p:sp>
        <p:nvSpPr>
          <p:cNvPr id="3204" name="Google Shape;3204;p136"/>
          <p:cNvSpPr/>
          <p:nvPr/>
        </p:nvSpPr>
        <p:spPr>
          <a:xfrm>
            <a:off x="7986900" y="2953625"/>
            <a:ext cx="386400" cy="4386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36"/>
          <p:cNvSpPr/>
          <p:nvPr/>
        </p:nvSpPr>
        <p:spPr>
          <a:xfrm>
            <a:off x="8235325" y="3481475"/>
            <a:ext cx="386400" cy="295500"/>
          </a:xfrm>
          <a:prstGeom prst="blockArc">
            <a:avLst>
              <a:gd name="adj1" fmla="val 10800000"/>
              <a:gd name="adj2" fmla="val 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209"/>
        <p:cNvGrpSpPr/>
        <p:nvPr/>
      </p:nvGrpSpPr>
      <p:grpSpPr>
        <a:xfrm>
          <a:off x="0" y="0"/>
          <a:ext cx="0" cy="0"/>
          <a:chOff x="0" y="0"/>
          <a:chExt cx="0" cy="0"/>
        </a:xfrm>
      </p:grpSpPr>
      <p:sp>
        <p:nvSpPr>
          <p:cNvPr id="3210" name="Google Shape;3210;p137"/>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17</a:t>
            </a:r>
            <a:endParaRPr sz="3400">
              <a:latin typeface="Chewy"/>
              <a:ea typeface="Chewy"/>
              <a:cs typeface="Chewy"/>
              <a:sym typeface="Chewy"/>
            </a:endParaRPr>
          </a:p>
        </p:txBody>
      </p:sp>
      <p:graphicFrame>
        <p:nvGraphicFramePr>
          <p:cNvPr id="3211" name="Google Shape;3211;p137"/>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382850">
                  <a:extLst>
                    <a:ext uri="{9D8B030D-6E8A-4147-A177-3AD203B41FA5}">
                      <a16:colId xmlns:a16="http://schemas.microsoft.com/office/drawing/2014/main" val="20011"/>
                    </a:ext>
                  </a:extLst>
                </a:gridCol>
                <a:gridCol w="545600">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212" name="Google Shape;3212;p137"/>
          <p:cNvSpPr txBox="1"/>
          <p:nvPr/>
        </p:nvSpPr>
        <p:spPr>
          <a:xfrm>
            <a:off x="6242200" y="1052825"/>
            <a:ext cx="2859900" cy="341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correction.</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mon bonhomme est en (F,2).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Il descend en (F, 3) puis en</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(F, 4). Il avance en (E, 4), (D, 4)</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et arrive sur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en (C, 4). Puis il descend en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(C, 5), (C, 6) et (C, 7). Il arrive en (D, 7) sur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213" name="Google Shape;3213;p137"/>
          <p:cNvPicPr preferRelativeResize="0"/>
          <p:nvPr/>
        </p:nvPicPr>
        <p:blipFill>
          <a:blip r:embed="rId3">
            <a:alphaModFix/>
          </a:blip>
          <a:stretch>
            <a:fillRect/>
          </a:stretch>
        </p:blipFill>
        <p:spPr>
          <a:xfrm rot="437239">
            <a:off x="8200236" y="4109433"/>
            <a:ext cx="1000684" cy="936986"/>
          </a:xfrm>
          <a:prstGeom prst="rect">
            <a:avLst/>
          </a:prstGeom>
          <a:noFill/>
          <a:ln>
            <a:noFill/>
          </a:ln>
        </p:spPr>
      </p:pic>
      <p:pic>
        <p:nvPicPr>
          <p:cNvPr id="3214" name="Google Shape;3214;p137"/>
          <p:cNvPicPr preferRelativeResize="0"/>
          <p:nvPr/>
        </p:nvPicPr>
        <p:blipFill>
          <a:blip r:embed="rId4">
            <a:alphaModFix/>
          </a:blip>
          <a:stretch>
            <a:fillRect/>
          </a:stretch>
        </p:blipFill>
        <p:spPr>
          <a:xfrm flipH="1">
            <a:off x="3070364" y="1500425"/>
            <a:ext cx="386475" cy="438713"/>
          </a:xfrm>
          <a:prstGeom prst="rect">
            <a:avLst/>
          </a:prstGeom>
          <a:noFill/>
          <a:ln>
            <a:noFill/>
          </a:ln>
        </p:spPr>
      </p:pic>
      <p:sp>
        <p:nvSpPr>
          <p:cNvPr id="3215" name="Google Shape;3215;p137"/>
          <p:cNvSpPr txBox="1"/>
          <p:nvPr/>
        </p:nvSpPr>
        <p:spPr>
          <a:xfrm>
            <a:off x="144100" y="237225"/>
            <a:ext cx="18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3216" name="Google Shape;3216;p137"/>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217" name="Google Shape;3217;p137"/>
          <p:cNvSpPr/>
          <p:nvPr/>
        </p:nvSpPr>
        <p:spPr>
          <a:xfrm>
            <a:off x="7527500" y="2352450"/>
            <a:ext cx="464100" cy="4386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37"/>
          <p:cNvSpPr/>
          <p:nvPr/>
        </p:nvSpPr>
        <p:spPr>
          <a:xfrm>
            <a:off x="7315575" y="3387800"/>
            <a:ext cx="386400" cy="295500"/>
          </a:xfrm>
          <a:prstGeom prst="blockArc">
            <a:avLst>
              <a:gd name="adj1" fmla="val 10800000"/>
              <a:gd name="adj2" fmla="val 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37"/>
          <p:cNvSpPr/>
          <p:nvPr/>
        </p:nvSpPr>
        <p:spPr>
          <a:xfrm>
            <a:off x="7527500" y="2352450"/>
            <a:ext cx="464100" cy="4386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37"/>
          <p:cNvSpPr/>
          <p:nvPr/>
        </p:nvSpPr>
        <p:spPr>
          <a:xfrm>
            <a:off x="1599950" y="2250450"/>
            <a:ext cx="464100" cy="4386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37"/>
          <p:cNvSpPr/>
          <p:nvPr/>
        </p:nvSpPr>
        <p:spPr>
          <a:xfrm>
            <a:off x="2064175" y="3582175"/>
            <a:ext cx="386400" cy="295500"/>
          </a:xfrm>
          <a:prstGeom prst="blockArc">
            <a:avLst>
              <a:gd name="adj1" fmla="val 10800000"/>
              <a:gd name="adj2" fmla="val 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37"/>
          <p:cNvSpPr/>
          <p:nvPr/>
        </p:nvSpPr>
        <p:spPr>
          <a:xfrm>
            <a:off x="3185775" y="1939150"/>
            <a:ext cx="187500" cy="295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37"/>
          <p:cNvSpPr/>
          <p:nvPr/>
        </p:nvSpPr>
        <p:spPr>
          <a:xfrm>
            <a:off x="3169872" y="2322000"/>
            <a:ext cx="187500" cy="295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37"/>
          <p:cNvSpPr/>
          <p:nvPr/>
        </p:nvSpPr>
        <p:spPr>
          <a:xfrm>
            <a:off x="2629130" y="2322000"/>
            <a:ext cx="285600" cy="2955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37"/>
          <p:cNvSpPr/>
          <p:nvPr/>
        </p:nvSpPr>
        <p:spPr>
          <a:xfrm>
            <a:off x="2103025" y="2352450"/>
            <a:ext cx="386400" cy="2955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37"/>
          <p:cNvSpPr/>
          <p:nvPr/>
        </p:nvSpPr>
        <p:spPr>
          <a:xfrm>
            <a:off x="1738250" y="2791050"/>
            <a:ext cx="187500" cy="295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37"/>
          <p:cNvSpPr/>
          <p:nvPr/>
        </p:nvSpPr>
        <p:spPr>
          <a:xfrm>
            <a:off x="1738250" y="3484050"/>
            <a:ext cx="187500" cy="295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37"/>
          <p:cNvSpPr/>
          <p:nvPr/>
        </p:nvSpPr>
        <p:spPr>
          <a:xfrm>
            <a:off x="1738250" y="3188550"/>
            <a:ext cx="187500" cy="295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260"/>
        <p:cNvGrpSpPr/>
        <p:nvPr/>
      </p:nvGrpSpPr>
      <p:grpSpPr>
        <a:xfrm>
          <a:off x="0" y="0"/>
          <a:ext cx="0" cy="0"/>
          <a:chOff x="0" y="0"/>
          <a:chExt cx="0" cy="0"/>
        </a:xfrm>
      </p:grpSpPr>
      <p:sp>
        <p:nvSpPr>
          <p:cNvPr id="3261" name="Google Shape;3261;p140"/>
          <p:cNvSpPr txBox="1"/>
          <p:nvPr/>
        </p:nvSpPr>
        <p:spPr>
          <a:xfrm>
            <a:off x="2650425" y="-12520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19</a:t>
            </a:r>
            <a:endParaRPr sz="3400">
              <a:latin typeface="Chewy"/>
              <a:ea typeface="Chewy"/>
              <a:cs typeface="Chewy"/>
              <a:sym typeface="Chewy"/>
            </a:endParaRPr>
          </a:p>
        </p:txBody>
      </p:sp>
      <p:graphicFrame>
        <p:nvGraphicFramePr>
          <p:cNvPr id="3262" name="Google Shape;3262;p140"/>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263" name="Google Shape;3263;p140"/>
          <p:cNvSpPr txBox="1"/>
          <p:nvPr/>
        </p:nvSpPr>
        <p:spPr>
          <a:xfrm>
            <a:off x="7108925" y="1399075"/>
            <a:ext cx="2859900" cy="3740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latin typeface="Josefin Sans"/>
                <a:ea typeface="Josefin Sans"/>
                <a:cs typeface="Josefin Sans"/>
                <a:sym typeface="Josefin Sans"/>
              </a:rPr>
              <a:t>Consigne.</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grâce au nom des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cases, donne le chemin</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que doit prendre mon</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bonhomme pour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passer de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et arriver à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264" name="Google Shape;3264;p140"/>
          <p:cNvPicPr preferRelativeResize="0"/>
          <p:nvPr/>
        </p:nvPicPr>
        <p:blipFill>
          <a:blip r:embed="rId3">
            <a:alphaModFix/>
          </a:blip>
          <a:stretch>
            <a:fillRect/>
          </a:stretch>
        </p:blipFill>
        <p:spPr>
          <a:xfrm rot="437241">
            <a:off x="7188713" y="3653628"/>
            <a:ext cx="1441603" cy="1349842"/>
          </a:xfrm>
          <a:prstGeom prst="rect">
            <a:avLst/>
          </a:prstGeom>
          <a:noFill/>
          <a:ln>
            <a:noFill/>
          </a:ln>
        </p:spPr>
      </p:pic>
      <p:pic>
        <p:nvPicPr>
          <p:cNvPr id="3265" name="Google Shape;3265;p140"/>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3266" name="Google Shape;3266;p140"/>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67" name="Google Shape;3267;p140"/>
          <p:cNvPicPr preferRelativeResize="0"/>
          <p:nvPr/>
        </p:nvPicPr>
        <p:blipFill>
          <a:blip r:embed="rId5">
            <a:alphaModFix/>
          </a:blip>
          <a:stretch>
            <a:fillRect/>
          </a:stretch>
        </p:blipFill>
        <p:spPr>
          <a:xfrm flipH="1">
            <a:off x="1135714" y="1104200"/>
            <a:ext cx="386475" cy="438713"/>
          </a:xfrm>
          <a:prstGeom prst="rect">
            <a:avLst/>
          </a:prstGeom>
          <a:noFill/>
          <a:ln>
            <a:noFill/>
          </a:ln>
        </p:spPr>
      </p:pic>
      <p:sp>
        <p:nvSpPr>
          <p:cNvPr id="3268" name="Google Shape;3268;p140"/>
          <p:cNvSpPr txBox="1"/>
          <p:nvPr/>
        </p:nvSpPr>
        <p:spPr>
          <a:xfrm>
            <a:off x="-1458800" y="-283400"/>
            <a:ext cx="14589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déart.</a:t>
            </a:r>
            <a:endParaRPr/>
          </a:p>
          <a:p>
            <a:pPr marL="0" lvl="0" indent="0" algn="l" rtl="0">
              <a:spcBef>
                <a:spcPts val="0"/>
              </a:spcBef>
              <a:spcAft>
                <a:spcPts val="0"/>
              </a:spcAft>
              <a:buNone/>
            </a:pPr>
            <a:r>
              <a:rPr lang="fr"/>
              <a:t>Insérer des formes si vous en avez besoin. </a:t>
            </a:r>
            <a:endParaRPr/>
          </a:p>
        </p:txBody>
      </p:sp>
      <p:sp>
        <p:nvSpPr>
          <p:cNvPr id="3269" name="Google Shape;3269;p140"/>
          <p:cNvSpPr/>
          <p:nvPr/>
        </p:nvSpPr>
        <p:spPr>
          <a:xfrm>
            <a:off x="8085600" y="2913275"/>
            <a:ext cx="552900" cy="5682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40"/>
          <p:cNvSpPr/>
          <p:nvPr/>
        </p:nvSpPr>
        <p:spPr>
          <a:xfrm>
            <a:off x="8212200" y="3476050"/>
            <a:ext cx="299700" cy="4386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40"/>
          <p:cNvSpPr/>
          <p:nvPr/>
        </p:nvSpPr>
        <p:spPr>
          <a:xfrm>
            <a:off x="1599950" y="1817925"/>
            <a:ext cx="552900" cy="5682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40"/>
          <p:cNvSpPr/>
          <p:nvPr/>
        </p:nvSpPr>
        <p:spPr>
          <a:xfrm>
            <a:off x="4422150" y="3129050"/>
            <a:ext cx="299700" cy="4386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30"/>
        <p:cNvGrpSpPr/>
        <p:nvPr/>
      </p:nvGrpSpPr>
      <p:grpSpPr>
        <a:xfrm>
          <a:off x="0" y="0"/>
          <a:ext cx="0" cy="0"/>
          <a:chOff x="0" y="0"/>
          <a:chExt cx="0" cy="0"/>
        </a:xfrm>
      </p:grpSpPr>
      <p:sp>
        <p:nvSpPr>
          <p:cNvPr id="131" name="Google Shape;131;p18"/>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a:t>
            </a:r>
            <a:endParaRPr sz="3400">
              <a:latin typeface="Chewy"/>
              <a:ea typeface="Chewy"/>
              <a:cs typeface="Chewy"/>
              <a:sym typeface="Chewy"/>
            </a:endParaRPr>
          </a:p>
        </p:txBody>
      </p:sp>
      <p:graphicFrame>
        <p:nvGraphicFramePr>
          <p:cNvPr id="132" name="Google Shape;132;p18"/>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133" name="Google Shape;133;p18"/>
          <p:cNvSpPr txBox="1"/>
          <p:nvPr/>
        </p:nvSpPr>
        <p:spPr>
          <a:xfrm>
            <a:off x="6329600" y="1052825"/>
            <a:ext cx="2859900" cy="4340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sz="1700">
                <a:latin typeface="Josefin Sans"/>
                <a:ea typeface="Josefin Sans"/>
                <a:cs typeface="Josefin Sans"/>
                <a:sym typeface="Josefin Sans"/>
              </a:rPr>
              <a:t>(......,.....)</a:t>
            </a:r>
            <a:endParaRPr sz="1700">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sz="1700">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sz="1700">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sz="1700">
                <a:solidFill>
                  <a:schemeClr val="dk1"/>
                </a:solidFill>
                <a:latin typeface="Josefin Sans"/>
                <a:ea typeface="Josefin Sans"/>
                <a:cs typeface="Josefin Sans"/>
                <a:sym typeface="Josefin Sans"/>
              </a:rPr>
              <a:t>(......,.....)</a:t>
            </a:r>
            <a:endParaRPr>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(B,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(H,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3)</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34" name="Google Shape;134;p18"/>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35" name="Google Shape;135;p18"/>
          <p:cNvSpPr/>
          <p:nvPr/>
        </p:nvSpPr>
        <p:spPr>
          <a:xfrm>
            <a:off x="6954763" y="30429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6954775" y="21364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a:off x="6921550" y="17261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a:off x="5898400" y="229285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2223838" y="16058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a:off x="1696813" y="279815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3541276" y="359062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6954785" y="2622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6954775" y="364640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7030100" y="39494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0257050" y="38795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6980900" y="43772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150" name="Google Shape;150;p18"/>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51" name="Google Shape;151;p18"/>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52;p18"/>
          <p:cNvCxnSpPr>
            <a:endCxn id="151"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153" name="Google Shape;153;p18"/>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276"/>
        <p:cNvGrpSpPr/>
        <p:nvPr/>
      </p:nvGrpSpPr>
      <p:grpSpPr>
        <a:xfrm>
          <a:off x="0" y="0"/>
          <a:ext cx="0" cy="0"/>
          <a:chOff x="0" y="0"/>
          <a:chExt cx="0" cy="0"/>
        </a:xfrm>
      </p:grpSpPr>
      <p:sp>
        <p:nvSpPr>
          <p:cNvPr id="3277" name="Google Shape;3277;p141"/>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19</a:t>
            </a:r>
            <a:endParaRPr sz="3400">
              <a:latin typeface="Chewy"/>
              <a:ea typeface="Chewy"/>
              <a:cs typeface="Chewy"/>
              <a:sym typeface="Chewy"/>
            </a:endParaRPr>
          </a:p>
        </p:txBody>
      </p:sp>
      <p:graphicFrame>
        <p:nvGraphicFramePr>
          <p:cNvPr id="3278" name="Google Shape;3278;p141"/>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279" name="Google Shape;3279;p141"/>
          <p:cNvSpPr txBox="1"/>
          <p:nvPr/>
        </p:nvSpPr>
        <p:spPr>
          <a:xfrm>
            <a:off x="6329600" y="1052825"/>
            <a:ext cx="2859900" cy="4063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correction.</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Mon bonhomme est en (B,1).</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Il descend en (B,2) puis en</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(B,3). Il avance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en (C,3) et arrive sur  .                   Puis il descend en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(C, 4), (C, 5) et (C, 6). Il avance en (D, 6),(E,6),(F,6), (G,6),(H,6) et arrive en (I,6) sur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280" name="Google Shape;3280;p141"/>
          <p:cNvPicPr preferRelativeResize="0"/>
          <p:nvPr/>
        </p:nvPicPr>
        <p:blipFill>
          <a:blip r:embed="rId3">
            <a:alphaModFix/>
          </a:blip>
          <a:stretch>
            <a:fillRect/>
          </a:stretch>
        </p:blipFill>
        <p:spPr>
          <a:xfrm rot="437239">
            <a:off x="8200236" y="4109433"/>
            <a:ext cx="1000684" cy="936986"/>
          </a:xfrm>
          <a:prstGeom prst="rect">
            <a:avLst/>
          </a:prstGeom>
          <a:noFill/>
          <a:ln>
            <a:noFill/>
          </a:ln>
        </p:spPr>
      </p:pic>
      <p:pic>
        <p:nvPicPr>
          <p:cNvPr id="3281" name="Google Shape;3281;p141"/>
          <p:cNvPicPr preferRelativeResize="0"/>
          <p:nvPr/>
        </p:nvPicPr>
        <p:blipFill>
          <a:blip r:embed="rId4">
            <a:alphaModFix/>
          </a:blip>
          <a:stretch>
            <a:fillRect/>
          </a:stretch>
        </p:blipFill>
        <p:spPr>
          <a:xfrm flipH="1">
            <a:off x="1088264" y="1145950"/>
            <a:ext cx="386475" cy="438713"/>
          </a:xfrm>
          <a:prstGeom prst="rect">
            <a:avLst/>
          </a:prstGeom>
          <a:noFill/>
          <a:ln>
            <a:noFill/>
          </a:ln>
        </p:spPr>
      </p:pic>
      <p:sp>
        <p:nvSpPr>
          <p:cNvPr id="3282" name="Google Shape;3282;p141"/>
          <p:cNvSpPr txBox="1"/>
          <p:nvPr/>
        </p:nvSpPr>
        <p:spPr>
          <a:xfrm>
            <a:off x="144100" y="237225"/>
            <a:ext cx="18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3283" name="Google Shape;3283;p141"/>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284" name="Google Shape;3284;p141"/>
          <p:cNvSpPr/>
          <p:nvPr/>
        </p:nvSpPr>
        <p:spPr>
          <a:xfrm>
            <a:off x="1599950" y="1817925"/>
            <a:ext cx="552900" cy="5682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p>
        </p:txBody>
      </p:sp>
      <p:sp>
        <p:nvSpPr>
          <p:cNvPr id="3285" name="Google Shape;3285;p141"/>
          <p:cNvSpPr/>
          <p:nvPr/>
        </p:nvSpPr>
        <p:spPr>
          <a:xfrm>
            <a:off x="4422150" y="3079825"/>
            <a:ext cx="299700" cy="4386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41"/>
          <p:cNvSpPr/>
          <p:nvPr/>
        </p:nvSpPr>
        <p:spPr>
          <a:xfrm>
            <a:off x="8144850" y="2170450"/>
            <a:ext cx="552900" cy="5682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p>
        </p:txBody>
      </p:sp>
      <p:sp>
        <p:nvSpPr>
          <p:cNvPr id="3287" name="Google Shape;3287;p141"/>
          <p:cNvSpPr/>
          <p:nvPr/>
        </p:nvSpPr>
        <p:spPr>
          <a:xfrm>
            <a:off x="8031850" y="3611150"/>
            <a:ext cx="299700" cy="4386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291"/>
        <p:cNvGrpSpPr/>
        <p:nvPr/>
      </p:nvGrpSpPr>
      <p:grpSpPr>
        <a:xfrm>
          <a:off x="0" y="0"/>
          <a:ext cx="0" cy="0"/>
          <a:chOff x="0" y="0"/>
          <a:chExt cx="0" cy="0"/>
        </a:xfrm>
      </p:grpSpPr>
      <p:sp>
        <p:nvSpPr>
          <p:cNvPr id="3292" name="Google Shape;3292;p142"/>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dirty="0">
                <a:latin typeface="Chewy"/>
                <a:ea typeface="Chewy"/>
                <a:cs typeface="Chewy"/>
                <a:sym typeface="Chewy"/>
              </a:rPr>
              <a:t>Situation vierge</a:t>
            </a:r>
            <a:endParaRPr sz="3400" dirty="0">
              <a:latin typeface="Chewy"/>
              <a:ea typeface="Chewy"/>
              <a:cs typeface="Chewy"/>
              <a:sym typeface="Chewy"/>
            </a:endParaRPr>
          </a:p>
        </p:txBody>
      </p:sp>
      <p:graphicFrame>
        <p:nvGraphicFramePr>
          <p:cNvPr id="3293" name="Google Shape;3293;p142"/>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294" name="Google Shape;3294;p142"/>
          <p:cNvSpPr txBox="1"/>
          <p:nvPr/>
        </p:nvSpPr>
        <p:spPr>
          <a:xfrm>
            <a:off x="7108925" y="1399075"/>
            <a:ext cx="2859900" cy="1477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latin typeface="Josefin Sans"/>
                <a:ea typeface="Josefin Sans"/>
                <a:cs typeface="Josefin Sans"/>
                <a:sym typeface="Josefin Sans"/>
              </a:rPr>
              <a:t>Consigne.</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295" name="Google Shape;3295;p142"/>
          <p:cNvPicPr preferRelativeResize="0"/>
          <p:nvPr/>
        </p:nvPicPr>
        <p:blipFill>
          <a:blip r:embed="rId3">
            <a:alphaModFix/>
          </a:blip>
          <a:stretch>
            <a:fillRect/>
          </a:stretch>
        </p:blipFill>
        <p:spPr>
          <a:xfrm rot="437241">
            <a:off x="7188713" y="3653628"/>
            <a:ext cx="1441603" cy="1349842"/>
          </a:xfrm>
          <a:prstGeom prst="rect">
            <a:avLst/>
          </a:prstGeom>
          <a:noFill/>
          <a:ln>
            <a:noFill/>
          </a:ln>
        </p:spPr>
      </p:pic>
      <p:pic>
        <p:nvPicPr>
          <p:cNvPr id="3296" name="Google Shape;3296;p142"/>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3297" name="Google Shape;3297;p142"/>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98" name="Google Shape;3298;p142"/>
          <p:cNvPicPr preferRelativeResize="0"/>
          <p:nvPr/>
        </p:nvPicPr>
        <p:blipFill>
          <a:blip r:embed="rId5">
            <a:alphaModFix/>
          </a:blip>
          <a:stretch>
            <a:fillRect/>
          </a:stretch>
        </p:blipFill>
        <p:spPr>
          <a:xfrm flipH="1">
            <a:off x="-850336" y="425200"/>
            <a:ext cx="386475" cy="438713"/>
          </a:xfrm>
          <a:prstGeom prst="rect">
            <a:avLst/>
          </a:prstGeom>
          <a:noFill/>
          <a:ln>
            <a:noFill/>
          </a:ln>
        </p:spPr>
      </p:pic>
      <p:sp>
        <p:nvSpPr>
          <p:cNvPr id="3299" name="Google Shape;3299;p142"/>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303"/>
        <p:cNvGrpSpPr/>
        <p:nvPr/>
      </p:nvGrpSpPr>
      <p:grpSpPr>
        <a:xfrm>
          <a:off x="0" y="0"/>
          <a:ext cx="0" cy="0"/>
          <a:chOff x="0" y="0"/>
          <a:chExt cx="0" cy="0"/>
        </a:xfrm>
      </p:grpSpPr>
      <p:sp>
        <p:nvSpPr>
          <p:cNvPr id="3304" name="Google Shape;3304;p143"/>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dirty="0">
                <a:latin typeface="Chewy"/>
                <a:ea typeface="Chewy"/>
                <a:cs typeface="Chewy"/>
                <a:sym typeface="Chewy"/>
              </a:rPr>
              <a:t>Situation vierge</a:t>
            </a:r>
            <a:endParaRPr sz="3400" dirty="0">
              <a:latin typeface="Chewy"/>
              <a:ea typeface="Chewy"/>
              <a:cs typeface="Chewy"/>
              <a:sym typeface="Chewy"/>
            </a:endParaRPr>
          </a:p>
        </p:txBody>
      </p:sp>
      <p:graphicFrame>
        <p:nvGraphicFramePr>
          <p:cNvPr id="3305" name="Google Shape;3305;p143"/>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3306" name="Google Shape;3306;p143"/>
          <p:cNvSpPr txBox="1"/>
          <p:nvPr/>
        </p:nvSpPr>
        <p:spPr>
          <a:xfrm>
            <a:off x="6329600" y="1052825"/>
            <a:ext cx="2859900" cy="1477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correction.</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307" name="Google Shape;3307;p143"/>
          <p:cNvPicPr preferRelativeResize="0"/>
          <p:nvPr/>
        </p:nvPicPr>
        <p:blipFill>
          <a:blip r:embed="rId3">
            <a:alphaModFix/>
          </a:blip>
          <a:stretch>
            <a:fillRect/>
          </a:stretch>
        </p:blipFill>
        <p:spPr>
          <a:xfrm rot="437239">
            <a:off x="8200236" y="4109433"/>
            <a:ext cx="1000684" cy="936986"/>
          </a:xfrm>
          <a:prstGeom prst="rect">
            <a:avLst/>
          </a:prstGeom>
          <a:noFill/>
          <a:ln>
            <a:noFill/>
          </a:ln>
        </p:spPr>
      </p:pic>
      <p:pic>
        <p:nvPicPr>
          <p:cNvPr id="3308" name="Google Shape;3308;p143"/>
          <p:cNvPicPr preferRelativeResize="0"/>
          <p:nvPr/>
        </p:nvPicPr>
        <p:blipFill>
          <a:blip r:embed="rId4">
            <a:alphaModFix/>
          </a:blip>
          <a:stretch>
            <a:fillRect/>
          </a:stretch>
        </p:blipFill>
        <p:spPr>
          <a:xfrm flipH="1">
            <a:off x="-668636" y="-135925"/>
            <a:ext cx="386475" cy="438713"/>
          </a:xfrm>
          <a:prstGeom prst="rect">
            <a:avLst/>
          </a:prstGeom>
          <a:noFill/>
          <a:ln>
            <a:noFill/>
          </a:ln>
        </p:spPr>
      </p:pic>
      <p:sp>
        <p:nvSpPr>
          <p:cNvPr id="3309" name="Google Shape;3309;p143"/>
          <p:cNvSpPr txBox="1"/>
          <p:nvPr/>
        </p:nvSpPr>
        <p:spPr>
          <a:xfrm>
            <a:off x="144100" y="237225"/>
            <a:ext cx="18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3310" name="Google Shape;3310;p143"/>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314"/>
        <p:cNvGrpSpPr/>
        <p:nvPr/>
      </p:nvGrpSpPr>
      <p:grpSpPr>
        <a:xfrm>
          <a:off x="0" y="0"/>
          <a:ext cx="0" cy="0"/>
          <a:chOff x="0" y="0"/>
          <a:chExt cx="0" cy="0"/>
        </a:xfrm>
      </p:grpSpPr>
      <p:pic>
        <p:nvPicPr>
          <p:cNvPr id="3315" name="Google Shape;3315;p144"/>
          <p:cNvPicPr preferRelativeResize="0"/>
          <p:nvPr/>
        </p:nvPicPr>
        <p:blipFill>
          <a:blip r:embed="rId3">
            <a:alphaModFix/>
          </a:blip>
          <a:stretch>
            <a:fillRect/>
          </a:stretch>
        </p:blipFill>
        <p:spPr>
          <a:xfrm>
            <a:off x="0" y="2530258"/>
            <a:ext cx="2765175" cy="2613242"/>
          </a:xfrm>
          <a:prstGeom prst="rect">
            <a:avLst/>
          </a:prstGeom>
          <a:noFill/>
          <a:ln>
            <a:noFill/>
          </a:ln>
        </p:spPr>
      </p:pic>
      <p:pic>
        <p:nvPicPr>
          <p:cNvPr id="3316" name="Google Shape;3316;p144"/>
          <p:cNvPicPr preferRelativeResize="0"/>
          <p:nvPr/>
        </p:nvPicPr>
        <p:blipFill>
          <a:blip r:embed="rId4">
            <a:alphaModFix/>
          </a:blip>
          <a:stretch>
            <a:fillRect/>
          </a:stretch>
        </p:blipFill>
        <p:spPr>
          <a:xfrm rot="-817143">
            <a:off x="297398" y="98525"/>
            <a:ext cx="1777725" cy="1907800"/>
          </a:xfrm>
          <a:prstGeom prst="rect">
            <a:avLst/>
          </a:prstGeom>
          <a:noFill/>
          <a:ln>
            <a:noFill/>
          </a:ln>
        </p:spPr>
      </p:pic>
      <p:pic>
        <p:nvPicPr>
          <p:cNvPr id="3317" name="Google Shape;3317;p144"/>
          <p:cNvPicPr preferRelativeResize="0"/>
          <p:nvPr/>
        </p:nvPicPr>
        <p:blipFill>
          <a:blip r:embed="rId5">
            <a:alphaModFix/>
          </a:blip>
          <a:stretch>
            <a:fillRect/>
          </a:stretch>
        </p:blipFill>
        <p:spPr>
          <a:xfrm>
            <a:off x="2443075" y="98525"/>
            <a:ext cx="4850525" cy="4339950"/>
          </a:xfrm>
          <a:prstGeom prst="rect">
            <a:avLst/>
          </a:prstGeom>
          <a:noFill/>
          <a:ln>
            <a:noFill/>
          </a:ln>
        </p:spPr>
      </p:pic>
      <p:pic>
        <p:nvPicPr>
          <p:cNvPr id="3318" name="Google Shape;3318;p144"/>
          <p:cNvPicPr preferRelativeResize="0"/>
          <p:nvPr/>
        </p:nvPicPr>
        <p:blipFill>
          <a:blip r:embed="rId6">
            <a:alphaModFix/>
          </a:blip>
          <a:stretch>
            <a:fillRect/>
          </a:stretch>
        </p:blipFill>
        <p:spPr>
          <a:xfrm>
            <a:off x="7200900" y="2199025"/>
            <a:ext cx="1943100" cy="3028950"/>
          </a:xfrm>
          <a:prstGeom prst="rect">
            <a:avLst/>
          </a:prstGeom>
          <a:noFill/>
          <a:ln>
            <a:noFill/>
          </a:ln>
        </p:spPr>
      </p:pic>
      <p:pic>
        <p:nvPicPr>
          <p:cNvPr id="3319" name="Google Shape;3319;p144"/>
          <p:cNvPicPr preferRelativeResize="0"/>
          <p:nvPr/>
        </p:nvPicPr>
        <p:blipFill>
          <a:blip r:embed="rId7">
            <a:alphaModFix/>
          </a:blip>
          <a:stretch>
            <a:fillRect/>
          </a:stretch>
        </p:blipFill>
        <p:spPr>
          <a:xfrm rot="437234">
            <a:off x="6087925" y="3748501"/>
            <a:ext cx="1489850" cy="1394999"/>
          </a:xfrm>
          <a:prstGeom prst="rect">
            <a:avLst/>
          </a:prstGeom>
          <a:noFill/>
          <a:ln>
            <a:noFill/>
          </a:ln>
        </p:spPr>
      </p:pic>
      <p:sp>
        <p:nvSpPr>
          <p:cNvPr id="3320" name="Google Shape;3320;p144"/>
          <p:cNvSpPr txBox="1"/>
          <p:nvPr/>
        </p:nvSpPr>
        <p:spPr>
          <a:xfrm>
            <a:off x="3793300" y="1056200"/>
            <a:ext cx="29079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Niveau 4: Se déplacer sur un quadrillage: les noeuds</a:t>
            </a:r>
            <a:endParaRPr sz="3400">
              <a:latin typeface="Chewy"/>
              <a:ea typeface="Chewy"/>
              <a:cs typeface="Chewy"/>
              <a:sym typeface="Chewy"/>
            </a:endParaRPr>
          </a:p>
        </p:txBody>
      </p:sp>
      <p:sp>
        <p:nvSpPr>
          <p:cNvPr id="3321" name="Google Shape;3321;p144"/>
          <p:cNvSpPr txBox="1"/>
          <p:nvPr/>
        </p:nvSpPr>
        <p:spPr>
          <a:xfrm rot="-216483">
            <a:off x="753201" y="24526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quadrillage</a:t>
            </a:r>
            <a:endParaRPr sz="2300">
              <a:latin typeface="Chewy"/>
              <a:ea typeface="Chewy"/>
              <a:cs typeface="Chewy"/>
              <a:sym typeface="Chewy"/>
            </a:endParaRPr>
          </a:p>
        </p:txBody>
      </p:sp>
      <p:sp>
        <p:nvSpPr>
          <p:cNvPr id="3322" name="Google Shape;3322;p144"/>
          <p:cNvSpPr txBox="1"/>
          <p:nvPr/>
        </p:nvSpPr>
        <p:spPr>
          <a:xfrm rot="-216483">
            <a:off x="1094001" y="3239708"/>
            <a:ext cx="2907964" cy="5386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latin typeface="Chewy"/>
                <a:ea typeface="Chewy"/>
                <a:cs typeface="Chewy"/>
                <a:sym typeface="Chewy"/>
              </a:rPr>
              <a:t>Plan</a:t>
            </a:r>
            <a:endParaRPr sz="2300">
              <a:latin typeface="Chewy"/>
              <a:ea typeface="Chewy"/>
              <a:cs typeface="Chewy"/>
              <a:sym typeface="Chewy"/>
            </a:endParaRPr>
          </a:p>
        </p:txBody>
      </p:sp>
      <p:pic>
        <p:nvPicPr>
          <p:cNvPr id="3323" name="Google Shape;3323;p144"/>
          <p:cNvPicPr preferRelativeResize="0"/>
          <p:nvPr/>
        </p:nvPicPr>
        <p:blipFill>
          <a:blip r:embed="rId8">
            <a:alphaModFix/>
          </a:blip>
          <a:stretch>
            <a:fillRect/>
          </a:stretch>
        </p:blipFill>
        <p:spPr>
          <a:xfrm>
            <a:off x="7293598" y="487488"/>
            <a:ext cx="1502220" cy="11298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327"/>
        <p:cNvGrpSpPr/>
        <p:nvPr/>
      </p:nvGrpSpPr>
      <p:grpSpPr>
        <a:xfrm>
          <a:off x="0" y="0"/>
          <a:ext cx="0" cy="0"/>
          <a:chOff x="0" y="0"/>
          <a:chExt cx="0" cy="0"/>
        </a:xfrm>
      </p:grpSpPr>
      <p:sp>
        <p:nvSpPr>
          <p:cNvPr id="3328" name="Google Shape;3328;p145"/>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0</a:t>
            </a:r>
            <a:endParaRPr sz="3400">
              <a:latin typeface="Chewy"/>
              <a:ea typeface="Chewy"/>
              <a:cs typeface="Chewy"/>
              <a:sym typeface="Chewy"/>
            </a:endParaRPr>
          </a:p>
        </p:txBody>
      </p:sp>
      <p:graphicFrame>
        <p:nvGraphicFramePr>
          <p:cNvPr id="3329" name="Google Shape;3329;p145"/>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3330" name="Google Shape;3330;p145"/>
          <p:cNvSpPr txBox="1"/>
          <p:nvPr/>
        </p:nvSpPr>
        <p:spPr>
          <a:xfrm>
            <a:off x="6329600" y="1052825"/>
            <a:ext cx="2859900" cy="2447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Donne l’itinéraire du bonhomme qui doit rejoindre le soleil         en passant d’abord par le nuage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puis par le coeur.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331" name="Google Shape;3331;p14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3332" name="Google Shape;3332;p145"/>
          <p:cNvSpPr/>
          <p:nvPr/>
        </p:nvSpPr>
        <p:spPr>
          <a:xfrm>
            <a:off x="2836763" y="25680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45"/>
          <p:cNvSpPr/>
          <p:nvPr/>
        </p:nvSpPr>
        <p:spPr>
          <a:xfrm>
            <a:off x="2344725" y="3360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45"/>
          <p:cNvSpPr/>
          <p:nvPr/>
        </p:nvSpPr>
        <p:spPr>
          <a:xfrm>
            <a:off x="1897850" y="21130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45"/>
          <p:cNvSpPr/>
          <p:nvPr/>
        </p:nvSpPr>
        <p:spPr>
          <a:xfrm>
            <a:off x="8408513" y="206105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45"/>
          <p:cNvSpPr/>
          <p:nvPr/>
        </p:nvSpPr>
        <p:spPr>
          <a:xfrm>
            <a:off x="6493626" y="2163239"/>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45"/>
          <p:cNvSpPr/>
          <p:nvPr/>
        </p:nvSpPr>
        <p:spPr>
          <a:xfrm>
            <a:off x="8489660" y="13571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45"/>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3339" name="Google Shape;3339;p145"/>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3340" name="Google Shape;3340;p145"/>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3341" name="Google Shape;3341;p145"/>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3342" name="Google Shape;3342;p145"/>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3343" name="Google Shape;3343;p145"/>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3344" name="Google Shape;3344;p145"/>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3345" name="Google Shape;3345;p145"/>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3346" name="Google Shape;3346;p145"/>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pic>
        <p:nvPicPr>
          <p:cNvPr id="3347" name="Google Shape;3347;p145"/>
          <p:cNvPicPr preferRelativeResize="0"/>
          <p:nvPr/>
        </p:nvPicPr>
        <p:blipFill>
          <a:blip r:embed="rId4">
            <a:alphaModFix/>
          </a:blip>
          <a:stretch>
            <a:fillRect/>
          </a:stretch>
        </p:blipFill>
        <p:spPr>
          <a:xfrm flipH="1">
            <a:off x="3637064" y="3148825"/>
            <a:ext cx="386475" cy="43871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351"/>
        <p:cNvGrpSpPr/>
        <p:nvPr/>
      </p:nvGrpSpPr>
      <p:grpSpPr>
        <a:xfrm>
          <a:off x="0" y="0"/>
          <a:ext cx="0" cy="0"/>
          <a:chOff x="0" y="0"/>
          <a:chExt cx="0" cy="0"/>
        </a:xfrm>
      </p:grpSpPr>
      <p:sp>
        <p:nvSpPr>
          <p:cNvPr id="3352" name="Google Shape;3352;p14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0</a:t>
            </a:r>
            <a:endParaRPr sz="3400">
              <a:latin typeface="Chewy"/>
              <a:ea typeface="Chewy"/>
              <a:cs typeface="Chewy"/>
              <a:sym typeface="Chewy"/>
            </a:endParaRPr>
          </a:p>
        </p:txBody>
      </p:sp>
      <p:graphicFrame>
        <p:nvGraphicFramePr>
          <p:cNvPr id="3353" name="Google Shape;3353;p146"/>
          <p:cNvGraphicFramePr/>
          <p:nvPr/>
        </p:nvGraphicFramePr>
        <p:xfrm>
          <a:off x="678188" y="112935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3354" name="Google Shape;3354;p146"/>
          <p:cNvSpPr txBox="1"/>
          <p:nvPr/>
        </p:nvSpPr>
        <p:spPr>
          <a:xfrm>
            <a:off x="6329600" y="1052825"/>
            <a:ext cx="2859900" cy="2447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(F,6) , (E,6) , (D,6) , (D,5) , (D,4), </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(E,4) ,(E,3) ,(D,3) , (C,3)</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rgbClr val="FF0000"/>
                </a:solidFill>
                <a:latin typeface="Josefin Sans"/>
                <a:ea typeface="Josefin Sans"/>
                <a:cs typeface="Josefin Sans"/>
                <a:sym typeface="Josefin Sans"/>
              </a:rPr>
              <a:t>plusieurs chemins sont possibles.</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rgbClr val="FF0000"/>
              </a:solidFill>
              <a:latin typeface="Josefin Sans"/>
              <a:ea typeface="Josefin Sans"/>
              <a:cs typeface="Josefin Sans"/>
              <a:sym typeface="Josefin Sans"/>
            </a:endParaRPr>
          </a:p>
          <a:p>
            <a:pPr marL="0" lvl="0" indent="0" algn="l" rtl="0">
              <a:spcBef>
                <a:spcPts val="0"/>
              </a:spcBef>
              <a:spcAft>
                <a:spcPts val="0"/>
              </a:spcAft>
              <a:buNone/>
            </a:pPr>
            <a:endParaRPr>
              <a:solidFill>
                <a:srgbClr val="FF0000"/>
              </a:solidFill>
              <a:latin typeface="Josefin Sans"/>
              <a:ea typeface="Josefin Sans"/>
              <a:cs typeface="Josefin Sans"/>
              <a:sym typeface="Josefin Sans"/>
            </a:endParaRPr>
          </a:p>
          <a:p>
            <a:pPr marL="0" lvl="0" indent="0" algn="l" rtl="0">
              <a:spcBef>
                <a:spcPts val="0"/>
              </a:spcBef>
              <a:spcAft>
                <a:spcPts val="0"/>
              </a:spcAft>
              <a:buNone/>
            </a:pPr>
            <a:r>
              <a:rPr lang="fr">
                <a:solidFill>
                  <a:srgbClr val="FF0000"/>
                </a:solidFill>
                <a:latin typeface="Josefin Sans"/>
                <a:ea typeface="Josefin Sans"/>
                <a:cs typeface="Josefin Sans"/>
                <a:sym typeface="Josefin Sans"/>
              </a:rPr>
              <a:t>		</a:t>
            </a:r>
            <a:endParaRPr>
              <a:solidFill>
                <a:srgbClr val="FF0000"/>
              </a:solidFill>
              <a:latin typeface="Josefin Sans"/>
              <a:ea typeface="Josefin Sans"/>
              <a:cs typeface="Josefin Sans"/>
              <a:sym typeface="Josefin Sans"/>
            </a:endParaRPr>
          </a:p>
          <a:p>
            <a:pPr marL="0" lvl="0" indent="0" algn="l" rtl="0">
              <a:spcBef>
                <a:spcPts val="0"/>
              </a:spcBef>
              <a:spcAft>
                <a:spcPts val="0"/>
              </a:spcAft>
              <a:buNone/>
            </a:pPr>
            <a:endParaRPr>
              <a:solidFill>
                <a:srgbClr val="FF0000"/>
              </a:solidFill>
              <a:latin typeface="Josefin Sans"/>
              <a:ea typeface="Josefin Sans"/>
              <a:cs typeface="Josefin Sans"/>
              <a:sym typeface="Josefin Sans"/>
            </a:endParaRPr>
          </a:p>
        </p:txBody>
      </p:sp>
      <p:pic>
        <p:nvPicPr>
          <p:cNvPr id="3355" name="Google Shape;3355;p14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3356" name="Google Shape;3356;p146"/>
          <p:cNvSpPr/>
          <p:nvPr/>
        </p:nvSpPr>
        <p:spPr>
          <a:xfrm>
            <a:off x="2836763" y="25680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46"/>
          <p:cNvSpPr/>
          <p:nvPr/>
        </p:nvSpPr>
        <p:spPr>
          <a:xfrm>
            <a:off x="2344725" y="3360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46"/>
          <p:cNvSpPr/>
          <p:nvPr/>
        </p:nvSpPr>
        <p:spPr>
          <a:xfrm>
            <a:off x="1897850" y="21130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46"/>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3360" name="Google Shape;3360;p146"/>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3361" name="Google Shape;3361;p146"/>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3362" name="Google Shape;3362;p146"/>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3363" name="Google Shape;3363;p146"/>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3364" name="Google Shape;3364;p146"/>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3365" name="Google Shape;3365;p146"/>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3366" name="Google Shape;3366;p146"/>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3367" name="Google Shape;3367;p146"/>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pic>
        <p:nvPicPr>
          <p:cNvPr id="3368" name="Google Shape;3368;p146"/>
          <p:cNvPicPr preferRelativeResize="0"/>
          <p:nvPr/>
        </p:nvPicPr>
        <p:blipFill>
          <a:blip r:embed="rId4">
            <a:alphaModFix/>
          </a:blip>
          <a:stretch>
            <a:fillRect/>
          </a:stretch>
        </p:blipFill>
        <p:spPr>
          <a:xfrm flipH="1">
            <a:off x="3637064" y="3148825"/>
            <a:ext cx="386475" cy="438713"/>
          </a:xfrm>
          <a:prstGeom prst="rect">
            <a:avLst/>
          </a:prstGeom>
          <a:noFill/>
          <a:ln>
            <a:noFill/>
          </a:ln>
        </p:spPr>
      </p:pic>
      <p:sp>
        <p:nvSpPr>
          <p:cNvPr id="3369" name="Google Shape;3369;p146"/>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760"/>
        <p:cNvGrpSpPr/>
        <p:nvPr/>
      </p:nvGrpSpPr>
      <p:grpSpPr>
        <a:xfrm>
          <a:off x="0" y="0"/>
          <a:ext cx="0" cy="0"/>
          <a:chOff x="0" y="0"/>
          <a:chExt cx="0" cy="0"/>
        </a:xfrm>
      </p:grpSpPr>
      <p:sp>
        <p:nvSpPr>
          <p:cNvPr id="3761" name="Google Shape;3761;p165"/>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10</a:t>
            </a:r>
            <a:endParaRPr sz="3400">
              <a:latin typeface="Chewy"/>
              <a:ea typeface="Chewy"/>
              <a:cs typeface="Chewy"/>
              <a:sym typeface="Chewy"/>
            </a:endParaRPr>
          </a:p>
        </p:txBody>
      </p:sp>
      <p:graphicFrame>
        <p:nvGraphicFramePr>
          <p:cNvPr id="3762" name="Google Shape;3762;p165"/>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3763" name="Google Shape;3763;p165"/>
          <p:cNvSpPr txBox="1"/>
          <p:nvPr/>
        </p:nvSpPr>
        <p:spPr>
          <a:xfrm>
            <a:off x="6329600" y="1052825"/>
            <a:ext cx="2859900" cy="2447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consigne.</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Indique par quel noeud, le bonhomme doit-il passer pour se rendre au rond rouge      en passant par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3764" name="Google Shape;3764;p16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3765" name="Google Shape;3765;p165"/>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3766" name="Google Shape;3766;p165"/>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3767" name="Google Shape;3767;p165"/>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3768" name="Google Shape;3768;p165"/>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3769" name="Google Shape;3769;p165"/>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3770" name="Google Shape;3770;p165"/>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3771" name="Google Shape;3771;p165"/>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3772" name="Google Shape;3772;p165"/>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3773" name="Google Shape;3773;p165"/>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pic>
        <p:nvPicPr>
          <p:cNvPr id="3774" name="Google Shape;3774;p165"/>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3775" name="Google Shape;3775;p165"/>
          <p:cNvSpPr/>
          <p:nvPr/>
        </p:nvSpPr>
        <p:spPr>
          <a:xfrm>
            <a:off x="2879275" y="33258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76" name="Google Shape;3776;p165"/>
          <p:cNvPicPr preferRelativeResize="0"/>
          <p:nvPr/>
        </p:nvPicPr>
        <p:blipFill>
          <a:blip r:embed="rId5">
            <a:alphaModFix/>
          </a:blip>
          <a:stretch>
            <a:fillRect/>
          </a:stretch>
        </p:blipFill>
        <p:spPr>
          <a:xfrm flipH="1">
            <a:off x="1444277" y="2111137"/>
            <a:ext cx="386475" cy="438713"/>
          </a:xfrm>
          <a:prstGeom prst="rect">
            <a:avLst/>
          </a:prstGeom>
          <a:noFill/>
          <a:ln>
            <a:noFill/>
          </a:ln>
        </p:spPr>
      </p:pic>
      <p:sp>
        <p:nvSpPr>
          <p:cNvPr id="3777" name="Google Shape;3777;p165"/>
          <p:cNvSpPr txBox="1"/>
          <p:nvPr/>
        </p:nvSpPr>
        <p:spPr>
          <a:xfrm>
            <a:off x="-2021675" y="644450"/>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778" name="Google Shape;3778;p165"/>
          <p:cNvSpPr/>
          <p:nvPr/>
        </p:nvSpPr>
        <p:spPr>
          <a:xfrm>
            <a:off x="7426875" y="2387375"/>
            <a:ext cx="279300" cy="2955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65"/>
          <p:cNvSpPr/>
          <p:nvPr/>
        </p:nvSpPr>
        <p:spPr>
          <a:xfrm>
            <a:off x="7813250" y="2352450"/>
            <a:ext cx="443100" cy="438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65"/>
          <p:cNvSpPr/>
          <p:nvPr/>
        </p:nvSpPr>
        <p:spPr>
          <a:xfrm>
            <a:off x="1444325" y="2528413"/>
            <a:ext cx="386400" cy="2955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65"/>
          <p:cNvSpPr/>
          <p:nvPr/>
        </p:nvSpPr>
        <p:spPr>
          <a:xfrm>
            <a:off x="1830725" y="3218450"/>
            <a:ext cx="443100" cy="438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65"/>
          <p:cNvSpPr/>
          <p:nvPr/>
        </p:nvSpPr>
        <p:spPr>
          <a:xfrm>
            <a:off x="8144850" y="211300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786"/>
        <p:cNvGrpSpPr/>
        <p:nvPr/>
      </p:nvGrpSpPr>
      <p:grpSpPr>
        <a:xfrm>
          <a:off x="0" y="0"/>
          <a:ext cx="0" cy="0"/>
          <a:chOff x="0" y="0"/>
          <a:chExt cx="0" cy="0"/>
        </a:xfrm>
      </p:grpSpPr>
      <p:sp>
        <p:nvSpPr>
          <p:cNvPr id="3787" name="Google Shape;3787;p16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10</a:t>
            </a:r>
            <a:endParaRPr sz="3400">
              <a:latin typeface="Chewy"/>
              <a:ea typeface="Chewy"/>
              <a:cs typeface="Chewy"/>
              <a:sym typeface="Chewy"/>
            </a:endParaRPr>
          </a:p>
        </p:txBody>
      </p:sp>
      <p:graphicFrame>
        <p:nvGraphicFramePr>
          <p:cNvPr id="3788" name="Google Shape;3788;p166"/>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3789" name="Google Shape;3789;p166"/>
          <p:cNvSpPr txBox="1"/>
          <p:nvPr/>
        </p:nvSpPr>
        <p:spPr>
          <a:xfrm>
            <a:off x="6329600" y="1052825"/>
            <a:ext cx="2859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Josefin Sans"/>
                <a:ea typeface="Josefin Sans"/>
                <a:cs typeface="Josefin Sans"/>
                <a:sym typeface="Josefin Sans"/>
              </a:rPr>
              <a:t>correction  (B; 4) (B; 5) (B; 6)</a:t>
            </a:r>
            <a:endParaRPr>
              <a:solidFill>
                <a:srgbClr val="FF0000"/>
              </a:solidFill>
              <a:latin typeface="Josefin Sans"/>
              <a:ea typeface="Josefin Sans"/>
              <a:cs typeface="Josefin Sans"/>
              <a:sym typeface="Josefin Sans"/>
            </a:endParaRPr>
          </a:p>
          <a:p>
            <a:pPr marL="0" lvl="0" indent="0" algn="l" rtl="0">
              <a:spcBef>
                <a:spcPts val="0"/>
              </a:spcBef>
              <a:spcAft>
                <a:spcPts val="0"/>
              </a:spcAft>
              <a:buNone/>
            </a:pPr>
            <a:r>
              <a:rPr lang="fr">
                <a:solidFill>
                  <a:srgbClr val="FF0000"/>
                </a:solidFill>
                <a:latin typeface="Josefin Sans"/>
                <a:ea typeface="Josefin Sans"/>
                <a:cs typeface="Josefin Sans"/>
                <a:sym typeface="Josefin Sans"/>
              </a:rPr>
              <a:t>(C; 6) (D; 6) (E; 6) </a:t>
            </a:r>
            <a:endParaRPr>
              <a:solidFill>
                <a:srgbClr val="FF0000"/>
              </a:solidFill>
              <a:latin typeface="Josefin Sans"/>
              <a:ea typeface="Josefin Sans"/>
              <a:cs typeface="Josefin Sans"/>
              <a:sym typeface="Josefin Sans"/>
            </a:endParaRPr>
          </a:p>
        </p:txBody>
      </p:sp>
      <p:pic>
        <p:nvPicPr>
          <p:cNvPr id="3790" name="Google Shape;3790;p16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3791" name="Google Shape;3791;p166"/>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3792" name="Google Shape;3792;p166"/>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3793" name="Google Shape;3793;p166"/>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3794" name="Google Shape;3794;p166"/>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3795" name="Google Shape;3795;p166"/>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3796" name="Google Shape;3796;p166"/>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3797" name="Google Shape;3797;p166"/>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3798" name="Google Shape;3798;p166"/>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3799" name="Google Shape;3799;p166"/>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3800" name="Google Shape;3800;p166"/>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pic>
        <p:nvPicPr>
          <p:cNvPr id="3801" name="Google Shape;3801;p166"/>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3802" name="Google Shape;3802;p166"/>
          <p:cNvSpPr/>
          <p:nvPr/>
        </p:nvSpPr>
        <p:spPr>
          <a:xfrm>
            <a:off x="2885550" y="33258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3" name="Google Shape;3803;p166"/>
          <p:cNvPicPr preferRelativeResize="0"/>
          <p:nvPr/>
        </p:nvPicPr>
        <p:blipFill>
          <a:blip r:embed="rId5">
            <a:alphaModFix/>
          </a:blip>
          <a:stretch>
            <a:fillRect/>
          </a:stretch>
        </p:blipFill>
        <p:spPr>
          <a:xfrm flipH="1">
            <a:off x="1419264" y="2113000"/>
            <a:ext cx="386475" cy="438713"/>
          </a:xfrm>
          <a:prstGeom prst="rect">
            <a:avLst/>
          </a:prstGeom>
          <a:noFill/>
          <a:ln>
            <a:noFill/>
          </a:ln>
        </p:spPr>
      </p:pic>
      <p:sp>
        <p:nvSpPr>
          <p:cNvPr id="3804" name="Google Shape;3804;p166"/>
          <p:cNvSpPr txBox="1"/>
          <p:nvPr/>
        </p:nvSpPr>
        <p:spPr>
          <a:xfrm>
            <a:off x="-2146237"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3805" name="Google Shape;3805;p166"/>
          <p:cNvSpPr/>
          <p:nvPr/>
        </p:nvSpPr>
        <p:spPr>
          <a:xfrm>
            <a:off x="1472863" y="2551225"/>
            <a:ext cx="279300" cy="2955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66"/>
          <p:cNvSpPr/>
          <p:nvPr/>
        </p:nvSpPr>
        <p:spPr>
          <a:xfrm>
            <a:off x="1864000" y="3218450"/>
            <a:ext cx="443100" cy="438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4034"/>
        <p:cNvGrpSpPr/>
        <p:nvPr/>
      </p:nvGrpSpPr>
      <p:grpSpPr>
        <a:xfrm>
          <a:off x="0" y="0"/>
          <a:ext cx="0" cy="0"/>
          <a:chOff x="0" y="0"/>
          <a:chExt cx="0" cy="0"/>
        </a:xfrm>
      </p:grpSpPr>
      <p:sp>
        <p:nvSpPr>
          <p:cNvPr id="4035" name="Google Shape;4035;p177"/>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16</a:t>
            </a:r>
            <a:endParaRPr sz="3400">
              <a:latin typeface="Chewy"/>
              <a:ea typeface="Chewy"/>
              <a:cs typeface="Chewy"/>
              <a:sym typeface="Chewy"/>
            </a:endParaRPr>
          </a:p>
        </p:txBody>
      </p:sp>
      <p:graphicFrame>
        <p:nvGraphicFramePr>
          <p:cNvPr id="4036" name="Google Shape;4036;p177"/>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4037" name="Google Shape;4037;p177"/>
          <p:cNvSpPr txBox="1"/>
          <p:nvPr/>
        </p:nvSpPr>
        <p:spPr>
          <a:xfrm>
            <a:off x="6329600" y="1052825"/>
            <a:ext cx="2859900" cy="3740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Donne l’itinéraire du bonhomme qui doit rejoindre le soleil         en passant d’abord par le nuage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puis par le coeur.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4038" name="Google Shape;4038;p177"/>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4039" name="Google Shape;4039;p177"/>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4040" name="Google Shape;4040;p177"/>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4041" name="Google Shape;4041;p177"/>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4042" name="Google Shape;4042;p177"/>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4043" name="Google Shape;4043;p177"/>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4044" name="Google Shape;4044;p177"/>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4045" name="Google Shape;4045;p177"/>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4046" name="Google Shape;4046;p177"/>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4047" name="Google Shape;4047;p177"/>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pic>
        <p:nvPicPr>
          <p:cNvPr id="4048" name="Google Shape;4048;p177"/>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4049" name="Google Shape;4049;p177"/>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50" name="Google Shape;4050;p177"/>
          <p:cNvPicPr preferRelativeResize="0"/>
          <p:nvPr/>
        </p:nvPicPr>
        <p:blipFill>
          <a:blip r:embed="rId5">
            <a:alphaModFix/>
          </a:blip>
          <a:stretch>
            <a:fillRect/>
          </a:stretch>
        </p:blipFill>
        <p:spPr>
          <a:xfrm flipH="1">
            <a:off x="-850336" y="425200"/>
            <a:ext cx="386475" cy="438713"/>
          </a:xfrm>
          <a:prstGeom prst="rect">
            <a:avLst/>
          </a:prstGeom>
          <a:noFill/>
          <a:ln>
            <a:noFill/>
          </a:ln>
        </p:spPr>
      </p:pic>
      <p:sp>
        <p:nvSpPr>
          <p:cNvPr id="4051" name="Google Shape;4051;p177"/>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4052" name="Google Shape;4052;p177"/>
          <p:cNvSpPr/>
          <p:nvPr/>
        </p:nvSpPr>
        <p:spPr>
          <a:xfrm>
            <a:off x="2836763" y="25680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77"/>
          <p:cNvSpPr/>
          <p:nvPr/>
        </p:nvSpPr>
        <p:spPr>
          <a:xfrm>
            <a:off x="2344725" y="3360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77"/>
          <p:cNvSpPr/>
          <p:nvPr/>
        </p:nvSpPr>
        <p:spPr>
          <a:xfrm>
            <a:off x="1440650" y="17320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55" name="Google Shape;4055;p177"/>
          <p:cNvPicPr preferRelativeResize="0"/>
          <p:nvPr/>
        </p:nvPicPr>
        <p:blipFill>
          <a:blip r:embed="rId5">
            <a:alphaModFix/>
          </a:blip>
          <a:stretch>
            <a:fillRect/>
          </a:stretch>
        </p:blipFill>
        <p:spPr>
          <a:xfrm flipH="1">
            <a:off x="4195502" y="3900187"/>
            <a:ext cx="386475" cy="438713"/>
          </a:xfrm>
          <a:prstGeom prst="rect">
            <a:avLst/>
          </a:prstGeom>
          <a:noFill/>
          <a:ln>
            <a:noFill/>
          </a:ln>
        </p:spPr>
      </p:pic>
      <p:pic>
        <p:nvPicPr>
          <p:cNvPr id="4056" name="Google Shape;4056;p177"/>
          <p:cNvPicPr preferRelativeResize="0"/>
          <p:nvPr/>
        </p:nvPicPr>
        <p:blipFill>
          <a:blip r:embed="rId5">
            <a:alphaModFix/>
          </a:blip>
          <a:stretch>
            <a:fillRect/>
          </a:stretch>
        </p:blipFill>
        <p:spPr>
          <a:xfrm flipH="1">
            <a:off x="6151664" y="1320025"/>
            <a:ext cx="386475" cy="438713"/>
          </a:xfrm>
          <a:prstGeom prst="rect">
            <a:avLst/>
          </a:prstGeom>
          <a:noFill/>
          <a:ln>
            <a:noFill/>
          </a:ln>
        </p:spPr>
      </p:pic>
      <p:sp>
        <p:nvSpPr>
          <p:cNvPr id="4057" name="Google Shape;4057;p177"/>
          <p:cNvSpPr/>
          <p:nvPr/>
        </p:nvSpPr>
        <p:spPr>
          <a:xfrm>
            <a:off x="8527250" y="14272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77"/>
          <p:cNvSpPr/>
          <p:nvPr/>
        </p:nvSpPr>
        <p:spPr>
          <a:xfrm>
            <a:off x="6459525" y="21417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77"/>
          <p:cNvSpPr/>
          <p:nvPr/>
        </p:nvSpPr>
        <p:spPr>
          <a:xfrm>
            <a:off x="8475563" y="20346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4063"/>
        <p:cNvGrpSpPr/>
        <p:nvPr/>
      </p:nvGrpSpPr>
      <p:grpSpPr>
        <a:xfrm>
          <a:off x="0" y="0"/>
          <a:ext cx="0" cy="0"/>
          <a:chOff x="0" y="0"/>
          <a:chExt cx="0" cy="0"/>
        </a:xfrm>
      </p:grpSpPr>
      <p:sp>
        <p:nvSpPr>
          <p:cNvPr id="4064" name="Google Shape;4064;p178"/>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16</a:t>
            </a:r>
            <a:endParaRPr sz="3400">
              <a:latin typeface="Chewy"/>
              <a:ea typeface="Chewy"/>
              <a:cs typeface="Chewy"/>
              <a:sym typeface="Chewy"/>
            </a:endParaRPr>
          </a:p>
        </p:txBody>
      </p:sp>
      <p:graphicFrame>
        <p:nvGraphicFramePr>
          <p:cNvPr id="4065" name="Google Shape;4065;p178"/>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4066" name="Google Shape;4066;p178"/>
          <p:cNvSpPr txBox="1"/>
          <p:nvPr/>
        </p:nvSpPr>
        <p:spPr>
          <a:xfrm>
            <a:off x="6329600" y="1052825"/>
            <a:ext cx="28599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(G,8) , (F,8) , (E,8) , (D,8) , (D,7), </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(D,6) ,(E,6) ,(E,5) , (E,4), (D,4), (C,4), (B,4), (B,3), (B,2)</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plusieurs chemins sont possibles.</a:t>
            </a:r>
            <a:endParaRPr>
              <a:solidFill>
                <a:srgbClr val="FF0000"/>
              </a:solidFill>
              <a:latin typeface="Josefin Sans"/>
              <a:ea typeface="Josefin Sans"/>
              <a:cs typeface="Josefin Sans"/>
              <a:sym typeface="Josefin Sans"/>
            </a:endParaRPr>
          </a:p>
        </p:txBody>
      </p:sp>
      <p:pic>
        <p:nvPicPr>
          <p:cNvPr id="4067" name="Google Shape;4067;p178"/>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4068" name="Google Shape;4068;p178"/>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4069" name="Google Shape;4069;p178"/>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4070" name="Google Shape;4070;p178"/>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4071" name="Google Shape;4071;p178"/>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4072" name="Google Shape;4072;p178"/>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4073" name="Google Shape;4073;p178"/>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4074" name="Google Shape;4074;p178"/>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4075" name="Google Shape;4075;p178"/>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4076" name="Google Shape;4076;p178"/>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4077" name="Google Shape;4077;p178"/>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pic>
        <p:nvPicPr>
          <p:cNvPr id="4078" name="Google Shape;4078;p178"/>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4079" name="Google Shape;4079;p178"/>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0" name="Google Shape;4080;p178"/>
          <p:cNvPicPr preferRelativeResize="0"/>
          <p:nvPr/>
        </p:nvPicPr>
        <p:blipFill>
          <a:blip r:embed="rId5">
            <a:alphaModFix/>
          </a:blip>
          <a:stretch>
            <a:fillRect/>
          </a:stretch>
        </p:blipFill>
        <p:spPr>
          <a:xfrm flipH="1">
            <a:off x="-850336" y="425200"/>
            <a:ext cx="386475" cy="438713"/>
          </a:xfrm>
          <a:prstGeom prst="rect">
            <a:avLst/>
          </a:prstGeom>
          <a:noFill/>
          <a:ln>
            <a:noFill/>
          </a:ln>
        </p:spPr>
      </p:pic>
      <p:sp>
        <p:nvSpPr>
          <p:cNvPr id="4081" name="Google Shape;4081;p178"/>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
        <p:nvSpPr>
          <p:cNvPr id="4082" name="Google Shape;4082;p178"/>
          <p:cNvSpPr/>
          <p:nvPr/>
        </p:nvSpPr>
        <p:spPr>
          <a:xfrm>
            <a:off x="2836763" y="2568050"/>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78"/>
          <p:cNvSpPr/>
          <p:nvPr/>
        </p:nvSpPr>
        <p:spPr>
          <a:xfrm>
            <a:off x="2344725" y="3360975"/>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78"/>
          <p:cNvSpPr/>
          <p:nvPr/>
        </p:nvSpPr>
        <p:spPr>
          <a:xfrm>
            <a:off x="1440650" y="173200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5" name="Google Shape;4085;p178"/>
          <p:cNvPicPr preferRelativeResize="0"/>
          <p:nvPr/>
        </p:nvPicPr>
        <p:blipFill>
          <a:blip r:embed="rId5">
            <a:alphaModFix/>
          </a:blip>
          <a:stretch>
            <a:fillRect/>
          </a:stretch>
        </p:blipFill>
        <p:spPr>
          <a:xfrm flipH="1">
            <a:off x="4195502" y="3900187"/>
            <a:ext cx="386475" cy="4387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57"/>
        <p:cNvGrpSpPr/>
        <p:nvPr/>
      </p:nvGrpSpPr>
      <p:grpSpPr>
        <a:xfrm>
          <a:off x="0" y="0"/>
          <a:ext cx="0" cy="0"/>
          <a:chOff x="0" y="0"/>
          <a:chExt cx="0" cy="0"/>
        </a:xfrm>
      </p:grpSpPr>
      <p:sp>
        <p:nvSpPr>
          <p:cNvPr id="158" name="Google Shape;158;p19"/>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1</a:t>
            </a:r>
            <a:endParaRPr sz="3400">
              <a:latin typeface="Chewy"/>
              <a:ea typeface="Chewy"/>
              <a:cs typeface="Chewy"/>
              <a:sym typeface="Chewy"/>
            </a:endParaRPr>
          </a:p>
        </p:txBody>
      </p:sp>
      <p:graphicFrame>
        <p:nvGraphicFramePr>
          <p:cNvPr id="159" name="Google Shape;159;p19"/>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160" name="Google Shape;160;p19"/>
          <p:cNvSpPr txBox="1"/>
          <p:nvPr/>
        </p:nvSpPr>
        <p:spPr>
          <a:xfrm>
            <a:off x="6329600" y="1052825"/>
            <a:ext cx="2859900" cy="6003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rgbClr val="FF0000"/>
                </a:solidFill>
                <a:latin typeface="Josefin Sans"/>
                <a:ea typeface="Josefin Sans"/>
                <a:cs typeface="Josefin Sans"/>
                <a:sym typeface="Josefin Sans"/>
              </a:rPr>
              <a:t>(G,7)</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(C, 5)</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(L, 4)</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rgbClr val="FF0000"/>
                </a:solidFill>
                <a:latin typeface="Josefin Sans"/>
                <a:ea typeface="Josefin Sans"/>
                <a:cs typeface="Josefin Sans"/>
                <a:sym typeface="Josefin Sans"/>
              </a:rPr>
              <a:t>                (D, 2)</a:t>
            </a:r>
            <a:endParaRPr>
              <a:solidFill>
                <a:srgbClr val="FF0000"/>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(B, 2)</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(H,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(K,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61" name="Google Shape;161;p19"/>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62" name="Google Shape;162;p19"/>
          <p:cNvSpPr/>
          <p:nvPr/>
        </p:nvSpPr>
        <p:spPr>
          <a:xfrm>
            <a:off x="6915888" y="2764725"/>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6915900" y="210057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6882675" y="1752238"/>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a:off x="6882600" y="239445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a:off x="2184763" y="1617313"/>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a:off x="1709763" y="2746250"/>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a:off x="3580151" y="359362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a:off x="5883710" y="2292850"/>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5449650" y="197882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7012900" y="37629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highlight>
                <a:srgbClr val="FF0000"/>
              </a:highlight>
            </a:endParaRPr>
          </a:p>
        </p:txBody>
      </p:sp>
      <p:sp>
        <p:nvSpPr>
          <p:cNvPr id="172" name="Google Shape;172;p19"/>
          <p:cNvSpPr/>
          <p:nvPr/>
        </p:nvSpPr>
        <p:spPr>
          <a:xfrm>
            <a:off x="7136525" y="4048475"/>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9"/>
          <p:cNvSpPr/>
          <p:nvPr/>
        </p:nvSpPr>
        <p:spPr>
          <a:xfrm>
            <a:off x="7087325" y="44355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1220500" y="16173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176" name="Google Shape;176;p19"/>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177" name="Google Shape;177;p19"/>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178;p19"/>
          <p:cNvCxnSpPr>
            <a:endCxn id="177"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179" name="Google Shape;179;p19"/>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180" name="Google Shape;180;p19"/>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181" name="Google Shape;181;p19"/>
          <p:cNvSpPr/>
          <p:nvPr/>
        </p:nvSpPr>
        <p:spPr>
          <a:xfrm>
            <a:off x="4041500" y="3185975"/>
            <a:ext cx="3438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4222"/>
        <p:cNvGrpSpPr/>
        <p:nvPr/>
      </p:nvGrpSpPr>
      <p:grpSpPr>
        <a:xfrm>
          <a:off x="0" y="0"/>
          <a:ext cx="0" cy="0"/>
          <a:chOff x="0" y="0"/>
          <a:chExt cx="0" cy="0"/>
        </a:xfrm>
      </p:grpSpPr>
      <p:sp>
        <p:nvSpPr>
          <p:cNvPr id="4223" name="Google Shape;4223;p185"/>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dirty="0">
                <a:latin typeface="Chewy"/>
                <a:ea typeface="Chewy"/>
                <a:cs typeface="Chewy"/>
                <a:sym typeface="Chewy"/>
              </a:rPr>
              <a:t>Situation vierge</a:t>
            </a:r>
            <a:endParaRPr sz="3400" dirty="0">
              <a:latin typeface="Chewy"/>
              <a:ea typeface="Chewy"/>
              <a:cs typeface="Chewy"/>
              <a:sym typeface="Chewy"/>
            </a:endParaRPr>
          </a:p>
        </p:txBody>
      </p:sp>
      <p:graphicFrame>
        <p:nvGraphicFramePr>
          <p:cNvPr id="4224" name="Google Shape;4224;p185"/>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4225" name="Google Shape;4225;p185"/>
          <p:cNvSpPr txBox="1"/>
          <p:nvPr/>
        </p:nvSpPr>
        <p:spPr>
          <a:xfrm>
            <a:off x="6329600" y="1052825"/>
            <a:ext cx="2859900" cy="1477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consigne.</a:t>
            </a:r>
            <a:endParaRPr>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4226" name="Google Shape;4226;p185"/>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4227" name="Google Shape;4227;p185"/>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4228" name="Google Shape;4228;p185"/>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4229" name="Google Shape;4229;p185"/>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4230" name="Google Shape;4230;p185"/>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4231" name="Google Shape;4231;p185"/>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4232" name="Google Shape;4232;p185"/>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4233" name="Google Shape;4233;p185"/>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4234" name="Google Shape;4234;p185"/>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4235" name="Google Shape;4235;p185"/>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pic>
        <p:nvPicPr>
          <p:cNvPr id="4236" name="Google Shape;4236;p185"/>
          <p:cNvPicPr preferRelativeResize="0"/>
          <p:nvPr/>
        </p:nvPicPr>
        <p:blipFill rotWithShape="1">
          <a:blip r:embed="rId4">
            <a:alphaModFix/>
          </a:blip>
          <a:srcRect l="16416" t="20998" r="73093" b="73258"/>
          <a:stretch/>
        </p:blipFill>
        <p:spPr>
          <a:xfrm>
            <a:off x="-1560700" y="1954325"/>
            <a:ext cx="959227" cy="295399"/>
          </a:xfrm>
          <a:prstGeom prst="rect">
            <a:avLst/>
          </a:prstGeom>
          <a:noFill/>
          <a:ln>
            <a:noFill/>
          </a:ln>
        </p:spPr>
      </p:pic>
      <p:sp>
        <p:nvSpPr>
          <p:cNvPr id="4237" name="Google Shape;4237;p185"/>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8" name="Google Shape;4238;p185"/>
          <p:cNvPicPr preferRelativeResize="0"/>
          <p:nvPr/>
        </p:nvPicPr>
        <p:blipFill>
          <a:blip r:embed="rId5">
            <a:alphaModFix/>
          </a:blip>
          <a:stretch>
            <a:fillRect/>
          </a:stretch>
        </p:blipFill>
        <p:spPr>
          <a:xfrm flipH="1">
            <a:off x="-850336" y="425200"/>
            <a:ext cx="386475" cy="438713"/>
          </a:xfrm>
          <a:prstGeom prst="rect">
            <a:avLst/>
          </a:prstGeom>
          <a:noFill/>
          <a:ln>
            <a:noFill/>
          </a:ln>
        </p:spPr>
      </p:pic>
      <p:sp>
        <p:nvSpPr>
          <p:cNvPr id="4239" name="Google Shape;4239;p185"/>
          <p:cNvSpPr txBox="1"/>
          <p:nvPr/>
        </p:nvSpPr>
        <p:spPr>
          <a:xfrm>
            <a:off x="-2067800" y="637425"/>
            <a:ext cx="213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Placer le petit bonhomme à votre point de départ.</a:t>
            </a:r>
            <a:endParaRPr/>
          </a:p>
          <a:p>
            <a:pPr marL="0" lvl="0" indent="0" algn="l" rtl="0">
              <a:spcBef>
                <a:spcPts val="0"/>
              </a:spcBef>
              <a:spcAft>
                <a:spcPts val="0"/>
              </a:spcAft>
              <a:buNone/>
            </a:pPr>
            <a:r>
              <a:rPr lang="fr"/>
              <a:t>Insérer des formes si vous en avez besoin.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4243"/>
        <p:cNvGrpSpPr/>
        <p:nvPr/>
      </p:nvGrpSpPr>
      <p:grpSpPr>
        <a:xfrm>
          <a:off x="0" y="0"/>
          <a:ext cx="0" cy="0"/>
          <a:chOff x="0" y="0"/>
          <a:chExt cx="0" cy="0"/>
        </a:xfrm>
      </p:grpSpPr>
      <p:sp>
        <p:nvSpPr>
          <p:cNvPr id="4244" name="Google Shape;4244;p186"/>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dirty="0">
                <a:latin typeface="Chewy"/>
                <a:ea typeface="Chewy"/>
                <a:cs typeface="Chewy"/>
                <a:sym typeface="Chewy"/>
              </a:rPr>
              <a:t>Situation vierge</a:t>
            </a:r>
            <a:endParaRPr sz="3400" dirty="0">
              <a:latin typeface="Chewy"/>
              <a:ea typeface="Chewy"/>
              <a:cs typeface="Chewy"/>
              <a:sym typeface="Chewy"/>
            </a:endParaRPr>
          </a:p>
        </p:txBody>
      </p:sp>
      <p:graphicFrame>
        <p:nvGraphicFramePr>
          <p:cNvPr id="4245" name="Google Shape;4245;p186"/>
          <p:cNvGraphicFramePr/>
          <p:nvPr/>
        </p:nvGraphicFramePr>
        <p:xfrm>
          <a:off x="678188" y="1129350"/>
          <a:ext cx="5570700" cy="316968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
        <p:nvSpPr>
          <p:cNvPr id="4246" name="Google Shape;4246;p186"/>
          <p:cNvSpPr txBox="1"/>
          <p:nvPr/>
        </p:nvSpPr>
        <p:spPr>
          <a:xfrm>
            <a:off x="6329600" y="1052825"/>
            <a:ext cx="285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Josefin Sans"/>
                <a:ea typeface="Josefin Sans"/>
                <a:cs typeface="Josefin Sans"/>
                <a:sym typeface="Josefin Sans"/>
              </a:rPr>
              <a:t>correction</a:t>
            </a:r>
            <a:endParaRPr>
              <a:solidFill>
                <a:srgbClr val="FF0000"/>
              </a:solidFill>
              <a:latin typeface="Josefin Sans"/>
              <a:ea typeface="Josefin Sans"/>
              <a:cs typeface="Josefin Sans"/>
              <a:sym typeface="Josefin Sans"/>
            </a:endParaRPr>
          </a:p>
        </p:txBody>
      </p:sp>
      <p:pic>
        <p:nvPicPr>
          <p:cNvPr id="4247" name="Google Shape;4247;p186"/>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4248" name="Google Shape;4248;p186"/>
          <p:cNvSpPr txBox="1"/>
          <p:nvPr/>
        </p:nvSpPr>
        <p:spPr>
          <a:xfrm>
            <a:off x="589700" y="826950"/>
            <a:ext cx="585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        A       B       C       D       E       F       G       H       I       J        K       L	      </a:t>
            </a:r>
            <a:endParaRPr/>
          </a:p>
        </p:txBody>
      </p:sp>
      <p:sp>
        <p:nvSpPr>
          <p:cNvPr id="4249" name="Google Shape;4249;p186"/>
          <p:cNvSpPr txBox="1"/>
          <p:nvPr/>
        </p:nvSpPr>
        <p:spPr>
          <a:xfrm>
            <a:off x="420250" y="1281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1	      </a:t>
            </a:r>
            <a:endParaRPr/>
          </a:p>
        </p:txBody>
      </p:sp>
      <p:sp>
        <p:nvSpPr>
          <p:cNvPr id="4250" name="Google Shape;4250;p186"/>
          <p:cNvSpPr txBox="1"/>
          <p:nvPr/>
        </p:nvSpPr>
        <p:spPr>
          <a:xfrm>
            <a:off x="420250" y="17006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2	      </a:t>
            </a:r>
            <a:endParaRPr/>
          </a:p>
        </p:txBody>
      </p:sp>
      <p:sp>
        <p:nvSpPr>
          <p:cNvPr id="4251" name="Google Shape;4251;p186"/>
          <p:cNvSpPr txBox="1"/>
          <p:nvPr/>
        </p:nvSpPr>
        <p:spPr>
          <a:xfrm>
            <a:off x="420250" y="211947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3	      </a:t>
            </a:r>
            <a:endParaRPr/>
          </a:p>
        </p:txBody>
      </p:sp>
      <p:sp>
        <p:nvSpPr>
          <p:cNvPr id="4252" name="Google Shape;4252;p186"/>
          <p:cNvSpPr txBox="1"/>
          <p:nvPr/>
        </p:nvSpPr>
        <p:spPr>
          <a:xfrm>
            <a:off x="420250" y="2458625"/>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4	      </a:t>
            </a:r>
            <a:endParaRPr/>
          </a:p>
        </p:txBody>
      </p:sp>
      <p:sp>
        <p:nvSpPr>
          <p:cNvPr id="4253" name="Google Shape;4253;p186"/>
          <p:cNvSpPr txBox="1"/>
          <p:nvPr/>
        </p:nvSpPr>
        <p:spPr>
          <a:xfrm>
            <a:off x="420250" y="27901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5	      </a:t>
            </a:r>
            <a:endParaRPr/>
          </a:p>
        </p:txBody>
      </p:sp>
      <p:sp>
        <p:nvSpPr>
          <p:cNvPr id="4254" name="Google Shape;4254;p186"/>
          <p:cNvSpPr txBox="1"/>
          <p:nvPr/>
        </p:nvSpPr>
        <p:spPr>
          <a:xfrm>
            <a:off x="420250" y="32184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6	      </a:t>
            </a:r>
            <a:endParaRPr/>
          </a:p>
        </p:txBody>
      </p:sp>
      <p:sp>
        <p:nvSpPr>
          <p:cNvPr id="4255" name="Google Shape;4255;p186"/>
          <p:cNvSpPr txBox="1"/>
          <p:nvPr/>
        </p:nvSpPr>
        <p:spPr>
          <a:xfrm>
            <a:off x="420250" y="362770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7	      </a:t>
            </a:r>
            <a:endParaRPr/>
          </a:p>
        </p:txBody>
      </p:sp>
      <p:sp>
        <p:nvSpPr>
          <p:cNvPr id="4256" name="Google Shape;4256;p186"/>
          <p:cNvSpPr txBox="1"/>
          <p:nvPr/>
        </p:nvSpPr>
        <p:spPr>
          <a:xfrm>
            <a:off x="420250" y="4049750"/>
            <a:ext cx="212400" cy="8313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fr"/>
              <a:t>8	      </a:t>
            </a:r>
            <a:endParaRPr/>
          </a:p>
        </p:txBody>
      </p:sp>
      <p:sp>
        <p:nvSpPr>
          <p:cNvPr id="4257" name="Google Shape;4257;p186"/>
          <p:cNvSpPr txBox="1"/>
          <p:nvPr/>
        </p:nvSpPr>
        <p:spPr>
          <a:xfrm>
            <a:off x="144100" y="237225"/>
            <a:ext cx="23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4259" name="Google Shape;4259;p186"/>
          <p:cNvSpPr/>
          <p:nvPr/>
        </p:nvSpPr>
        <p:spPr>
          <a:xfrm>
            <a:off x="-1062725" y="2025925"/>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0" name="Google Shape;4260;p186"/>
          <p:cNvPicPr preferRelativeResize="0"/>
          <p:nvPr/>
        </p:nvPicPr>
        <p:blipFill>
          <a:blip r:embed="rId4">
            <a:alphaModFix/>
          </a:blip>
          <a:stretch>
            <a:fillRect/>
          </a:stretch>
        </p:blipFill>
        <p:spPr>
          <a:xfrm flipH="1">
            <a:off x="-850336" y="425200"/>
            <a:ext cx="386475" cy="4387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85"/>
        <p:cNvGrpSpPr/>
        <p:nvPr/>
      </p:nvGrpSpPr>
      <p:grpSpPr>
        <a:xfrm>
          <a:off x="0" y="0"/>
          <a:ext cx="0" cy="0"/>
          <a:chOff x="0" y="0"/>
          <a:chExt cx="0" cy="0"/>
        </a:xfrm>
      </p:grpSpPr>
      <p:sp>
        <p:nvSpPr>
          <p:cNvPr id="186" name="Google Shape;186;p20"/>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2</a:t>
            </a:r>
            <a:endParaRPr sz="3400">
              <a:latin typeface="Chewy"/>
              <a:ea typeface="Chewy"/>
              <a:cs typeface="Chewy"/>
              <a:sym typeface="Chewy"/>
            </a:endParaRPr>
          </a:p>
        </p:txBody>
      </p:sp>
      <p:graphicFrame>
        <p:nvGraphicFramePr>
          <p:cNvPr id="187" name="Google Shape;187;p20"/>
          <p:cNvGraphicFramePr/>
          <p:nvPr/>
        </p:nvGraphicFramePr>
        <p:xfrm>
          <a:off x="207263" y="708000"/>
          <a:ext cx="3000000" cy="30000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188" name="Google Shape;188;p20"/>
          <p:cNvSpPr txBox="1"/>
          <p:nvPr/>
        </p:nvSpPr>
        <p:spPr>
          <a:xfrm>
            <a:off x="6329600" y="437275"/>
            <a:ext cx="2859900" cy="4710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(K, 7)</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(L, 9)</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(E,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189" name="Google Shape;189;p20"/>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190" name="Google Shape;190;p20"/>
          <p:cNvSpPr/>
          <p:nvPr/>
        </p:nvSpPr>
        <p:spPr>
          <a:xfrm>
            <a:off x="9824338" y="2571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975882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9824350"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a:off x="10603500"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10257050" y="38795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205" name="Google Shape;205;p20"/>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206" name="Google Shape;206;p20"/>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 name="Google Shape;207;p20"/>
          <p:cNvCxnSpPr>
            <a:endCxn id="206"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208" name="Google Shape;208;p20"/>
          <p:cNvSpPr txBox="1"/>
          <p:nvPr/>
        </p:nvSpPr>
        <p:spPr>
          <a:xfrm>
            <a:off x="-1485900" y="640725"/>
            <a:ext cx="1359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209" name="Google Shape;209;p20"/>
          <p:cNvSpPr/>
          <p:nvPr/>
        </p:nvSpPr>
        <p:spPr>
          <a:xfrm>
            <a:off x="2173575" y="1993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3505750" y="2689050"/>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a:off x="4505288" y="1158663"/>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a:off x="6926074" y="2125575"/>
            <a:ext cx="27723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7010675" y="1228795"/>
            <a:ext cx="212400" cy="1707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7030470" y="1481775"/>
            <a:ext cx="172800" cy="2265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a:off x="6977225" y="1803663"/>
            <a:ext cx="279300" cy="226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a:off x="1256300" y="3974850"/>
            <a:ext cx="343656" cy="2990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7044125" y="307822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p:nvPr/>
        </p:nvSpPr>
        <p:spPr>
          <a:xfrm>
            <a:off x="6995575" y="3715050"/>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p:nvPr/>
        </p:nvSpPr>
        <p:spPr>
          <a:xfrm>
            <a:off x="7059875" y="3360788"/>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23"/>
        <p:cNvGrpSpPr/>
        <p:nvPr/>
      </p:nvGrpSpPr>
      <p:grpSpPr>
        <a:xfrm>
          <a:off x="0" y="0"/>
          <a:ext cx="0" cy="0"/>
          <a:chOff x="0" y="0"/>
          <a:chExt cx="0" cy="0"/>
        </a:xfrm>
      </p:grpSpPr>
      <p:sp>
        <p:nvSpPr>
          <p:cNvPr id="224" name="Google Shape;224;p21"/>
          <p:cNvSpPr txBox="1"/>
          <p:nvPr/>
        </p:nvSpPr>
        <p:spPr>
          <a:xfrm>
            <a:off x="2765175" y="0"/>
            <a:ext cx="4661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400">
                <a:latin typeface="Chewy"/>
                <a:ea typeface="Chewy"/>
                <a:cs typeface="Chewy"/>
                <a:sym typeface="Chewy"/>
              </a:rPr>
              <a:t>Situation 2</a:t>
            </a:r>
            <a:endParaRPr sz="3400">
              <a:latin typeface="Chewy"/>
              <a:ea typeface="Chewy"/>
              <a:cs typeface="Chewy"/>
              <a:sym typeface="Chewy"/>
            </a:endParaRPr>
          </a:p>
        </p:txBody>
      </p:sp>
      <p:graphicFrame>
        <p:nvGraphicFramePr>
          <p:cNvPr id="225" name="Google Shape;225;p21"/>
          <p:cNvGraphicFramePr/>
          <p:nvPr/>
        </p:nvGraphicFramePr>
        <p:xfrm>
          <a:off x="207263" y="708000"/>
          <a:ext cx="6034925" cy="3962100"/>
        </p:xfrm>
        <a:graphic>
          <a:graphicData uri="http://schemas.openxmlformats.org/drawingml/2006/table">
            <a:tbl>
              <a:tblPr>
                <a:noFill/>
                <a:tableStyleId>{D46399E6-3263-436F-93F3-8821F33DE77D}</a:tableStyleId>
              </a:tblPr>
              <a:tblGrid>
                <a:gridCol w="464225">
                  <a:extLst>
                    <a:ext uri="{9D8B030D-6E8A-4147-A177-3AD203B41FA5}">
                      <a16:colId xmlns:a16="http://schemas.microsoft.com/office/drawing/2014/main" val="20000"/>
                    </a:ext>
                  </a:extLst>
                </a:gridCol>
                <a:gridCol w="464225">
                  <a:extLst>
                    <a:ext uri="{9D8B030D-6E8A-4147-A177-3AD203B41FA5}">
                      <a16:colId xmlns:a16="http://schemas.microsoft.com/office/drawing/2014/main" val="20001"/>
                    </a:ext>
                  </a:extLst>
                </a:gridCol>
                <a:gridCol w="464225">
                  <a:extLst>
                    <a:ext uri="{9D8B030D-6E8A-4147-A177-3AD203B41FA5}">
                      <a16:colId xmlns:a16="http://schemas.microsoft.com/office/drawing/2014/main" val="20002"/>
                    </a:ext>
                  </a:extLst>
                </a:gridCol>
                <a:gridCol w="464225">
                  <a:extLst>
                    <a:ext uri="{9D8B030D-6E8A-4147-A177-3AD203B41FA5}">
                      <a16:colId xmlns:a16="http://schemas.microsoft.com/office/drawing/2014/main" val="20003"/>
                    </a:ext>
                  </a:extLst>
                </a:gridCol>
                <a:gridCol w="464225">
                  <a:extLst>
                    <a:ext uri="{9D8B030D-6E8A-4147-A177-3AD203B41FA5}">
                      <a16:colId xmlns:a16="http://schemas.microsoft.com/office/drawing/2014/main" val="20004"/>
                    </a:ext>
                  </a:extLst>
                </a:gridCol>
                <a:gridCol w="464225">
                  <a:extLst>
                    <a:ext uri="{9D8B030D-6E8A-4147-A177-3AD203B41FA5}">
                      <a16:colId xmlns:a16="http://schemas.microsoft.com/office/drawing/2014/main" val="20005"/>
                    </a:ext>
                  </a:extLst>
                </a:gridCol>
                <a:gridCol w="464225">
                  <a:extLst>
                    <a:ext uri="{9D8B030D-6E8A-4147-A177-3AD203B41FA5}">
                      <a16:colId xmlns:a16="http://schemas.microsoft.com/office/drawing/2014/main" val="20006"/>
                    </a:ext>
                  </a:extLst>
                </a:gridCol>
                <a:gridCol w="464225">
                  <a:extLst>
                    <a:ext uri="{9D8B030D-6E8A-4147-A177-3AD203B41FA5}">
                      <a16:colId xmlns:a16="http://schemas.microsoft.com/office/drawing/2014/main" val="20007"/>
                    </a:ext>
                  </a:extLst>
                </a:gridCol>
                <a:gridCol w="464225">
                  <a:extLst>
                    <a:ext uri="{9D8B030D-6E8A-4147-A177-3AD203B41FA5}">
                      <a16:colId xmlns:a16="http://schemas.microsoft.com/office/drawing/2014/main" val="20008"/>
                    </a:ext>
                  </a:extLst>
                </a:gridCol>
                <a:gridCol w="464225">
                  <a:extLst>
                    <a:ext uri="{9D8B030D-6E8A-4147-A177-3AD203B41FA5}">
                      <a16:colId xmlns:a16="http://schemas.microsoft.com/office/drawing/2014/main" val="20009"/>
                    </a:ext>
                  </a:extLst>
                </a:gridCol>
                <a:gridCol w="464225">
                  <a:extLst>
                    <a:ext uri="{9D8B030D-6E8A-4147-A177-3AD203B41FA5}">
                      <a16:colId xmlns:a16="http://schemas.microsoft.com/office/drawing/2014/main" val="20010"/>
                    </a:ext>
                  </a:extLst>
                </a:gridCol>
                <a:gridCol w="464225">
                  <a:extLst>
                    <a:ext uri="{9D8B030D-6E8A-4147-A177-3AD203B41FA5}">
                      <a16:colId xmlns:a16="http://schemas.microsoft.com/office/drawing/2014/main" val="20011"/>
                    </a:ext>
                  </a:extLst>
                </a:gridCol>
                <a:gridCol w="464225">
                  <a:extLst>
                    <a:ext uri="{9D8B030D-6E8A-4147-A177-3AD203B41FA5}">
                      <a16:colId xmlns:a16="http://schemas.microsoft.com/office/drawing/2014/main" val="20012"/>
                    </a:ext>
                  </a:extLst>
                </a:gridCol>
              </a:tblGrid>
              <a:tr h="3256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fr"/>
                        <a:t>A</a:t>
                      </a:r>
                      <a:endParaRPr/>
                    </a:p>
                  </a:txBody>
                  <a:tcPr marL="91425" marR="91425" marT="91425" marB="91425"/>
                </a:tc>
                <a:tc>
                  <a:txBody>
                    <a:bodyPr/>
                    <a:lstStyle/>
                    <a:p>
                      <a:pPr marL="0" lvl="0" indent="0" algn="ctr" rtl="0">
                        <a:spcBef>
                          <a:spcPts val="0"/>
                        </a:spcBef>
                        <a:spcAft>
                          <a:spcPts val="0"/>
                        </a:spcAft>
                        <a:buNone/>
                      </a:pPr>
                      <a:r>
                        <a:rPr lang="fr"/>
                        <a:t>B</a:t>
                      </a:r>
                      <a:endParaRPr/>
                    </a:p>
                  </a:txBody>
                  <a:tcPr marL="91425" marR="91425" marT="91425" marB="91425"/>
                </a:tc>
                <a:tc>
                  <a:txBody>
                    <a:bodyPr/>
                    <a:lstStyle/>
                    <a:p>
                      <a:pPr marL="0" lvl="0" indent="0" algn="ctr" rtl="0">
                        <a:spcBef>
                          <a:spcPts val="0"/>
                        </a:spcBef>
                        <a:spcAft>
                          <a:spcPts val="0"/>
                        </a:spcAft>
                        <a:buNone/>
                      </a:pPr>
                      <a:r>
                        <a:rPr lang="fr"/>
                        <a:t>C</a:t>
                      </a:r>
                      <a:endParaRPr/>
                    </a:p>
                  </a:txBody>
                  <a:tcPr marL="91425" marR="91425" marT="91425" marB="91425"/>
                </a:tc>
                <a:tc>
                  <a:txBody>
                    <a:bodyPr/>
                    <a:lstStyle/>
                    <a:p>
                      <a:pPr marL="0" lvl="0" indent="0" algn="ctr" rtl="0">
                        <a:spcBef>
                          <a:spcPts val="0"/>
                        </a:spcBef>
                        <a:spcAft>
                          <a:spcPts val="0"/>
                        </a:spcAft>
                        <a:buNone/>
                      </a:pPr>
                      <a:r>
                        <a:rPr lang="fr"/>
                        <a:t>D</a:t>
                      </a:r>
                      <a:endParaRPr/>
                    </a:p>
                  </a:txBody>
                  <a:tcPr marL="91425" marR="91425" marT="91425" marB="91425"/>
                </a:tc>
                <a:tc>
                  <a:txBody>
                    <a:bodyPr/>
                    <a:lstStyle/>
                    <a:p>
                      <a:pPr marL="0" lvl="0" indent="0" algn="ctr" rtl="0">
                        <a:spcBef>
                          <a:spcPts val="0"/>
                        </a:spcBef>
                        <a:spcAft>
                          <a:spcPts val="0"/>
                        </a:spcAft>
                        <a:buNone/>
                      </a:pPr>
                      <a:r>
                        <a:rPr lang="fr"/>
                        <a:t>E</a:t>
                      </a:r>
                      <a:endParaRPr/>
                    </a:p>
                  </a:txBody>
                  <a:tcPr marL="91425" marR="91425" marT="91425" marB="91425"/>
                </a:tc>
                <a:tc>
                  <a:txBody>
                    <a:bodyPr/>
                    <a:lstStyle/>
                    <a:p>
                      <a:pPr marL="0" lvl="0" indent="0" algn="ctr" rtl="0">
                        <a:spcBef>
                          <a:spcPts val="0"/>
                        </a:spcBef>
                        <a:spcAft>
                          <a:spcPts val="0"/>
                        </a:spcAft>
                        <a:buNone/>
                      </a:pPr>
                      <a:r>
                        <a:rPr lang="fr"/>
                        <a:t>F</a:t>
                      </a:r>
                      <a:endParaRPr/>
                    </a:p>
                  </a:txBody>
                  <a:tcPr marL="91425" marR="91425" marT="91425" marB="91425"/>
                </a:tc>
                <a:tc>
                  <a:txBody>
                    <a:bodyPr/>
                    <a:lstStyle/>
                    <a:p>
                      <a:pPr marL="0" lvl="0" indent="0" algn="ctr" rtl="0">
                        <a:spcBef>
                          <a:spcPts val="0"/>
                        </a:spcBef>
                        <a:spcAft>
                          <a:spcPts val="0"/>
                        </a:spcAft>
                        <a:buNone/>
                      </a:pPr>
                      <a:r>
                        <a:rPr lang="fr"/>
                        <a:t>G</a:t>
                      </a:r>
                      <a:endParaRPr/>
                    </a:p>
                  </a:txBody>
                  <a:tcPr marL="91425" marR="91425" marT="91425" marB="91425"/>
                </a:tc>
                <a:tc>
                  <a:txBody>
                    <a:bodyPr/>
                    <a:lstStyle/>
                    <a:p>
                      <a:pPr marL="0" lvl="0" indent="0" algn="ctr" rtl="0">
                        <a:spcBef>
                          <a:spcPts val="0"/>
                        </a:spcBef>
                        <a:spcAft>
                          <a:spcPts val="0"/>
                        </a:spcAft>
                        <a:buNone/>
                      </a:pPr>
                      <a:r>
                        <a:rPr lang="fr"/>
                        <a:t>H</a:t>
                      </a:r>
                      <a:endParaRPr/>
                    </a:p>
                  </a:txBody>
                  <a:tcPr marL="91425" marR="91425" marT="91425" marB="91425"/>
                </a:tc>
                <a:tc>
                  <a:txBody>
                    <a:bodyPr/>
                    <a:lstStyle/>
                    <a:p>
                      <a:pPr marL="0" lvl="0" indent="0" algn="ctr" rtl="0">
                        <a:spcBef>
                          <a:spcPts val="0"/>
                        </a:spcBef>
                        <a:spcAft>
                          <a:spcPts val="0"/>
                        </a:spcAft>
                        <a:buNone/>
                      </a:pPr>
                      <a:r>
                        <a:rPr lang="fr"/>
                        <a:t>I</a:t>
                      </a:r>
                      <a:endParaRPr/>
                    </a:p>
                  </a:txBody>
                  <a:tcPr marL="91425" marR="91425" marT="91425" marB="91425"/>
                </a:tc>
                <a:tc>
                  <a:txBody>
                    <a:bodyPr/>
                    <a:lstStyle/>
                    <a:p>
                      <a:pPr marL="0" lvl="0" indent="0" algn="ctr" rtl="0">
                        <a:spcBef>
                          <a:spcPts val="0"/>
                        </a:spcBef>
                        <a:spcAft>
                          <a:spcPts val="0"/>
                        </a:spcAft>
                        <a:buNone/>
                      </a:pPr>
                      <a:r>
                        <a:rPr lang="fr"/>
                        <a:t>J</a:t>
                      </a:r>
                      <a:endParaRPr/>
                    </a:p>
                  </a:txBody>
                  <a:tcPr marL="91425" marR="91425" marT="91425" marB="91425"/>
                </a:tc>
                <a:tc>
                  <a:txBody>
                    <a:bodyPr/>
                    <a:lstStyle/>
                    <a:p>
                      <a:pPr marL="0" lvl="0" indent="0" algn="ctr" rtl="0">
                        <a:spcBef>
                          <a:spcPts val="0"/>
                        </a:spcBef>
                        <a:spcAft>
                          <a:spcPts val="0"/>
                        </a:spcAft>
                        <a:buNone/>
                      </a:pPr>
                      <a:r>
                        <a:rPr lang="fr"/>
                        <a:t>K</a:t>
                      </a:r>
                      <a:endParaRPr/>
                    </a:p>
                  </a:txBody>
                  <a:tcPr marL="91425" marR="91425" marT="91425" marB="91425"/>
                </a:tc>
                <a:tc>
                  <a:txBody>
                    <a:bodyPr/>
                    <a:lstStyle/>
                    <a:p>
                      <a:pPr marL="0" lvl="0" indent="0" algn="ctr" rtl="0">
                        <a:spcBef>
                          <a:spcPts val="0"/>
                        </a:spcBef>
                        <a:spcAft>
                          <a:spcPts val="0"/>
                        </a:spcAft>
                        <a:buNone/>
                      </a:pPr>
                      <a:r>
                        <a:rPr lang="fr"/>
                        <a:t>L</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
                        <a:t>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
                        <a:t>4</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fr"/>
                        <a:t>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fr"/>
                        <a:t>6</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fr"/>
                        <a:t>7</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f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fr"/>
                        <a:t>9</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
        <p:nvSpPr>
          <p:cNvPr id="226" name="Google Shape;226;p21"/>
          <p:cNvSpPr txBox="1"/>
          <p:nvPr/>
        </p:nvSpPr>
        <p:spPr>
          <a:xfrm>
            <a:off x="6329600" y="1052825"/>
            <a:ext cx="2859900" cy="5679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Josefin Sans"/>
              <a:buAutoNum type="arabicParenR"/>
            </a:pPr>
            <a:r>
              <a:rPr lang="fr">
                <a:latin typeface="Josefin Sans"/>
                <a:ea typeface="Josefin Sans"/>
                <a:cs typeface="Josefin Sans"/>
                <a:sym typeface="Josefin Sans"/>
              </a:rPr>
              <a:t>Donne les coordonnées du:</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r>
              <a:rPr lang="fr">
                <a:solidFill>
                  <a:schemeClr val="dk1"/>
                </a:solidFill>
                <a:latin typeface="Josefin Sans"/>
                <a:ea typeface="Josefin Sans"/>
                <a:cs typeface="Josefin Sans"/>
                <a:sym typeface="Josefin Sans"/>
              </a:rPr>
              <a:t>(I, 1)</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(D, 3)</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(G, 5)</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(B, 8)</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457200" lvl="0" indent="-317500" algn="l" rtl="0">
              <a:lnSpc>
                <a:spcPct val="150000"/>
              </a:lnSpc>
              <a:spcBef>
                <a:spcPts val="0"/>
              </a:spcBef>
              <a:spcAft>
                <a:spcPts val="0"/>
              </a:spcAft>
              <a:buClr>
                <a:schemeClr val="dk1"/>
              </a:buClr>
              <a:buSzPts val="1400"/>
              <a:buFont typeface="Josefin Sans"/>
              <a:buAutoNum type="arabicParenR"/>
            </a:pPr>
            <a:r>
              <a:rPr lang="fr">
                <a:solidFill>
                  <a:schemeClr val="dk1"/>
                </a:solidFill>
                <a:latin typeface="Josefin Sans"/>
                <a:ea typeface="Josefin Sans"/>
                <a:cs typeface="Josefin Sans"/>
                <a:sym typeface="Josefin Sans"/>
              </a:rPr>
              <a:t>Place les formes suivantes:</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(K, 7)</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(L, 9)</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Clr>
                <a:schemeClr val="dk1"/>
              </a:buClr>
              <a:buSzPts val="1100"/>
              <a:buFont typeface="Arial"/>
              <a:buNone/>
            </a:pPr>
            <a:r>
              <a:rPr lang="fr">
                <a:solidFill>
                  <a:schemeClr val="dk1"/>
                </a:solidFill>
                <a:latin typeface="Josefin Sans"/>
                <a:ea typeface="Josefin Sans"/>
                <a:cs typeface="Josefin Sans"/>
                <a:sym typeface="Josefin Sans"/>
              </a:rPr>
              <a:t>		(E, 6)</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latin typeface="Josefin Sans"/>
              <a:ea typeface="Josefin Sans"/>
              <a:cs typeface="Josefin Sans"/>
              <a:sym typeface="Josefin Sans"/>
            </a:endParaRPr>
          </a:p>
          <a:p>
            <a:pPr marL="0" lvl="0" indent="0" algn="l" rtl="0">
              <a:lnSpc>
                <a:spcPct val="150000"/>
              </a:lnSpc>
              <a:spcBef>
                <a:spcPts val="0"/>
              </a:spcBef>
              <a:spcAft>
                <a:spcPts val="0"/>
              </a:spcAft>
              <a:buNone/>
            </a:pPr>
            <a:r>
              <a:rPr lang="fr">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lnSpc>
                <a:spcPct val="150000"/>
              </a:lnSpc>
              <a:spcBef>
                <a:spcPts val="0"/>
              </a:spcBef>
              <a:spcAft>
                <a:spcPts val="0"/>
              </a:spcAft>
              <a:buNone/>
            </a:pPr>
            <a:r>
              <a:rPr lang="fr">
                <a:solidFill>
                  <a:schemeClr val="dk1"/>
                </a:solidFill>
                <a:latin typeface="Josefin Sans"/>
                <a:ea typeface="Josefin Sans"/>
                <a:cs typeface="Josefin Sans"/>
                <a:sym typeface="Josefin Sans"/>
              </a:rPr>
              <a:t>		</a:t>
            </a: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fr">
                <a:latin typeface="Josefin Sans"/>
                <a:ea typeface="Josefin Sans"/>
                <a:cs typeface="Josefin Sans"/>
                <a:sym typeface="Josefin Sans"/>
              </a:rPr>
              <a:t>		</a:t>
            </a:r>
            <a:endParaRPr>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pic>
        <p:nvPicPr>
          <p:cNvPr id="227" name="Google Shape;227;p21"/>
          <p:cNvPicPr preferRelativeResize="0"/>
          <p:nvPr/>
        </p:nvPicPr>
        <p:blipFill>
          <a:blip r:embed="rId3">
            <a:alphaModFix/>
          </a:blip>
          <a:stretch>
            <a:fillRect/>
          </a:stretch>
        </p:blipFill>
        <p:spPr>
          <a:xfrm rot="437239">
            <a:off x="8200236" y="4109433"/>
            <a:ext cx="1000684" cy="936986"/>
          </a:xfrm>
          <a:prstGeom prst="rect">
            <a:avLst/>
          </a:prstGeom>
          <a:noFill/>
          <a:ln>
            <a:noFill/>
          </a:ln>
        </p:spPr>
      </p:pic>
      <p:sp>
        <p:nvSpPr>
          <p:cNvPr id="228" name="Google Shape;228;p21"/>
          <p:cNvSpPr/>
          <p:nvPr/>
        </p:nvSpPr>
        <p:spPr>
          <a:xfrm>
            <a:off x="9824338" y="2571750"/>
            <a:ext cx="277200" cy="2991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p:nvPr/>
        </p:nvSpPr>
        <p:spPr>
          <a:xfrm>
            <a:off x="9824338" y="1551325"/>
            <a:ext cx="277200" cy="29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p:nvPr/>
        </p:nvSpPr>
        <p:spPr>
          <a:xfrm>
            <a:off x="9758900" y="1104200"/>
            <a:ext cx="34365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a:off x="9758825" y="2074675"/>
            <a:ext cx="343800" cy="3546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10554288" y="2577138"/>
            <a:ext cx="212400" cy="223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a:off x="10610488" y="2137325"/>
            <a:ext cx="210900" cy="2265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a:off x="10576351" y="1196777"/>
            <a:ext cx="279180"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p:nvPr/>
        </p:nvSpPr>
        <p:spPr>
          <a:xfrm>
            <a:off x="10521910" y="1554975"/>
            <a:ext cx="277200" cy="295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1"/>
          <p:cNvSpPr/>
          <p:nvPr/>
        </p:nvSpPr>
        <p:spPr>
          <a:xfrm>
            <a:off x="10554300" y="308060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1"/>
          <p:cNvSpPr/>
          <p:nvPr/>
        </p:nvSpPr>
        <p:spPr>
          <a:xfrm>
            <a:off x="9824350"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1"/>
          <p:cNvSpPr/>
          <p:nvPr/>
        </p:nvSpPr>
        <p:spPr>
          <a:xfrm>
            <a:off x="10603500" y="35840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1"/>
          <p:cNvSpPr/>
          <p:nvPr/>
        </p:nvSpPr>
        <p:spPr>
          <a:xfrm>
            <a:off x="10257050" y="3879550"/>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1"/>
          <p:cNvSpPr/>
          <p:nvPr/>
        </p:nvSpPr>
        <p:spPr>
          <a:xfrm>
            <a:off x="10207850" y="34814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9735150" y="38776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txBox="1"/>
          <p:nvPr/>
        </p:nvSpPr>
        <p:spPr>
          <a:xfrm>
            <a:off x="9161550" y="-3000"/>
            <a:ext cx="299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Prendre les figures pour les placer dans le tableau et dans les consignes. Si vous en voulez d’autres: </a:t>
            </a:r>
            <a:endParaRPr/>
          </a:p>
        </p:txBody>
      </p:sp>
      <p:pic>
        <p:nvPicPr>
          <p:cNvPr id="243" name="Google Shape;243;p21"/>
          <p:cNvPicPr preferRelativeResize="0"/>
          <p:nvPr/>
        </p:nvPicPr>
        <p:blipFill rotWithShape="1">
          <a:blip r:embed="rId4">
            <a:alphaModFix/>
          </a:blip>
          <a:srcRect l="16416" t="20998" r="73093" b="73258"/>
          <a:stretch/>
        </p:blipFill>
        <p:spPr>
          <a:xfrm>
            <a:off x="10056325" y="769750"/>
            <a:ext cx="959227" cy="295399"/>
          </a:xfrm>
          <a:prstGeom prst="rect">
            <a:avLst/>
          </a:prstGeom>
          <a:noFill/>
          <a:ln>
            <a:noFill/>
          </a:ln>
        </p:spPr>
      </p:pic>
      <p:sp>
        <p:nvSpPr>
          <p:cNvPr id="244" name="Google Shape;244;p21"/>
          <p:cNvSpPr/>
          <p:nvPr/>
        </p:nvSpPr>
        <p:spPr>
          <a:xfrm>
            <a:off x="10554300" y="841350"/>
            <a:ext cx="212400" cy="22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 name="Google Shape;245;p21"/>
          <p:cNvCxnSpPr>
            <a:endCxn id="244" idx="5"/>
          </p:cNvCxnSpPr>
          <p:nvPr/>
        </p:nvCxnSpPr>
        <p:spPr>
          <a:xfrm rot="10800000">
            <a:off x="10735595" y="1032375"/>
            <a:ext cx="744300" cy="291300"/>
          </a:xfrm>
          <a:prstGeom prst="straightConnector1">
            <a:avLst/>
          </a:prstGeom>
          <a:noFill/>
          <a:ln w="9525" cap="flat" cmpd="sng">
            <a:solidFill>
              <a:schemeClr val="dk2"/>
            </a:solidFill>
            <a:prstDash val="solid"/>
            <a:round/>
            <a:headEnd type="none" w="med" len="med"/>
            <a:tailEnd type="triangle" w="med" len="med"/>
          </a:ln>
        </p:spPr>
      </p:cxnSp>
      <p:sp>
        <p:nvSpPr>
          <p:cNvPr id="246" name="Google Shape;246;p21"/>
          <p:cNvSpPr txBox="1"/>
          <p:nvPr/>
        </p:nvSpPr>
        <p:spPr>
          <a:xfrm>
            <a:off x="144100" y="237225"/>
            <a:ext cx="63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FF0000"/>
                </a:solidFill>
                <a:latin typeface="Vibur"/>
                <a:ea typeface="Vibur"/>
                <a:cs typeface="Vibur"/>
                <a:sym typeface="Vibur"/>
              </a:rPr>
              <a:t>CORRECTION</a:t>
            </a:r>
            <a:endParaRPr>
              <a:solidFill>
                <a:srgbClr val="FF0000"/>
              </a:solidFill>
              <a:latin typeface="Vibur"/>
              <a:ea typeface="Vibur"/>
              <a:cs typeface="Vibur"/>
              <a:sym typeface="Vibur"/>
            </a:endParaRPr>
          </a:p>
        </p:txBody>
      </p:sp>
      <p:sp>
        <p:nvSpPr>
          <p:cNvPr id="247" name="Google Shape;247;p21"/>
          <p:cNvSpPr txBox="1"/>
          <p:nvPr/>
        </p:nvSpPr>
        <p:spPr>
          <a:xfrm>
            <a:off x="5902025" y="980900"/>
            <a:ext cx="59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8" name="Google Shape;248;p21"/>
          <p:cNvSpPr txBox="1"/>
          <p:nvPr/>
        </p:nvSpPr>
        <p:spPr>
          <a:xfrm>
            <a:off x="-1423550" y="640725"/>
            <a:ext cx="1297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vous pouvez supprimer des lignes, colonnes en les sélectionnant et clic droit puis supprimer</a:t>
            </a:r>
            <a:endParaRPr/>
          </a:p>
        </p:txBody>
      </p:sp>
      <p:sp>
        <p:nvSpPr>
          <p:cNvPr id="249" name="Google Shape;249;p21"/>
          <p:cNvSpPr/>
          <p:nvPr/>
        </p:nvSpPr>
        <p:spPr>
          <a:xfrm>
            <a:off x="7024550" y="3705275"/>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5475500" y="3584050"/>
            <a:ext cx="212400" cy="223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7073750" y="3978388"/>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5960625" y="4334588"/>
            <a:ext cx="114000" cy="295500"/>
          </a:xfrm>
          <a:prstGeom prst="mo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6971138" y="432322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2600975" y="3173175"/>
            <a:ext cx="277200" cy="170800"/>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7003550" y="1795945"/>
            <a:ext cx="212400" cy="1707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4465800" y="1223658"/>
            <a:ext cx="212400" cy="1707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7044345" y="2093388"/>
            <a:ext cx="172800" cy="2265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2244720" y="1966650"/>
            <a:ext cx="172800" cy="2265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6991100" y="2402350"/>
            <a:ext cx="279300" cy="226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3580025" y="2764713"/>
            <a:ext cx="279300" cy="2265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p:nvPr/>
        </p:nvSpPr>
        <p:spPr>
          <a:xfrm>
            <a:off x="6939499" y="2722675"/>
            <a:ext cx="27723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a:off x="1211374" y="4012863"/>
            <a:ext cx="277236" cy="2265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6411</Words>
  <Application>Microsoft Office PowerPoint</Application>
  <PresentationFormat>Affichage à l'écran (16:9)</PresentationFormat>
  <Paragraphs>1969</Paragraphs>
  <Slides>71</Slides>
  <Notes>70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71</vt:i4>
      </vt:variant>
    </vt:vector>
  </HeadingPairs>
  <TitlesOfParts>
    <vt:vector size="76" baseType="lpstr">
      <vt:lpstr>Chewy</vt:lpstr>
      <vt:lpstr>Josefin Sans</vt:lpstr>
      <vt:lpstr>Vibur</vt:lpstr>
      <vt:lpstr>Arial</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Steffffounette F</cp:lastModifiedBy>
  <cp:revision>1</cp:revision>
  <dcterms:modified xsi:type="dcterms:W3CDTF">2021-05-06T08:18:34Z</dcterms:modified>
</cp:coreProperties>
</file>