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Lst>
  <p:sldSz cx="9144000" cy="5143500" type="screen16x9"/>
  <p:notesSz cx="6858000" cy="9144000"/>
  <p:embeddedFontLst>
    <p:embeddedFont>
      <p:font typeface="Finger Paint" panose="020B0604020202020204" charset="0"/>
      <p:regular r:id="rId154"/>
    </p:embeddedFont>
    <p:embeddedFont>
      <p:font typeface="Permanent Marker" panose="020B0604020202020204" charset="0"/>
      <p:regular r:id="rId15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39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font" Target="fonts/font1.fntdata"/><Relationship Id="rId159"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font" Target="fonts/font2.fntdata"/><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42126398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9703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ba7940387b_0_3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ba7940387b_0_3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45983452"/>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1"/>
        <p:cNvGrpSpPr/>
        <p:nvPr/>
      </p:nvGrpSpPr>
      <p:grpSpPr>
        <a:xfrm>
          <a:off x="0" y="0"/>
          <a:ext cx="0" cy="0"/>
          <a:chOff x="0" y="0"/>
          <a:chExt cx="0" cy="0"/>
        </a:xfrm>
      </p:grpSpPr>
      <p:sp>
        <p:nvSpPr>
          <p:cNvPr id="2082" name="Google Shape;2082;g79c39331ad_0_16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3" name="Google Shape;2083;g79c39331ad_0_16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89377197"/>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1"/>
        <p:cNvGrpSpPr/>
        <p:nvPr/>
      </p:nvGrpSpPr>
      <p:grpSpPr>
        <a:xfrm>
          <a:off x="0" y="0"/>
          <a:ext cx="0" cy="0"/>
          <a:chOff x="0" y="0"/>
          <a:chExt cx="0" cy="0"/>
        </a:xfrm>
      </p:grpSpPr>
      <p:sp>
        <p:nvSpPr>
          <p:cNvPr id="2102" name="Google Shape;2102;g79c39331ad_0_17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3" name="Google Shape;2103;g79c39331ad_0_17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8473924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9"/>
        <p:cNvGrpSpPr/>
        <p:nvPr/>
      </p:nvGrpSpPr>
      <p:grpSpPr>
        <a:xfrm>
          <a:off x="0" y="0"/>
          <a:ext cx="0" cy="0"/>
          <a:chOff x="0" y="0"/>
          <a:chExt cx="0" cy="0"/>
        </a:xfrm>
      </p:grpSpPr>
      <p:sp>
        <p:nvSpPr>
          <p:cNvPr id="2120" name="Google Shape;2120;g79c39331ad_0_17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1" name="Google Shape;2121;g79c39331ad_0_17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4527868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0"/>
        <p:cNvGrpSpPr/>
        <p:nvPr/>
      </p:nvGrpSpPr>
      <p:grpSpPr>
        <a:xfrm>
          <a:off x="0" y="0"/>
          <a:ext cx="0" cy="0"/>
          <a:chOff x="0" y="0"/>
          <a:chExt cx="0" cy="0"/>
        </a:xfrm>
      </p:grpSpPr>
      <p:sp>
        <p:nvSpPr>
          <p:cNvPr id="2141" name="Google Shape;2141;g79c39331ad_0_17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2" name="Google Shape;2142;g79c39331ad_0_17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724356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8"/>
        <p:cNvGrpSpPr/>
        <p:nvPr/>
      </p:nvGrpSpPr>
      <p:grpSpPr>
        <a:xfrm>
          <a:off x="0" y="0"/>
          <a:ext cx="0" cy="0"/>
          <a:chOff x="0" y="0"/>
          <a:chExt cx="0" cy="0"/>
        </a:xfrm>
      </p:grpSpPr>
      <p:sp>
        <p:nvSpPr>
          <p:cNvPr id="2159" name="Google Shape;2159;g79c39331ad_0_17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0" name="Google Shape;2160;g79c39331ad_0_17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35839782"/>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2"/>
        <p:cNvGrpSpPr/>
        <p:nvPr/>
      </p:nvGrpSpPr>
      <p:grpSpPr>
        <a:xfrm>
          <a:off x="0" y="0"/>
          <a:ext cx="0" cy="0"/>
          <a:chOff x="0" y="0"/>
          <a:chExt cx="0" cy="0"/>
        </a:xfrm>
      </p:grpSpPr>
      <p:sp>
        <p:nvSpPr>
          <p:cNvPr id="2183" name="Google Shape;2183;g79c39331ad_0_18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4" name="Google Shape;2184;g79c39331ad_0_18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9009962"/>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0"/>
        <p:cNvGrpSpPr/>
        <p:nvPr/>
      </p:nvGrpSpPr>
      <p:grpSpPr>
        <a:xfrm>
          <a:off x="0" y="0"/>
          <a:ext cx="0" cy="0"/>
          <a:chOff x="0" y="0"/>
          <a:chExt cx="0" cy="0"/>
        </a:xfrm>
      </p:grpSpPr>
      <p:sp>
        <p:nvSpPr>
          <p:cNvPr id="2201" name="Google Shape;2201;g79c39331ad_0_18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2" name="Google Shape;2202;g79c39331ad_0_18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2962337"/>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7"/>
        <p:cNvGrpSpPr/>
        <p:nvPr/>
      </p:nvGrpSpPr>
      <p:grpSpPr>
        <a:xfrm>
          <a:off x="0" y="0"/>
          <a:ext cx="0" cy="0"/>
          <a:chOff x="0" y="0"/>
          <a:chExt cx="0" cy="0"/>
        </a:xfrm>
      </p:grpSpPr>
      <p:sp>
        <p:nvSpPr>
          <p:cNvPr id="2228" name="Google Shape;2228;gc9e2a5e38e_0_5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9" name="Google Shape;2229;gc9e2a5e38e_0_5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985785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5"/>
        <p:cNvGrpSpPr/>
        <p:nvPr/>
      </p:nvGrpSpPr>
      <p:grpSpPr>
        <a:xfrm>
          <a:off x="0" y="0"/>
          <a:ext cx="0" cy="0"/>
          <a:chOff x="0" y="0"/>
          <a:chExt cx="0" cy="0"/>
        </a:xfrm>
      </p:grpSpPr>
      <p:sp>
        <p:nvSpPr>
          <p:cNvPr id="2246" name="Google Shape;2246;gc9e2a5e38e_0_5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7" name="Google Shape;2247;gc9e2a5e38e_0_5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9434014"/>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4"/>
        <p:cNvGrpSpPr/>
        <p:nvPr/>
      </p:nvGrpSpPr>
      <p:grpSpPr>
        <a:xfrm>
          <a:off x="0" y="0"/>
          <a:ext cx="0" cy="0"/>
          <a:chOff x="0" y="0"/>
          <a:chExt cx="0" cy="0"/>
        </a:xfrm>
      </p:grpSpPr>
      <p:sp>
        <p:nvSpPr>
          <p:cNvPr id="2265" name="Google Shape;2265;g79c39331ad_0_24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6" name="Google Shape;2266;g79c39331ad_0_24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2216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ba7940387b_0_4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ba7940387b_0_4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6364249"/>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2"/>
        <p:cNvGrpSpPr/>
        <p:nvPr/>
      </p:nvGrpSpPr>
      <p:grpSpPr>
        <a:xfrm>
          <a:off x="0" y="0"/>
          <a:ext cx="0" cy="0"/>
          <a:chOff x="0" y="0"/>
          <a:chExt cx="0" cy="0"/>
        </a:xfrm>
      </p:grpSpPr>
      <p:sp>
        <p:nvSpPr>
          <p:cNvPr id="2283" name="Google Shape;2283;g79c39331ad_0_24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4" name="Google Shape;2284;g79c39331ad_0_24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11036824"/>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3"/>
        <p:cNvGrpSpPr/>
        <p:nvPr/>
      </p:nvGrpSpPr>
      <p:grpSpPr>
        <a:xfrm>
          <a:off x="0" y="0"/>
          <a:ext cx="0" cy="0"/>
          <a:chOff x="0" y="0"/>
          <a:chExt cx="0" cy="0"/>
        </a:xfrm>
      </p:grpSpPr>
      <p:sp>
        <p:nvSpPr>
          <p:cNvPr id="2304" name="Google Shape;2304;gc9a33506b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5" name="Google Shape;2305;gc9a33506b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717319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1"/>
        <p:cNvGrpSpPr/>
        <p:nvPr/>
      </p:nvGrpSpPr>
      <p:grpSpPr>
        <a:xfrm>
          <a:off x="0" y="0"/>
          <a:ext cx="0" cy="0"/>
          <a:chOff x="0" y="0"/>
          <a:chExt cx="0" cy="0"/>
        </a:xfrm>
      </p:grpSpPr>
      <p:sp>
        <p:nvSpPr>
          <p:cNvPr id="2322" name="Google Shape;2322;gc9e2a5e38e_0_2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3" name="Google Shape;2323;gc9e2a5e38e_0_2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6409276"/>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5"/>
        <p:cNvGrpSpPr/>
        <p:nvPr/>
      </p:nvGrpSpPr>
      <p:grpSpPr>
        <a:xfrm>
          <a:off x="0" y="0"/>
          <a:ext cx="0" cy="0"/>
          <a:chOff x="0" y="0"/>
          <a:chExt cx="0" cy="0"/>
        </a:xfrm>
      </p:grpSpPr>
      <p:sp>
        <p:nvSpPr>
          <p:cNvPr id="2346" name="Google Shape;2346;gc9a33506bd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7" name="Google Shape;2347;gc9a33506bd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5137095"/>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3"/>
        <p:cNvGrpSpPr/>
        <p:nvPr/>
      </p:nvGrpSpPr>
      <p:grpSpPr>
        <a:xfrm>
          <a:off x="0" y="0"/>
          <a:ext cx="0" cy="0"/>
          <a:chOff x="0" y="0"/>
          <a:chExt cx="0" cy="0"/>
        </a:xfrm>
      </p:grpSpPr>
      <p:sp>
        <p:nvSpPr>
          <p:cNvPr id="2364" name="Google Shape;2364;gc9e2a5e38e_0_4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5" name="Google Shape;2365;gc9e2a5e38e_0_4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05162"/>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6"/>
        <p:cNvGrpSpPr/>
        <p:nvPr/>
      </p:nvGrpSpPr>
      <p:grpSpPr>
        <a:xfrm>
          <a:off x="0" y="0"/>
          <a:ext cx="0" cy="0"/>
          <a:chOff x="0" y="0"/>
          <a:chExt cx="0" cy="0"/>
        </a:xfrm>
      </p:grpSpPr>
      <p:sp>
        <p:nvSpPr>
          <p:cNvPr id="2387" name="Google Shape;2387;gc9a33506bd_0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8" name="Google Shape;2388;gc9a33506bd_0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7898253"/>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4"/>
        <p:cNvGrpSpPr/>
        <p:nvPr/>
      </p:nvGrpSpPr>
      <p:grpSpPr>
        <a:xfrm>
          <a:off x="0" y="0"/>
          <a:ext cx="0" cy="0"/>
          <a:chOff x="0" y="0"/>
          <a:chExt cx="0" cy="0"/>
        </a:xfrm>
      </p:grpSpPr>
      <p:sp>
        <p:nvSpPr>
          <p:cNvPr id="2405" name="Google Shape;2405;gc9e2a5e38e_0_4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6" name="Google Shape;2406;gc9e2a5e38e_0_4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75319564"/>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5"/>
        <p:cNvGrpSpPr/>
        <p:nvPr/>
      </p:nvGrpSpPr>
      <p:grpSpPr>
        <a:xfrm>
          <a:off x="0" y="0"/>
          <a:ext cx="0" cy="0"/>
          <a:chOff x="0" y="0"/>
          <a:chExt cx="0" cy="0"/>
        </a:xfrm>
      </p:grpSpPr>
      <p:sp>
        <p:nvSpPr>
          <p:cNvPr id="2426" name="Google Shape;2426;gc9a33506bd_0_2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7" name="Google Shape;2427;gc9a33506bd_0_2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582237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3"/>
        <p:cNvGrpSpPr/>
        <p:nvPr/>
      </p:nvGrpSpPr>
      <p:grpSpPr>
        <a:xfrm>
          <a:off x="0" y="0"/>
          <a:ext cx="0" cy="0"/>
          <a:chOff x="0" y="0"/>
          <a:chExt cx="0" cy="0"/>
        </a:xfrm>
      </p:grpSpPr>
      <p:sp>
        <p:nvSpPr>
          <p:cNvPr id="2444" name="Google Shape;2444;gc9e2a5e38e_0_5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5" name="Google Shape;2445;gc9e2a5e38e_0_5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43937622"/>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4"/>
        <p:cNvGrpSpPr/>
        <p:nvPr/>
      </p:nvGrpSpPr>
      <p:grpSpPr>
        <a:xfrm>
          <a:off x="0" y="0"/>
          <a:ext cx="0" cy="0"/>
          <a:chOff x="0" y="0"/>
          <a:chExt cx="0" cy="0"/>
        </a:xfrm>
      </p:grpSpPr>
      <p:sp>
        <p:nvSpPr>
          <p:cNvPr id="2465" name="Google Shape;2465;gbda7a5c9da_3_5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6" name="Google Shape;2466;gbda7a5c9da_3_5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8063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ba7940387b_0_4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7" name="Google Shape;277;gba7940387b_0_4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6879148"/>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4"/>
        <p:cNvGrpSpPr/>
        <p:nvPr/>
      </p:nvGrpSpPr>
      <p:grpSpPr>
        <a:xfrm>
          <a:off x="0" y="0"/>
          <a:ext cx="0" cy="0"/>
          <a:chOff x="0" y="0"/>
          <a:chExt cx="0" cy="0"/>
        </a:xfrm>
      </p:grpSpPr>
      <p:sp>
        <p:nvSpPr>
          <p:cNvPr id="2475" name="Google Shape;2475;gbda7a5c9da_3_5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6" name="Google Shape;2476;gbda7a5c9da_3_5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0190005"/>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4"/>
        <p:cNvGrpSpPr/>
        <p:nvPr/>
      </p:nvGrpSpPr>
      <p:grpSpPr>
        <a:xfrm>
          <a:off x="0" y="0"/>
          <a:ext cx="0" cy="0"/>
          <a:chOff x="0" y="0"/>
          <a:chExt cx="0" cy="0"/>
        </a:xfrm>
      </p:grpSpPr>
      <p:sp>
        <p:nvSpPr>
          <p:cNvPr id="2495" name="Google Shape;2495;gbda7a5c9da_3_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6" name="Google Shape;2496;gbda7a5c9da_3_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4219178"/>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9"/>
        <p:cNvGrpSpPr/>
        <p:nvPr/>
      </p:nvGrpSpPr>
      <p:grpSpPr>
        <a:xfrm>
          <a:off x="0" y="0"/>
          <a:ext cx="0" cy="0"/>
          <a:chOff x="0" y="0"/>
          <a:chExt cx="0" cy="0"/>
        </a:xfrm>
      </p:grpSpPr>
      <p:sp>
        <p:nvSpPr>
          <p:cNvPr id="2530" name="Google Shape;2530;gbda7a5c9da_3_6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1" name="Google Shape;2531;gbda7a5c9da_3_6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8564078"/>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9"/>
        <p:cNvGrpSpPr/>
        <p:nvPr/>
      </p:nvGrpSpPr>
      <p:grpSpPr>
        <a:xfrm>
          <a:off x="0" y="0"/>
          <a:ext cx="0" cy="0"/>
          <a:chOff x="0" y="0"/>
          <a:chExt cx="0" cy="0"/>
        </a:xfrm>
      </p:grpSpPr>
      <p:sp>
        <p:nvSpPr>
          <p:cNvPr id="2550" name="Google Shape;2550;gbda7a5c9da_3_6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1" name="Google Shape;2551;gbda7a5c9da_3_6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12489109"/>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6"/>
        <p:cNvGrpSpPr/>
        <p:nvPr/>
      </p:nvGrpSpPr>
      <p:grpSpPr>
        <a:xfrm>
          <a:off x="0" y="0"/>
          <a:ext cx="0" cy="0"/>
          <a:chOff x="0" y="0"/>
          <a:chExt cx="0" cy="0"/>
        </a:xfrm>
      </p:grpSpPr>
      <p:sp>
        <p:nvSpPr>
          <p:cNvPr id="2587" name="Google Shape;2587;g79c39331ad_0_2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8" name="Google Shape;2588;g79c39331ad_0_2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1884136"/>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6"/>
        <p:cNvGrpSpPr/>
        <p:nvPr/>
      </p:nvGrpSpPr>
      <p:grpSpPr>
        <a:xfrm>
          <a:off x="0" y="0"/>
          <a:ext cx="0" cy="0"/>
          <a:chOff x="0" y="0"/>
          <a:chExt cx="0" cy="0"/>
        </a:xfrm>
      </p:grpSpPr>
      <p:sp>
        <p:nvSpPr>
          <p:cNvPr id="2607" name="Google Shape;2607;g79c39331ad_0_24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8" name="Google Shape;2608;g79c39331ad_0_24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1128353"/>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2"/>
        <p:cNvGrpSpPr/>
        <p:nvPr/>
      </p:nvGrpSpPr>
      <p:grpSpPr>
        <a:xfrm>
          <a:off x="0" y="0"/>
          <a:ext cx="0" cy="0"/>
          <a:chOff x="0" y="0"/>
          <a:chExt cx="0" cy="0"/>
        </a:xfrm>
      </p:grpSpPr>
      <p:sp>
        <p:nvSpPr>
          <p:cNvPr id="2643" name="Google Shape;2643;g79c39331ad_0_24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44" name="Google Shape;2644;g79c39331ad_0_24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08869841"/>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2"/>
        <p:cNvGrpSpPr/>
        <p:nvPr/>
      </p:nvGrpSpPr>
      <p:grpSpPr>
        <a:xfrm>
          <a:off x="0" y="0"/>
          <a:ext cx="0" cy="0"/>
          <a:chOff x="0" y="0"/>
          <a:chExt cx="0" cy="0"/>
        </a:xfrm>
      </p:grpSpPr>
      <p:sp>
        <p:nvSpPr>
          <p:cNvPr id="2663" name="Google Shape;2663;g79c39331ad_0_25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4" name="Google Shape;2664;g79c39331ad_0_25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43703127"/>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1"/>
        <p:cNvGrpSpPr/>
        <p:nvPr/>
      </p:nvGrpSpPr>
      <p:grpSpPr>
        <a:xfrm>
          <a:off x="0" y="0"/>
          <a:ext cx="0" cy="0"/>
          <a:chOff x="0" y="0"/>
          <a:chExt cx="0" cy="0"/>
        </a:xfrm>
      </p:grpSpPr>
      <p:sp>
        <p:nvSpPr>
          <p:cNvPr id="2702" name="Google Shape;2702;g79c39331ad_0_25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3" name="Google Shape;2703;g79c39331ad_0_25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69411937"/>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1"/>
        <p:cNvGrpSpPr/>
        <p:nvPr/>
      </p:nvGrpSpPr>
      <p:grpSpPr>
        <a:xfrm>
          <a:off x="0" y="0"/>
          <a:ext cx="0" cy="0"/>
          <a:chOff x="0" y="0"/>
          <a:chExt cx="0" cy="0"/>
        </a:xfrm>
      </p:grpSpPr>
      <p:sp>
        <p:nvSpPr>
          <p:cNvPr id="2722" name="Google Shape;2722;g79c39331ad_0_25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3" name="Google Shape;2723;g79c39331ad_0_25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06603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ba7940387b_0_4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ba7940387b_0_4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1642369"/>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9"/>
        <p:cNvGrpSpPr/>
        <p:nvPr/>
      </p:nvGrpSpPr>
      <p:grpSpPr>
        <a:xfrm>
          <a:off x="0" y="0"/>
          <a:ext cx="0" cy="0"/>
          <a:chOff x="0" y="0"/>
          <a:chExt cx="0" cy="0"/>
        </a:xfrm>
      </p:grpSpPr>
      <p:sp>
        <p:nvSpPr>
          <p:cNvPr id="2760" name="Google Shape;2760;g79c39331ad_0_25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1" name="Google Shape;2761;g79c39331ad_0_25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290931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9"/>
        <p:cNvGrpSpPr/>
        <p:nvPr/>
      </p:nvGrpSpPr>
      <p:grpSpPr>
        <a:xfrm>
          <a:off x="0" y="0"/>
          <a:ext cx="0" cy="0"/>
          <a:chOff x="0" y="0"/>
          <a:chExt cx="0" cy="0"/>
        </a:xfrm>
      </p:grpSpPr>
      <p:sp>
        <p:nvSpPr>
          <p:cNvPr id="2780" name="Google Shape;2780;g79c39331ad_0_26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1" name="Google Shape;2781;g79c39331ad_0_26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0293513"/>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7"/>
        <p:cNvGrpSpPr/>
        <p:nvPr/>
      </p:nvGrpSpPr>
      <p:grpSpPr>
        <a:xfrm>
          <a:off x="0" y="0"/>
          <a:ext cx="0" cy="0"/>
          <a:chOff x="0" y="0"/>
          <a:chExt cx="0" cy="0"/>
        </a:xfrm>
      </p:grpSpPr>
      <p:sp>
        <p:nvSpPr>
          <p:cNvPr id="2818" name="Google Shape;2818;g79c39331ad_0_26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9" name="Google Shape;2819;g79c39331ad_0_26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03110796"/>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7"/>
        <p:cNvGrpSpPr/>
        <p:nvPr/>
      </p:nvGrpSpPr>
      <p:grpSpPr>
        <a:xfrm>
          <a:off x="0" y="0"/>
          <a:ext cx="0" cy="0"/>
          <a:chOff x="0" y="0"/>
          <a:chExt cx="0" cy="0"/>
        </a:xfrm>
      </p:grpSpPr>
      <p:sp>
        <p:nvSpPr>
          <p:cNvPr id="2838" name="Google Shape;2838;g79c39331ad_0_27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9" name="Google Shape;2839;g79c39331ad_0_27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26843119"/>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8"/>
        <p:cNvGrpSpPr/>
        <p:nvPr/>
      </p:nvGrpSpPr>
      <p:grpSpPr>
        <a:xfrm>
          <a:off x="0" y="0"/>
          <a:ext cx="0" cy="0"/>
          <a:chOff x="0" y="0"/>
          <a:chExt cx="0" cy="0"/>
        </a:xfrm>
      </p:grpSpPr>
      <p:sp>
        <p:nvSpPr>
          <p:cNvPr id="2869" name="Google Shape;2869;g79c39331ad_0_27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0" name="Google Shape;2870;g79c39331ad_0_27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3923637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8"/>
        <p:cNvGrpSpPr/>
        <p:nvPr/>
      </p:nvGrpSpPr>
      <p:grpSpPr>
        <a:xfrm>
          <a:off x="0" y="0"/>
          <a:ext cx="0" cy="0"/>
          <a:chOff x="0" y="0"/>
          <a:chExt cx="0" cy="0"/>
        </a:xfrm>
      </p:grpSpPr>
      <p:sp>
        <p:nvSpPr>
          <p:cNvPr id="2889" name="Google Shape;2889;g79c39331ad_0_27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0" name="Google Shape;2890;g79c39331ad_0_27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18644776"/>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0"/>
        <p:cNvGrpSpPr/>
        <p:nvPr/>
      </p:nvGrpSpPr>
      <p:grpSpPr>
        <a:xfrm>
          <a:off x="0" y="0"/>
          <a:ext cx="0" cy="0"/>
          <a:chOff x="0" y="0"/>
          <a:chExt cx="0" cy="0"/>
        </a:xfrm>
      </p:grpSpPr>
      <p:sp>
        <p:nvSpPr>
          <p:cNvPr id="2921" name="Google Shape;2921;g79c39331ad_0_27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2" name="Google Shape;2922;g79c39331ad_0_27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90390603"/>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0"/>
        <p:cNvGrpSpPr/>
        <p:nvPr/>
      </p:nvGrpSpPr>
      <p:grpSpPr>
        <a:xfrm>
          <a:off x="0" y="0"/>
          <a:ext cx="0" cy="0"/>
          <a:chOff x="0" y="0"/>
          <a:chExt cx="0" cy="0"/>
        </a:xfrm>
      </p:grpSpPr>
      <p:sp>
        <p:nvSpPr>
          <p:cNvPr id="2941" name="Google Shape;2941;g79c39331ad_0_28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2" name="Google Shape;2942;g79c39331ad_0_28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85675"/>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6"/>
        <p:cNvGrpSpPr/>
        <p:nvPr/>
      </p:nvGrpSpPr>
      <p:grpSpPr>
        <a:xfrm>
          <a:off x="0" y="0"/>
          <a:ext cx="0" cy="0"/>
          <a:chOff x="0" y="0"/>
          <a:chExt cx="0" cy="0"/>
        </a:xfrm>
      </p:grpSpPr>
      <p:sp>
        <p:nvSpPr>
          <p:cNvPr id="2977" name="Google Shape;2977;g79c39331ad_0_28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8" name="Google Shape;2978;g79c39331ad_0_28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2367318"/>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6"/>
        <p:cNvGrpSpPr/>
        <p:nvPr/>
      </p:nvGrpSpPr>
      <p:grpSpPr>
        <a:xfrm>
          <a:off x="0" y="0"/>
          <a:ext cx="0" cy="0"/>
          <a:chOff x="0" y="0"/>
          <a:chExt cx="0" cy="0"/>
        </a:xfrm>
      </p:grpSpPr>
      <p:sp>
        <p:nvSpPr>
          <p:cNvPr id="2997" name="Google Shape;2997;g79c39331ad_0_29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8" name="Google Shape;2998;g79c39331ad_0_29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0672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ba7940387b_0_4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gba7940387b_0_4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9103046"/>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1"/>
        <p:cNvGrpSpPr/>
        <p:nvPr/>
      </p:nvGrpSpPr>
      <p:grpSpPr>
        <a:xfrm>
          <a:off x="0" y="0"/>
          <a:ext cx="0" cy="0"/>
          <a:chOff x="0" y="0"/>
          <a:chExt cx="0" cy="0"/>
        </a:xfrm>
      </p:grpSpPr>
      <p:sp>
        <p:nvSpPr>
          <p:cNvPr id="3022" name="Google Shape;3022;gc947ccf5a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3" name="Google Shape;3023;gc947ccf5a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9799941"/>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1"/>
        <p:cNvGrpSpPr/>
        <p:nvPr/>
      </p:nvGrpSpPr>
      <p:grpSpPr>
        <a:xfrm>
          <a:off x="0" y="0"/>
          <a:ext cx="0" cy="0"/>
          <a:chOff x="0" y="0"/>
          <a:chExt cx="0" cy="0"/>
        </a:xfrm>
      </p:grpSpPr>
      <p:sp>
        <p:nvSpPr>
          <p:cNvPr id="3042" name="Google Shape;3042;gc947ccf5af_0_3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3" name="Google Shape;3043;gc947ccf5af_0_3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951369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3"/>
        <p:cNvGrpSpPr/>
        <p:nvPr/>
      </p:nvGrpSpPr>
      <p:grpSpPr>
        <a:xfrm>
          <a:off x="0" y="0"/>
          <a:ext cx="0" cy="0"/>
          <a:chOff x="0" y="0"/>
          <a:chExt cx="0" cy="0"/>
        </a:xfrm>
      </p:grpSpPr>
      <p:sp>
        <p:nvSpPr>
          <p:cNvPr id="3074" name="Google Shape;3074;gc947ccf5af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5" name="Google Shape;3075;gc947ccf5af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4729600"/>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3"/>
        <p:cNvGrpSpPr/>
        <p:nvPr/>
      </p:nvGrpSpPr>
      <p:grpSpPr>
        <a:xfrm>
          <a:off x="0" y="0"/>
          <a:ext cx="0" cy="0"/>
          <a:chOff x="0" y="0"/>
          <a:chExt cx="0" cy="0"/>
        </a:xfrm>
      </p:grpSpPr>
      <p:sp>
        <p:nvSpPr>
          <p:cNvPr id="3094" name="Google Shape;3094;gc947ccf5af_0_3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5" name="Google Shape;3095;gc947ccf5af_0_3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3262413"/>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8"/>
        <p:cNvGrpSpPr/>
        <p:nvPr/>
      </p:nvGrpSpPr>
      <p:grpSpPr>
        <a:xfrm>
          <a:off x="0" y="0"/>
          <a:ext cx="0" cy="0"/>
          <a:chOff x="0" y="0"/>
          <a:chExt cx="0" cy="0"/>
        </a:xfrm>
      </p:grpSpPr>
      <p:sp>
        <p:nvSpPr>
          <p:cNvPr id="3129" name="Google Shape;3129;gc947ccf5af_0_3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30" name="Google Shape;3130;gc947ccf5af_0_3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1741790"/>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8"/>
        <p:cNvGrpSpPr/>
        <p:nvPr/>
      </p:nvGrpSpPr>
      <p:grpSpPr>
        <a:xfrm>
          <a:off x="0" y="0"/>
          <a:ext cx="0" cy="0"/>
          <a:chOff x="0" y="0"/>
          <a:chExt cx="0" cy="0"/>
        </a:xfrm>
      </p:grpSpPr>
      <p:sp>
        <p:nvSpPr>
          <p:cNvPr id="3149" name="Google Shape;3149;gc947ccf5af_0_4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0" name="Google Shape;3150;gc947ccf5af_0_4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78396277"/>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0"/>
        <p:cNvGrpSpPr/>
        <p:nvPr/>
      </p:nvGrpSpPr>
      <p:grpSpPr>
        <a:xfrm>
          <a:off x="0" y="0"/>
          <a:ext cx="0" cy="0"/>
          <a:chOff x="0" y="0"/>
          <a:chExt cx="0" cy="0"/>
        </a:xfrm>
      </p:grpSpPr>
      <p:sp>
        <p:nvSpPr>
          <p:cNvPr id="3181" name="Google Shape;3181;gc947ccf5af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2" name="Google Shape;3182;gc947ccf5af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17063496"/>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0"/>
        <p:cNvGrpSpPr/>
        <p:nvPr/>
      </p:nvGrpSpPr>
      <p:grpSpPr>
        <a:xfrm>
          <a:off x="0" y="0"/>
          <a:ext cx="0" cy="0"/>
          <a:chOff x="0" y="0"/>
          <a:chExt cx="0" cy="0"/>
        </a:xfrm>
      </p:grpSpPr>
      <p:sp>
        <p:nvSpPr>
          <p:cNvPr id="3201" name="Google Shape;3201;gc947ccf5af_0_6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2" name="Google Shape;3202;gc947ccf5af_0_6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852952"/>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6"/>
        <p:cNvGrpSpPr/>
        <p:nvPr/>
      </p:nvGrpSpPr>
      <p:grpSpPr>
        <a:xfrm>
          <a:off x="0" y="0"/>
          <a:ext cx="0" cy="0"/>
          <a:chOff x="0" y="0"/>
          <a:chExt cx="0" cy="0"/>
        </a:xfrm>
      </p:grpSpPr>
      <p:sp>
        <p:nvSpPr>
          <p:cNvPr id="3237" name="Google Shape;3237;gc947ccf5af_0_1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8" name="Google Shape;3238;gc947ccf5af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6244950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6"/>
        <p:cNvGrpSpPr/>
        <p:nvPr/>
      </p:nvGrpSpPr>
      <p:grpSpPr>
        <a:xfrm>
          <a:off x="0" y="0"/>
          <a:ext cx="0" cy="0"/>
          <a:chOff x="0" y="0"/>
          <a:chExt cx="0" cy="0"/>
        </a:xfrm>
      </p:grpSpPr>
      <p:sp>
        <p:nvSpPr>
          <p:cNvPr id="3257" name="Google Shape;3257;gc947ccf5af_0_7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8" name="Google Shape;3258;gc947ccf5af_0_7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2254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ba7940387b_0_4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gba7940387b_0_4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800">
              <a:solidFill>
                <a:srgbClr val="FF0000"/>
              </a:solidFill>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4268228464"/>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1"/>
        <p:cNvGrpSpPr/>
        <p:nvPr/>
      </p:nvGrpSpPr>
      <p:grpSpPr>
        <a:xfrm>
          <a:off x="0" y="0"/>
          <a:ext cx="0" cy="0"/>
          <a:chOff x="0" y="0"/>
          <a:chExt cx="0" cy="0"/>
        </a:xfrm>
      </p:grpSpPr>
      <p:sp>
        <p:nvSpPr>
          <p:cNvPr id="3292" name="Google Shape;3292;gc947ccf5af_0_1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3" name="Google Shape;3293;gc947ccf5af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38272457"/>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1"/>
        <p:cNvGrpSpPr/>
        <p:nvPr/>
      </p:nvGrpSpPr>
      <p:grpSpPr>
        <a:xfrm>
          <a:off x="0" y="0"/>
          <a:ext cx="0" cy="0"/>
          <a:chOff x="0" y="0"/>
          <a:chExt cx="0" cy="0"/>
        </a:xfrm>
      </p:grpSpPr>
      <p:sp>
        <p:nvSpPr>
          <p:cNvPr id="3312" name="Google Shape;3312;gc947ccf5af_0_7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13" name="Google Shape;3313;gc947ccf5af_0_7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05861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ba7940387b_0_5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ba7940387b_0_5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30549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ba7940387b_0_5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2" name="Google Shape;392;gba7940387b_0_5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8661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ba7940387b_0_6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9" name="Google Shape;419;gba7940387b_0_6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5519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ba7940387b_0_6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7" name="Google Shape;437;gba7940387b_0_6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8625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d8311dce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2" name="Google Shape;62;gd8311dce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25162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gba7940387b_0_6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7" name="Google Shape;467;gba7940387b_0_6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31677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ba7940387b_0_6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5" name="Google Shape;485;gba7940387b_0_6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46037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4"/>
        <p:cNvGrpSpPr/>
        <p:nvPr/>
      </p:nvGrpSpPr>
      <p:grpSpPr>
        <a:xfrm>
          <a:off x="0" y="0"/>
          <a:ext cx="0" cy="0"/>
          <a:chOff x="0" y="0"/>
          <a:chExt cx="0" cy="0"/>
        </a:xfrm>
      </p:grpSpPr>
      <p:sp>
        <p:nvSpPr>
          <p:cNvPr id="515" name="Google Shape;515;g79c39331a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6" name="Google Shape;516;g79c39331a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761441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Google Shape;533;g79c39331ad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4" name="Google Shape;534;g79c39331ad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552969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Google Shape;559;g79c39331a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0" name="Google Shape;560;g79c39331a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79998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6"/>
        <p:cNvGrpSpPr/>
        <p:nvPr/>
      </p:nvGrpSpPr>
      <p:grpSpPr>
        <a:xfrm>
          <a:off x="0" y="0"/>
          <a:ext cx="0" cy="0"/>
          <a:chOff x="0" y="0"/>
          <a:chExt cx="0" cy="0"/>
        </a:xfrm>
      </p:grpSpPr>
      <p:sp>
        <p:nvSpPr>
          <p:cNvPr id="577" name="Google Shape;577;g79c39331ad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8" name="Google Shape;578;g79c39331ad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54647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Google Shape;604;g79c39331ad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5" name="Google Shape;605;g79c39331ad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06749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
        <p:cNvGrpSpPr/>
        <p:nvPr/>
      </p:nvGrpSpPr>
      <p:grpSpPr>
        <a:xfrm>
          <a:off x="0" y="0"/>
          <a:ext cx="0" cy="0"/>
          <a:chOff x="0" y="0"/>
          <a:chExt cx="0" cy="0"/>
        </a:xfrm>
      </p:grpSpPr>
      <p:sp>
        <p:nvSpPr>
          <p:cNvPr id="622" name="Google Shape;622;g79c39331ad_0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3" name="Google Shape;623;g79c39331ad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886242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8"/>
        <p:cNvGrpSpPr/>
        <p:nvPr/>
      </p:nvGrpSpPr>
      <p:grpSpPr>
        <a:xfrm>
          <a:off x="0" y="0"/>
          <a:ext cx="0" cy="0"/>
          <a:chOff x="0" y="0"/>
          <a:chExt cx="0" cy="0"/>
        </a:xfrm>
      </p:grpSpPr>
      <p:sp>
        <p:nvSpPr>
          <p:cNvPr id="649" name="Google Shape;649;gc99558ff4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0" name="Google Shape;650;gc99558ff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655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gc99558ff4f_0_2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8" name="Google Shape;668;gc99558ff4f_0_2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2067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bda7a5c9da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bda7a5c9da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22450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c99558ff4f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5" name="Google Shape;695;gc99558ff4f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41923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1"/>
        <p:cNvGrpSpPr/>
        <p:nvPr/>
      </p:nvGrpSpPr>
      <p:grpSpPr>
        <a:xfrm>
          <a:off x="0" y="0"/>
          <a:ext cx="0" cy="0"/>
          <a:chOff x="0" y="0"/>
          <a:chExt cx="0" cy="0"/>
        </a:xfrm>
      </p:grpSpPr>
      <p:sp>
        <p:nvSpPr>
          <p:cNvPr id="712" name="Google Shape;712;gc99558ff4f_0_2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3" name="Google Shape;713;gc99558ff4f_0_2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743644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1"/>
        <p:cNvGrpSpPr/>
        <p:nvPr/>
      </p:nvGrpSpPr>
      <p:grpSpPr>
        <a:xfrm>
          <a:off x="0" y="0"/>
          <a:ext cx="0" cy="0"/>
          <a:chOff x="0" y="0"/>
          <a:chExt cx="0" cy="0"/>
        </a:xfrm>
      </p:grpSpPr>
      <p:sp>
        <p:nvSpPr>
          <p:cNvPr id="742" name="Google Shape;742;gc99558ff4f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3" name="Google Shape;743;gc99558ff4f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918437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9"/>
        <p:cNvGrpSpPr/>
        <p:nvPr/>
      </p:nvGrpSpPr>
      <p:grpSpPr>
        <a:xfrm>
          <a:off x="0" y="0"/>
          <a:ext cx="0" cy="0"/>
          <a:chOff x="0" y="0"/>
          <a:chExt cx="0" cy="0"/>
        </a:xfrm>
      </p:grpSpPr>
      <p:sp>
        <p:nvSpPr>
          <p:cNvPr id="760" name="Google Shape;760;gc99558ff4f_0_3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1" name="Google Shape;761;gc99558ff4f_0_3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755998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8"/>
        <p:cNvGrpSpPr/>
        <p:nvPr/>
      </p:nvGrpSpPr>
      <p:grpSpPr>
        <a:xfrm>
          <a:off x="0" y="0"/>
          <a:ext cx="0" cy="0"/>
          <a:chOff x="0" y="0"/>
          <a:chExt cx="0" cy="0"/>
        </a:xfrm>
      </p:grpSpPr>
      <p:sp>
        <p:nvSpPr>
          <p:cNvPr id="789" name="Google Shape;789;gc99558ff4f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0" name="Google Shape;790;gc99558ff4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79090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6"/>
        <p:cNvGrpSpPr/>
        <p:nvPr/>
      </p:nvGrpSpPr>
      <p:grpSpPr>
        <a:xfrm>
          <a:off x="0" y="0"/>
          <a:ext cx="0" cy="0"/>
          <a:chOff x="0" y="0"/>
          <a:chExt cx="0" cy="0"/>
        </a:xfrm>
      </p:grpSpPr>
      <p:sp>
        <p:nvSpPr>
          <p:cNvPr id="807" name="Google Shape;807;gc99558ff4f_0_3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8" name="Google Shape;808;gc99558ff4f_0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165396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5"/>
        <p:cNvGrpSpPr/>
        <p:nvPr/>
      </p:nvGrpSpPr>
      <p:grpSpPr>
        <a:xfrm>
          <a:off x="0" y="0"/>
          <a:ext cx="0" cy="0"/>
          <a:chOff x="0" y="0"/>
          <a:chExt cx="0" cy="0"/>
        </a:xfrm>
      </p:grpSpPr>
      <p:sp>
        <p:nvSpPr>
          <p:cNvPr id="836" name="Google Shape;836;gc99558ff4f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7" name="Google Shape;837;gc99558ff4f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32033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3"/>
        <p:cNvGrpSpPr/>
        <p:nvPr/>
      </p:nvGrpSpPr>
      <p:grpSpPr>
        <a:xfrm>
          <a:off x="0" y="0"/>
          <a:ext cx="0" cy="0"/>
          <a:chOff x="0" y="0"/>
          <a:chExt cx="0" cy="0"/>
        </a:xfrm>
      </p:grpSpPr>
      <p:sp>
        <p:nvSpPr>
          <p:cNvPr id="854" name="Google Shape;854;gc99558ff4f_0_3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5" name="Google Shape;855;gc99558ff4f_0_3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008203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3"/>
        <p:cNvGrpSpPr/>
        <p:nvPr/>
      </p:nvGrpSpPr>
      <p:grpSpPr>
        <a:xfrm>
          <a:off x="0" y="0"/>
          <a:ext cx="0" cy="0"/>
          <a:chOff x="0" y="0"/>
          <a:chExt cx="0" cy="0"/>
        </a:xfrm>
      </p:grpSpPr>
      <p:sp>
        <p:nvSpPr>
          <p:cNvPr id="884" name="Google Shape;884;gc99558ff4f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5" name="Google Shape;885;gc99558ff4f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119237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1"/>
        <p:cNvGrpSpPr/>
        <p:nvPr/>
      </p:nvGrpSpPr>
      <p:grpSpPr>
        <a:xfrm>
          <a:off x="0" y="0"/>
          <a:ext cx="0" cy="0"/>
          <a:chOff x="0" y="0"/>
          <a:chExt cx="0" cy="0"/>
        </a:xfrm>
      </p:grpSpPr>
      <p:sp>
        <p:nvSpPr>
          <p:cNvPr id="902" name="Google Shape;902;gc99558ff4f_0_6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3" name="Google Shape;903;gc99558ff4f_0_6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36024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bda7a5c9da_3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bda7a5c9da_3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08444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9"/>
        <p:cNvGrpSpPr/>
        <p:nvPr/>
      </p:nvGrpSpPr>
      <p:grpSpPr>
        <a:xfrm>
          <a:off x="0" y="0"/>
          <a:ext cx="0" cy="0"/>
          <a:chOff x="0" y="0"/>
          <a:chExt cx="0" cy="0"/>
        </a:xfrm>
      </p:grpSpPr>
      <p:sp>
        <p:nvSpPr>
          <p:cNvPr id="920" name="Google Shape;920;gc99558ff4f_0_5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1" name="Google Shape;921;gc99558ff4f_0_5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079089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7"/>
        <p:cNvGrpSpPr/>
        <p:nvPr/>
      </p:nvGrpSpPr>
      <p:grpSpPr>
        <a:xfrm>
          <a:off x="0" y="0"/>
          <a:ext cx="0" cy="0"/>
          <a:chOff x="0" y="0"/>
          <a:chExt cx="0" cy="0"/>
        </a:xfrm>
      </p:grpSpPr>
      <p:sp>
        <p:nvSpPr>
          <p:cNvPr id="948" name="Google Shape;948;gc99558ff4f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9" name="Google Shape;949;gc99558ff4f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775710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5"/>
        <p:cNvGrpSpPr/>
        <p:nvPr/>
      </p:nvGrpSpPr>
      <p:grpSpPr>
        <a:xfrm>
          <a:off x="0" y="0"/>
          <a:ext cx="0" cy="0"/>
          <a:chOff x="0" y="0"/>
          <a:chExt cx="0" cy="0"/>
        </a:xfrm>
      </p:grpSpPr>
      <p:sp>
        <p:nvSpPr>
          <p:cNvPr id="966" name="Google Shape;966;gc99558ff4f_0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7" name="Google Shape;967;gc99558ff4f_0_5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91790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9"/>
        <p:cNvGrpSpPr/>
        <p:nvPr/>
      </p:nvGrpSpPr>
      <p:grpSpPr>
        <a:xfrm>
          <a:off x="0" y="0"/>
          <a:ext cx="0" cy="0"/>
          <a:chOff x="0" y="0"/>
          <a:chExt cx="0" cy="0"/>
        </a:xfrm>
      </p:grpSpPr>
      <p:sp>
        <p:nvSpPr>
          <p:cNvPr id="1000" name="Google Shape;1000;gc99558ff4f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1" name="Google Shape;1001;gc99558ff4f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804810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7"/>
        <p:cNvGrpSpPr/>
        <p:nvPr/>
      </p:nvGrpSpPr>
      <p:grpSpPr>
        <a:xfrm>
          <a:off x="0" y="0"/>
          <a:ext cx="0" cy="0"/>
          <a:chOff x="0" y="0"/>
          <a:chExt cx="0" cy="0"/>
        </a:xfrm>
      </p:grpSpPr>
      <p:sp>
        <p:nvSpPr>
          <p:cNvPr id="1018" name="Google Shape;1018;gc99558ff4f_0_5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9" name="Google Shape;1019;gc99558ff4f_0_5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139142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7"/>
        <p:cNvGrpSpPr/>
        <p:nvPr/>
      </p:nvGrpSpPr>
      <p:grpSpPr>
        <a:xfrm>
          <a:off x="0" y="0"/>
          <a:ext cx="0" cy="0"/>
          <a:chOff x="0" y="0"/>
          <a:chExt cx="0" cy="0"/>
        </a:xfrm>
      </p:grpSpPr>
      <p:sp>
        <p:nvSpPr>
          <p:cNvPr id="1048" name="Google Shape;1048;gc99558ff4f_0_2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9" name="Google Shape;1049;gc99558ff4f_0_2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049677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5"/>
        <p:cNvGrpSpPr/>
        <p:nvPr/>
      </p:nvGrpSpPr>
      <p:grpSpPr>
        <a:xfrm>
          <a:off x="0" y="0"/>
          <a:ext cx="0" cy="0"/>
          <a:chOff x="0" y="0"/>
          <a:chExt cx="0" cy="0"/>
        </a:xfrm>
      </p:grpSpPr>
      <p:sp>
        <p:nvSpPr>
          <p:cNvPr id="1066" name="Google Shape;1066;gc99558ff4f_0_5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7" name="Google Shape;1067;gc99558ff4f_0_5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930992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2"/>
        <p:cNvGrpSpPr/>
        <p:nvPr/>
      </p:nvGrpSpPr>
      <p:grpSpPr>
        <a:xfrm>
          <a:off x="0" y="0"/>
          <a:ext cx="0" cy="0"/>
          <a:chOff x="0" y="0"/>
          <a:chExt cx="0" cy="0"/>
        </a:xfrm>
      </p:grpSpPr>
      <p:sp>
        <p:nvSpPr>
          <p:cNvPr id="1093" name="Google Shape;1093;gc99558ff4f_0_2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4" name="Google Shape;1094;gc99558ff4f_0_2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799324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0"/>
        <p:cNvGrpSpPr/>
        <p:nvPr/>
      </p:nvGrpSpPr>
      <p:grpSpPr>
        <a:xfrm>
          <a:off x="0" y="0"/>
          <a:ext cx="0" cy="0"/>
          <a:chOff x="0" y="0"/>
          <a:chExt cx="0" cy="0"/>
        </a:xfrm>
      </p:grpSpPr>
      <p:sp>
        <p:nvSpPr>
          <p:cNvPr id="1111" name="Google Shape;1111;gc99558ff4f_0_6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2" name="Google Shape;1112;gc99558ff4f_0_6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7101619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9"/>
        <p:cNvGrpSpPr/>
        <p:nvPr/>
      </p:nvGrpSpPr>
      <p:grpSpPr>
        <a:xfrm>
          <a:off x="0" y="0"/>
          <a:ext cx="0" cy="0"/>
          <a:chOff x="0" y="0"/>
          <a:chExt cx="0" cy="0"/>
        </a:xfrm>
      </p:grpSpPr>
      <p:sp>
        <p:nvSpPr>
          <p:cNvPr id="1140" name="Google Shape;1140;gbda7a5c9da_3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1" name="Google Shape;1141;gbda7a5c9da_3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6804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bda7a5c9da_3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bda7a5c9da_3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226758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9"/>
        <p:cNvGrpSpPr/>
        <p:nvPr/>
      </p:nvGrpSpPr>
      <p:grpSpPr>
        <a:xfrm>
          <a:off x="0" y="0"/>
          <a:ext cx="0" cy="0"/>
          <a:chOff x="0" y="0"/>
          <a:chExt cx="0" cy="0"/>
        </a:xfrm>
      </p:grpSpPr>
      <p:sp>
        <p:nvSpPr>
          <p:cNvPr id="1150" name="Google Shape;1150;gbda7a5c9da_3_2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1" name="Google Shape;1151;gbda7a5c9da_3_2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8555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7"/>
        <p:cNvGrpSpPr/>
        <p:nvPr/>
      </p:nvGrpSpPr>
      <p:grpSpPr>
        <a:xfrm>
          <a:off x="0" y="0"/>
          <a:ext cx="0" cy="0"/>
          <a:chOff x="0" y="0"/>
          <a:chExt cx="0" cy="0"/>
        </a:xfrm>
      </p:grpSpPr>
      <p:sp>
        <p:nvSpPr>
          <p:cNvPr id="1168" name="Google Shape;1168;gbda7a5c9da_3_3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9" name="Google Shape;1169;gbda7a5c9da_3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405107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6"/>
        <p:cNvGrpSpPr/>
        <p:nvPr/>
      </p:nvGrpSpPr>
      <p:grpSpPr>
        <a:xfrm>
          <a:off x="0" y="0"/>
          <a:ext cx="0" cy="0"/>
          <a:chOff x="0" y="0"/>
          <a:chExt cx="0" cy="0"/>
        </a:xfrm>
      </p:grpSpPr>
      <p:sp>
        <p:nvSpPr>
          <p:cNvPr id="1187" name="Google Shape;1187;gbda7a5c9da_3_3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8" name="Google Shape;1188;gbda7a5c9da_3_3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6418302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4"/>
        <p:cNvGrpSpPr/>
        <p:nvPr/>
      </p:nvGrpSpPr>
      <p:grpSpPr>
        <a:xfrm>
          <a:off x="0" y="0"/>
          <a:ext cx="0" cy="0"/>
          <a:chOff x="0" y="0"/>
          <a:chExt cx="0" cy="0"/>
        </a:xfrm>
      </p:grpSpPr>
      <p:sp>
        <p:nvSpPr>
          <p:cNvPr id="1205" name="Google Shape;1205;gbda7a5c9da_3_3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6" name="Google Shape;1206;gbda7a5c9da_3_3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073091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3"/>
        <p:cNvGrpSpPr/>
        <p:nvPr/>
      </p:nvGrpSpPr>
      <p:grpSpPr>
        <a:xfrm>
          <a:off x="0" y="0"/>
          <a:ext cx="0" cy="0"/>
          <a:chOff x="0" y="0"/>
          <a:chExt cx="0" cy="0"/>
        </a:xfrm>
      </p:grpSpPr>
      <p:sp>
        <p:nvSpPr>
          <p:cNvPr id="1224" name="Google Shape;1224;g79c39331ad_0_6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5" name="Google Shape;1225;g79c39331ad_0_6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755496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1"/>
        <p:cNvGrpSpPr/>
        <p:nvPr/>
      </p:nvGrpSpPr>
      <p:grpSpPr>
        <a:xfrm>
          <a:off x="0" y="0"/>
          <a:ext cx="0" cy="0"/>
          <a:chOff x="0" y="0"/>
          <a:chExt cx="0" cy="0"/>
        </a:xfrm>
      </p:grpSpPr>
      <p:sp>
        <p:nvSpPr>
          <p:cNvPr id="1242" name="Google Shape;1242;g79c39331ad_0_6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3" name="Google Shape;1243;g79c39331ad_0_6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8454065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0"/>
        <p:cNvGrpSpPr/>
        <p:nvPr/>
      </p:nvGrpSpPr>
      <p:grpSpPr>
        <a:xfrm>
          <a:off x="0" y="0"/>
          <a:ext cx="0" cy="0"/>
          <a:chOff x="0" y="0"/>
          <a:chExt cx="0" cy="0"/>
        </a:xfrm>
      </p:grpSpPr>
      <p:sp>
        <p:nvSpPr>
          <p:cNvPr id="1261" name="Google Shape;1261;g79c39331ad_0_7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2" name="Google Shape;1262;g79c39331ad_0_7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949093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8"/>
        <p:cNvGrpSpPr/>
        <p:nvPr/>
      </p:nvGrpSpPr>
      <p:grpSpPr>
        <a:xfrm>
          <a:off x="0" y="0"/>
          <a:ext cx="0" cy="0"/>
          <a:chOff x="0" y="0"/>
          <a:chExt cx="0" cy="0"/>
        </a:xfrm>
      </p:grpSpPr>
      <p:sp>
        <p:nvSpPr>
          <p:cNvPr id="1279" name="Google Shape;1279;g79c39331ad_0_7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0" name="Google Shape;1280;g79c39331ad_0_7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1387099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7"/>
        <p:cNvGrpSpPr/>
        <p:nvPr/>
      </p:nvGrpSpPr>
      <p:grpSpPr>
        <a:xfrm>
          <a:off x="0" y="0"/>
          <a:ext cx="0" cy="0"/>
          <a:chOff x="0" y="0"/>
          <a:chExt cx="0" cy="0"/>
        </a:xfrm>
      </p:grpSpPr>
      <p:sp>
        <p:nvSpPr>
          <p:cNvPr id="1298" name="Google Shape;1298;g79c39331ad_0_7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9" name="Google Shape;1299;g79c39331ad_0_7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58197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5"/>
        <p:cNvGrpSpPr/>
        <p:nvPr/>
      </p:nvGrpSpPr>
      <p:grpSpPr>
        <a:xfrm>
          <a:off x="0" y="0"/>
          <a:ext cx="0" cy="0"/>
          <a:chOff x="0" y="0"/>
          <a:chExt cx="0" cy="0"/>
        </a:xfrm>
      </p:grpSpPr>
      <p:sp>
        <p:nvSpPr>
          <p:cNvPr id="1316" name="Google Shape;1316;g79c39331ad_0_7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7" name="Google Shape;1317;g79c39331ad_0_7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12677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bda7a5c9da_3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bda7a5c9da_3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397022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4"/>
        <p:cNvGrpSpPr/>
        <p:nvPr/>
      </p:nvGrpSpPr>
      <p:grpSpPr>
        <a:xfrm>
          <a:off x="0" y="0"/>
          <a:ext cx="0" cy="0"/>
          <a:chOff x="0" y="0"/>
          <a:chExt cx="0" cy="0"/>
        </a:xfrm>
      </p:grpSpPr>
      <p:sp>
        <p:nvSpPr>
          <p:cNvPr id="1335" name="Google Shape;1335;g79c39331ad_0_7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6" name="Google Shape;1336;g79c39331ad_0_7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0932941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2"/>
        <p:cNvGrpSpPr/>
        <p:nvPr/>
      </p:nvGrpSpPr>
      <p:grpSpPr>
        <a:xfrm>
          <a:off x="0" y="0"/>
          <a:ext cx="0" cy="0"/>
          <a:chOff x="0" y="0"/>
          <a:chExt cx="0" cy="0"/>
        </a:xfrm>
      </p:grpSpPr>
      <p:sp>
        <p:nvSpPr>
          <p:cNvPr id="1353" name="Google Shape;1353;g79c39331ad_0_7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4" name="Google Shape;1354;g79c39331ad_0_7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973013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1"/>
        <p:cNvGrpSpPr/>
        <p:nvPr/>
      </p:nvGrpSpPr>
      <p:grpSpPr>
        <a:xfrm>
          <a:off x="0" y="0"/>
          <a:ext cx="0" cy="0"/>
          <a:chOff x="0" y="0"/>
          <a:chExt cx="0" cy="0"/>
        </a:xfrm>
      </p:grpSpPr>
      <p:sp>
        <p:nvSpPr>
          <p:cNvPr id="1372" name="Google Shape;1372;g79c39331ad_0_8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3" name="Google Shape;1373;g79c39331ad_0_8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680795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9"/>
        <p:cNvGrpSpPr/>
        <p:nvPr/>
      </p:nvGrpSpPr>
      <p:grpSpPr>
        <a:xfrm>
          <a:off x="0" y="0"/>
          <a:ext cx="0" cy="0"/>
          <a:chOff x="0" y="0"/>
          <a:chExt cx="0" cy="0"/>
        </a:xfrm>
      </p:grpSpPr>
      <p:sp>
        <p:nvSpPr>
          <p:cNvPr id="1390" name="Google Shape;1390;g79c39331ad_0_8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1" name="Google Shape;1391;g79c39331ad_0_8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865425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8"/>
        <p:cNvGrpSpPr/>
        <p:nvPr/>
      </p:nvGrpSpPr>
      <p:grpSpPr>
        <a:xfrm>
          <a:off x="0" y="0"/>
          <a:ext cx="0" cy="0"/>
          <a:chOff x="0" y="0"/>
          <a:chExt cx="0" cy="0"/>
        </a:xfrm>
      </p:grpSpPr>
      <p:sp>
        <p:nvSpPr>
          <p:cNvPr id="1409" name="Google Shape;1409;g79c39331ad_0_8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0" name="Google Shape;1410;g79c39331ad_0_8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45717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6"/>
        <p:cNvGrpSpPr/>
        <p:nvPr/>
      </p:nvGrpSpPr>
      <p:grpSpPr>
        <a:xfrm>
          <a:off x="0" y="0"/>
          <a:ext cx="0" cy="0"/>
          <a:chOff x="0" y="0"/>
          <a:chExt cx="0" cy="0"/>
        </a:xfrm>
      </p:grpSpPr>
      <p:sp>
        <p:nvSpPr>
          <p:cNvPr id="1427" name="Google Shape;1427;g79c39331ad_0_9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8" name="Google Shape;1428;g79c39331ad_0_9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69426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5"/>
        <p:cNvGrpSpPr/>
        <p:nvPr/>
      </p:nvGrpSpPr>
      <p:grpSpPr>
        <a:xfrm>
          <a:off x="0" y="0"/>
          <a:ext cx="0" cy="0"/>
          <a:chOff x="0" y="0"/>
          <a:chExt cx="0" cy="0"/>
        </a:xfrm>
      </p:grpSpPr>
      <p:sp>
        <p:nvSpPr>
          <p:cNvPr id="1446" name="Google Shape;1446;g79c39331ad_0_9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7" name="Google Shape;1447;g79c39331ad_0_9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8659633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3"/>
        <p:cNvGrpSpPr/>
        <p:nvPr/>
      </p:nvGrpSpPr>
      <p:grpSpPr>
        <a:xfrm>
          <a:off x="0" y="0"/>
          <a:ext cx="0" cy="0"/>
          <a:chOff x="0" y="0"/>
          <a:chExt cx="0" cy="0"/>
        </a:xfrm>
      </p:grpSpPr>
      <p:sp>
        <p:nvSpPr>
          <p:cNvPr id="1464" name="Google Shape;1464;g79c39331ad_0_9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5" name="Google Shape;1465;g79c39331ad_0_9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81191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2"/>
        <p:cNvGrpSpPr/>
        <p:nvPr/>
      </p:nvGrpSpPr>
      <p:grpSpPr>
        <a:xfrm>
          <a:off x="0" y="0"/>
          <a:ext cx="0" cy="0"/>
          <a:chOff x="0" y="0"/>
          <a:chExt cx="0" cy="0"/>
        </a:xfrm>
      </p:grpSpPr>
      <p:sp>
        <p:nvSpPr>
          <p:cNvPr id="1483" name="Google Shape;1483;g79c39331ad_0_9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4" name="Google Shape;1484;g79c39331ad_0_9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1758234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0"/>
        <p:cNvGrpSpPr/>
        <p:nvPr/>
      </p:nvGrpSpPr>
      <p:grpSpPr>
        <a:xfrm>
          <a:off x="0" y="0"/>
          <a:ext cx="0" cy="0"/>
          <a:chOff x="0" y="0"/>
          <a:chExt cx="0" cy="0"/>
        </a:xfrm>
      </p:grpSpPr>
      <p:sp>
        <p:nvSpPr>
          <p:cNvPr id="1501" name="Google Shape;1501;g79c39331ad_0_10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2" name="Google Shape;1502;g79c39331ad_0_10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32700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bda7a5c9da_3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bda7a5c9da_3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930240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9"/>
        <p:cNvGrpSpPr/>
        <p:nvPr/>
      </p:nvGrpSpPr>
      <p:grpSpPr>
        <a:xfrm>
          <a:off x="0" y="0"/>
          <a:ext cx="0" cy="0"/>
          <a:chOff x="0" y="0"/>
          <a:chExt cx="0" cy="0"/>
        </a:xfrm>
      </p:grpSpPr>
      <p:sp>
        <p:nvSpPr>
          <p:cNvPr id="1520" name="Google Shape;1520;g79c39331ad_0_15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1" name="Google Shape;1521;g79c39331ad_0_15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433536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7"/>
        <p:cNvGrpSpPr/>
        <p:nvPr/>
      </p:nvGrpSpPr>
      <p:grpSpPr>
        <a:xfrm>
          <a:off x="0" y="0"/>
          <a:ext cx="0" cy="0"/>
          <a:chOff x="0" y="0"/>
          <a:chExt cx="0" cy="0"/>
        </a:xfrm>
      </p:grpSpPr>
      <p:sp>
        <p:nvSpPr>
          <p:cNvPr id="1538" name="Google Shape;1538;g79c39331ad_0_15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9" name="Google Shape;1539;g79c39331ad_0_15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4303280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6"/>
        <p:cNvGrpSpPr/>
        <p:nvPr/>
      </p:nvGrpSpPr>
      <p:grpSpPr>
        <a:xfrm>
          <a:off x="0" y="0"/>
          <a:ext cx="0" cy="0"/>
          <a:chOff x="0" y="0"/>
          <a:chExt cx="0" cy="0"/>
        </a:xfrm>
      </p:grpSpPr>
      <p:sp>
        <p:nvSpPr>
          <p:cNvPr id="1557" name="Google Shape;1557;gc99558ff4f_0_6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8" name="Google Shape;1558;gc99558ff4f_0_6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2696213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4"/>
        <p:cNvGrpSpPr/>
        <p:nvPr/>
      </p:nvGrpSpPr>
      <p:grpSpPr>
        <a:xfrm>
          <a:off x="0" y="0"/>
          <a:ext cx="0" cy="0"/>
          <a:chOff x="0" y="0"/>
          <a:chExt cx="0" cy="0"/>
        </a:xfrm>
      </p:grpSpPr>
      <p:sp>
        <p:nvSpPr>
          <p:cNvPr id="1575" name="Google Shape;1575;gc9e2a5e38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6" name="Google Shape;1576;gc9e2a5e38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558309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3"/>
        <p:cNvGrpSpPr/>
        <p:nvPr/>
      </p:nvGrpSpPr>
      <p:grpSpPr>
        <a:xfrm>
          <a:off x="0" y="0"/>
          <a:ext cx="0" cy="0"/>
          <a:chOff x="0" y="0"/>
          <a:chExt cx="0" cy="0"/>
        </a:xfrm>
      </p:grpSpPr>
      <p:sp>
        <p:nvSpPr>
          <p:cNvPr id="1594" name="Google Shape;1594;gc99558ff4f_0_7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5" name="Google Shape;1595;gc99558ff4f_0_7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871062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1"/>
        <p:cNvGrpSpPr/>
        <p:nvPr/>
      </p:nvGrpSpPr>
      <p:grpSpPr>
        <a:xfrm>
          <a:off x="0" y="0"/>
          <a:ext cx="0" cy="0"/>
          <a:chOff x="0" y="0"/>
          <a:chExt cx="0" cy="0"/>
        </a:xfrm>
      </p:grpSpPr>
      <p:sp>
        <p:nvSpPr>
          <p:cNvPr id="1612" name="Google Shape;1612;gc9e2a5e38e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3" name="Google Shape;1613;gc9e2a5e38e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177484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0"/>
        <p:cNvGrpSpPr/>
        <p:nvPr/>
      </p:nvGrpSpPr>
      <p:grpSpPr>
        <a:xfrm>
          <a:off x="0" y="0"/>
          <a:ext cx="0" cy="0"/>
          <a:chOff x="0" y="0"/>
          <a:chExt cx="0" cy="0"/>
        </a:xfrm>
      </p:grpSpPr>
      <p:sp>
        <p:nvSpPr>
          <p:cNvPr id="1631" name="Google Shape;1631;gc99558ff4f_0_7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2" name="Google Shape;1632;gc99558ff4f_0_7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6414834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8"/>
        <p:cNvGrpSpPr/>
        <p:nvPr/>
      </p:nvGrpSpPr>
      <p:grpSpPr>
        <a:xfrm>
          <a:off x="0" y="0"/>
          <a:ext cx="0" cy="0"/>
          <a:chOff x="0" y="0"/>
          <a:chExt cx="0" cy="0"/>
        </a:xfrm>
      </p:grpSpPr>
      <p:sp>
        <p:nvSpPr>
          <p:cNvPr id="1649" name="Google Shape;1649;gc9e2a5e38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0" name="Google Shape;1650;gc9e2a5e38e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06678796"/>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7"/>
        <p:cNvGrpSpPr/>
        <p:nvPr/>
      </p:nvGrpSpPr>
      <p:grpSpPr>
        <a:xfrm>
          <a:off x="0" y="0"/>
          <a:ext cx="0" cy="0"/>
          <a:chOff x="0" y="0"/>
          <a:chExt cx="0" cy="0"/>
        </a:xfrm>
      </p:grpSpPr>
      <p:sp>
        <p:nvSpPr>
          <p:cNvPr id="1668" name="Google Shape;1668;gc99558ff4f_0_7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9" name="Google Shape;1669;gc99558ff4f_0_7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997367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5"/>
        <p:cNvGrpSpPr/>
        <p:nvPr/>
      </p:nvGrpSpPr>
      <p:grpSpPr>
        <a:xfrm>
          <a:off x="0" y="0"/>
          <a:ext cx="0" cy="0"/>
          <a:chOff x="0" y="0"/>
          <a:chExt cx="0" cy="0"/>
        </a:xfrm>
      </p:grpSpPr>
      <p:sp>
        <p:nvSpPr>
          <p:cNvPr id="1686" name="Google Shape;1686;gc9e2a5e38e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7" name="Google Shape;1687;gc9e2a5e38e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80873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ba7940387b_0_3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ba7940387b_0_3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200017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4"/>
        <p:cNvGrpSpPr/>
        <p:nvPr/>
      </p:nvGrpSpPr>
      <p:grpSpPr>
        <a:xfrm>
          <a:off x="0" y="0"/>
          <a:ext cx="0" cy="0"/>
          <a:chOff x="0" y="0"/>
          <a:chExt cx="0" cy="0"/>
        </a:xfrm>
      </p:grpSpPr>
      <p:sp>
        <p:nvSpPr>
          <p:cNvPr id="1705" name="Google Shape;1705;gc99558ff4f_0_8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6" name="Google Shape;1706;gc99558ff4f_0_8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440238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2"/>
        <p:cNvGrpSpPr/>
        <p:nvPr/>
      </p:nvGrpSpPr>
      <p:grpSpPr>
        <a:xfrm>
          <a:off x="0" y="0"/>
          <a:ext cx="0" cy="0"/>
          <a:chOff x="0" y="0"/>
          <a:chExt cx="0" cy="0"/>
        </a:xfrm>
      </p:grpSpPr>
      <p:sp>
        <p:nvSpPr>
          <p:cNvPr id="1723" name="Google Shape;1723;gc9e2a5e38e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4" name="Google Shape;1724;gc9e2a5e38e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017357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1"/>
        <p:cNvGrpSpPr/>
        <p:nvPr/>
      </p:nvGrpSpPr>
      <p:grpSpPr>
        <a:xfrm>
          <a:off x="0" y="0"/>
          <a:ext cx="0" cy="0"/>
          <a:chOff x="0" y="0"/>
          <a:chExt cx="0" cy="0"/>
        </a:xfrm>
      </p:grpSpPr>
      <p:sp>
        <p:nvSpPr>
          <p:cNvPr id="1742" name="Google Shape;1742;gc99558ff4f_0_8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3" name="Google Shape;1743;gc99558ff4f_0_8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2058018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9"/>
        <p:cNvGrpSpPr/>
        <p:nvPr/>
      </p:nvGrpSpPr>
      <p:grpSpPr>
        <a:xfrm>
          <a:off x="0" y="0"/>
          <a:ext cx="0" cy="0"/>
          <a:chOff x="0" y="0"/>
          <a:chExt cx="0" cy="0"/>
        </a:xfrm>
      </p:grpSpPr>
      <p:sp>
        <p:nvSpPr>
          <p:cNvPr id="1760" name="Google Shape;1760;gc9e2a5e38e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1" name="Google Shape;1761;gc9e2a5e38e_0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7106085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8"/>
        <p:cNvGrpSpPr/>
        <p:nvPr/>
      </p:nvGrpSpPr>
      <p:grpSpPr>
        <a:xfrm>
          <a:off x="0" y="0"/>
          <a:ext cx="0" cy="0"/>
          <a:chOff x="0" y="0"/>
          <a:chExt cx="0" cy="0"/>
        </a:xfrm>
      </p:grpSpPr>
      <p:sp>
        <p:nvSpPr>
          <p:cNvPr id="1779" name="Google Shape;1779;gc99558ff4f_0_8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0" name="Google Shape;1780;gc99558ff4f_0_8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42428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6"/>
        <p:cNvGrpSpPr/>
        <p:nvPr/>
      </p:nvGrpSpPr>
      <p:grpSpPr>
        <a:xfrm>
          <a:off x="0" y="0"/>
          <a:ext cx="0" cy="0"/>
          <a:chOff x="0" y="0"/>
          <a:chExt cx="0" cy="0"/>
        </a:xfrm>
      </p:grpSpPr>
      <p:sp>
        <p:nvSpPr>
          <p:cNvPr id="1797" name="Google Shape;1797;gc9e2a5e38e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8" name="Google Shape;1798;gc9e2a5e38e_0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662204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5"/>
        <p:cNvGrpSpPr/>
        <p:nvPr/>
      </p:nvGrpSpPr>
      <p:grpSpPr>
        <a:xfrm>
          <a:off x="0" y="0"/>
          <a:ext cx="0" cy="0"/>
          <a:chOff x="0" y="0"/>
          <a:chExt cx="0" cy="0"/>
        </a:xfrm>
      </p:grpSpPr>
      <p:sp>
        <p:nvSpPr>
          <p:cNvPr id="1816" name="Google Shape;1816;gc99558ff4f_0_9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7" name="Google Shape;1817;gc99558ff4f_0_9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04068774"/>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3"/>
        <p:cNvGrpSpPr/>
        <p:nvPr/>
      </p:nvGrpSpPr>
      <p:grpSpPr>
        <a:xfrm>
          <a:off x="0" y="0"/>
          <a:ext cx="0" cy="0"/>
          <a:chOff x="0" y="0"/>
          <a:chExt cx="0" cy="0"/>
        </a:xfrm>
      </p:grpSpPr>
      <p:sp>
        <p:nvSpPr>
          <p:cNvPr id="1834" name="Google Shape;1834;gc9e2a5e38e_0_2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5" name="Google Shape;1835;gc9e2a5e38e_0_2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09870517"/>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2"/>
        <p:cNvGrpSpPr/>
        <p:nvPr/>
      </p:nvGrpSpPr>
      <p:grpSpPr>
        <a:xfrm>
          <a:off x="0" y="0"/>
          <a:ext cx="0" cy="0"/>
          <a:chOff x="0" y="0"/>
          <a:chExt cx="0" cy="0"/>
        </a:xfrm>
      </p:grpSpPr>
      <p:sp>
        <p:nvSpPr>
          <p:cNvPr id="1853" name="Google Shape;1853;gbda7a5c9da_3_3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4" name="Google Shape;1854;gbda7a5c9da_3_3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737639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2"/>
        <p:cNvGrpSpPr/>
        <p:nvPr/>
      </p:nvGrpSpPr>
      <p:grpSpPr>
        <a:xfrm>
          <a:off x="0" y="0"/>
          <a:ext cx="0" cy="0"/>
          <a:chOff x="0" y="0"/>
          <a:chExt cx="0" cy="0"/>
        </a:xfrm>
      </p:grpSpPr>
      <p:sp>
        <p:nvSpPr>
          <p:cNvPr id="1863" name="Google Shape;1863;gbda7a5c9da_3_3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4" name="Google Shape;1864;gbda7a5c9da_3_3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8419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ba7940387b_0_3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ba7940387b_0_3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12076288"/>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0"/>
        <p:cNvGrpSpPr/>
        <p:nvPr/>
      </p:nvGrpSpPr>
      <p:grpSpPr>
        <a:xfrm>
          <a:off x="0" y="0"/>
          <a:ext cx="0" cy="0"/>
          <a:chOff x="0" y="0"/>
          <a:chExt cx="0" cy="0"/>
        </a:xfrm>
      </p:grpSpPr>
      <p:sp>
        <p:nvSpPr>
          <p:cNvPr id="1881" name="Google Shape;1881;gbda7a5c9da_3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2" name="Google Shape;1882;gbda7a5c9da_3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4505057"/>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3"/>
        <p:cNvGrpSpPr/>
        <p:nvPr/>
      </p:nvGrpSpPr>
      <p:grpSpPr>
        <a:xfrm>
          <a:off x="0" y="0"/>
          <a:ext cx="0" cy="0"/>
          <a:chOff x="0" y="0"/>
          <a:chExt cx="0" cy="0"/>
        </a:xfrm>
      </p:grpSpPr>
      <p:sp>
        <p:nvSpPr>
          <p:cNvPr id="1904" name="Google Shape;1904;gbda7a5c9da_3_4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5" name="Google Shape;1905;gbda7a5c9da_3_4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520785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1"/>
        <p:cNvGrpSpPr/>
        <p:nvPr/>
      </p:nvGrpSpPr>
      <p:grpSpPr>
        <a:xfrm>
          <a:off x="0" y="0"/>
          <a:ext cx="0" cy="0"/>
          <a:chOff x="0" y="0"/>
          <a:chExt cx="0" cy="0"/>
        </a:xfrm>
      </p:grpSpPr>
      <p:sp>
        <p:nvSpPr>
          <p:cNvPr id="1922" name="Google Shape;1922;gbda7a5c9da_3_4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3" name="Google Shape;1923;gbda7a5c9da_3_4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4396111"/>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2"/>
        <p:cNvGrpSpPr/>
        <p:nvPr/>
      </p:nvGrpSpPr>
      <p:grpSpPr>
        <a:xfrm>
          <a:off x="0" y="0"/>
          <a:ext cx="0" cy="0"/>
          <a:chOff x="0" y="0"/>
          <a:chExt cx="0" cy="0"/>
        </a:xfrm>
      </p:grpSpPr>
      <p:sp>
        <p:nvSpPr>
          <p:cNvPr id="1943" name="Google Shape;1943;g79c39331ad_0_15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4" name="Google Shape;1944;g79c39331ad_0_15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54571303"/>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0"/>
        <p:cNvGrpSpPr/>
        <p:nvPr/>
      </p:nvGrpSpPr>
      <p:grpSpPr>
        <a:xfrm>
          <a:off x="0" y="0"/>
          <a:ext cx="0" cy="0"/>
          <a:chOff x="0" y="0"/>
          <a:chExt cx="0" cy="0"/>
        </a:xfrm>
      </p:grpSpPr>
      <p:sp>
        <p:nvSpPr>
          <p:cNvPr id="1961" name="Google Shape;1961;g79c39331ad_0_15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2" name="Google Shape;1962;g79c39331ad_0_15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5523939"/>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1"/>
        <p:cNvGrpSpPr/>
        <p:nvPr/>
      </p:nvGrpSpPr>
      <p:grpSpPr>
        <a:xfrm>
          <a:off x="0" y="0"/>
          <a:ext cx="0" cy="0"/>
          <a:chOff x="0" y="0"/>
          <a:chExt cx="0" cy="0"/>
        </a:xfrm>
      </p:grpSpPr>
      <p:sp>
        <p:nvSpPr>
          <p:cNvPr id="1982" name="Google Shape;1982;g79c39331ad_0_15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3" name="Google Shape;1983;g79c39331ad_0_15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0547176"/>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9"/>
        <p:cNvGrpSpPr/>
        <p:nvPr/>
      </p:nvGrpSpPr>
      <p:grpSpPr>
        <a:xfrm>
          <a:off x="0" y="0"/>
          <a:ext cx="0" cy="0"/>
          <a:chOff x="0" y="0"/>
          <a:chExt cx="0" cy="0"/>
        </a:xfrm>
      </p:grpSpPr>
      <p:sp>
        <p:nvSpPr>
          <p:cNvPr id="2000" name="Google Shape;2000;g79c39331ad_0_16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1" name="Google Shape;2001;g79c39331ad_0_16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31176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2"/>
        <p:cNvGrpSpPr/>
        <p:nvPr/>
      </p:nvGrpSpPr>
      <p:grpSpPr>
        <a:xfrm>
          <a:off x="0" y="0"/>
          <a:ext cx="0" cy="0"/>
          <a:chOff x="0" y="0"/>
          <a:chExt cx="0" cy="0"/>
        </a:xfrm>
      </p:grpSpPr>
      <p:sp>
        <p:nvSpPr>
          <p:cNvPr id="2023" name="Google Shape;2023;g79c39331ad_0_16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4" name="Google Shape;2024;g79c39331ad_0_16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758849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0"/>
        <p:cNvGrpSpPr/>
        <p:nvPr/>
      </p:nvGrpSpPr>
      <p:grpSpPr>
        <a:xfrm>
          <a:off x="0" y="0"/>
          <a:ext cx="0" cy="0"/>
          <a:chOff x="0" y="0"/>
          <a:chExt cx="0" cy="0"/>
        </a:xfrm>
      </p:grpSpPr>
      <p:sp>
        <p:nvSpPr>
          <p:cNvPr id="2041" name="Google Shape;2041;g79c39331ad_0_16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2" name="Google Shape;2042;g79c39331ad_0_16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57119419"/>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3"/>
        <p:cNvGrpSpPr/>
        <p:nvPr/>
      </p:nvGrpSpPr>
      <p:grpSpPr>
        <a:xfrm>
          <a:off x="0" y="0"/>
          <a:ext cx="0" cy="0"/>
          <a:chOff x="0" y="0"/>
          <a:chExt cx="0" cy="0"/>
        </a:xfrm>
      </p:grpSpPr>
      <p:sp>
        <p:nvSpPr>
          <p:cNvPr id="2064" name="Google Shape;2064;g79c39331ad_0_16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5" name="Google Shape;2065;g79c39331ad_0_16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11391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0.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8.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0.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8.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8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0.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8.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969" y="0"/>
            <a:ext cx="9144970" cy="5143501"/>
          </a:xfrm>
          <a:prstGeom prst="rect">
            <a:avLst/>
          </a:prstGeom>
          <a:noFill/>
          <a:ln>
            <a:noFill/>
          </a:ln>
        </p:spPr>
      </p:pic>
      <p:pic>
        <p:nvPicPr>
          <p:cNvPr id="55" name="Google Shape;55;p13"/>
          <p:cNvPicPr preferRelativeResize="0"/>
          <p:nvPr/>
        </p:nvPicPr>
        <p:blipFill rotWithShape="1">
          <a:blip r:embed="rId4">
            <a:alphaModFix/>
          </a:blip>
          <a:srcRect r="4177"/>
          <a:stretch/>
        </p:blipFill>
        <p:spPr>
          <a:xfrm>
            <a:off x="2332800" y="128663"/>
            <a:ext cx="5249575" cy="4527325"/>
          </a:xfrm>
          <a:prstGeom prst="rect">
            <a:avLst/>
          </a:prstGeom>
          <a:noFill/>
          <a:ln>
            <a:noFill/>
          </a:ln>
        </p:spPr>
      </p:pic>
      <p:sp>
        <p:nvSpPr>
          <p:cNvPr id="56" name="Google Shape;56;p13"/>
          <p:cNvSpPr txBox="1"/>
          <p:nvPr/>
        </p:nvSpPr>
        <p:spPr>
          <a:xfrm rot="-883019">
            <a:off x="2666957" y="1897462"/>
            <a:ext cx="3950093" cy="144694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57" name="Google Shape;57;p13"/>
          <p:cNvPicPr preferRelativeResize="0"/>
          <p:nvPr/>
        </p:nvPicPr>
        <p:blipFill>
          <a:blip r:embed="rId5">
            <a:alphaModFix/>
          </a:blip>
          <a:stretch>
            <a:fillRect/>
          </a:stretch>
        </p:blipFill>
        <p:spPr>
          <a:xfrm>
            <a:off x="5462175" y="3389000"/>
            <a:ext cx="1123950" cy="1181100"/>
          </a:xfrm>
          <a:prstGeom prst="rect">
            <a:avLst/>
          </a:prstGeom>
          <a:noFill/>
          <a:ln>
            <a:noFill/>
          </a:ln>
        </p:spPr>
      </p:pic>
      <p:pic>
        <p:nvPicPr>
          <p:cNvPr id="58" name="Google Shape;58;p13"/>
          <p:cNvPicPr preferRelativeResize="0"/>
          <p:nvPr/>
        </p:nvPicPr>
        <p:blipFill>
          <a:blip r:embed="rId6">
            <a:alphaModFix/>
          </a:blip>
          <a:stretch>
            <a:fillRect/>
          </a:stretch>
        </p:blipFill>
        <p:spPr>
          <a:xfrm>
            <a:off x="7014588" y="320463"/>
            <a:ext cx="2009775" cy="2085975"/>
          </a:xfrm>
          <a:prstGeom prst="rect">
            <a:avLst/>
          </a:prstGeom>
          <a:noFill/>
          <a:ln>
            <a:noFill/>
          </a:ln>
        </p:spPr>
      </p:pic>
      <p:pic>
        <p:nvPicPr>
          <p:cNvPr id="59" name="Google Shape;59;p13"/>
          <p:cNvPicPr preferRelativeResize="0"/>
          <p:nvPr/>
        </p:nvPicPr>
        <p:blipFill>
          <a:blip r:embed="rId6">
            <a:alphaModFix/>
          </a:blip>
          <a:stretch>
            <a:fillRect/>
          </a:stretch>
        </p:blipFill>
        <p:spPr>
          <a:xfrm>
            <a:off x="50338" y="2936550"/>
            <a:ext cx="2009775" cy="20859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pic>
        <p:nvPicPr>
          <p:cNvPr id="228" name="Google Shape;228;p22"/>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229" name="Google Shape;229;p22"/>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230" name="Google Shape;230;p2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31" name="Google Shape;231;p2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32" name="Google Shape;232;p2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33" name="Google Shape;233;p22"/>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234" name="Google Shape;234;p22"/>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76 + 9 = </a:t>
            </a:r>
            <a:endParaRPr sz="1800" b="1"/>
          </a:p>
        </p:txBody>
      </p:sp>
      <p:sp>
        <p:nvSpPr>
          <p:cNvPr id="235" name="Google Shape;235;p22"/>
          <p:cNvSpPr txBox="1"/>
          <p:nvPr/>
        </p:nvSpPr>
        <p:spPr>
          <a:xfrm>
            <a:off x="2766050" y="1737350"/>
            <a:ext cx="29793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sz="1800" b="1">
                <a:solidFill>
                  <a:schemeClr val="dk1"/>
                </a:solidFill>
              </a:rPr>
              <a:t>31 + 8 = </a:t>
            </a:r>
            <a:endParaRPr sz="1800" b="1">
              <a:solidFill>
                <a:schemeClr val="dk1"/>
              </a:solidFill>
            </a:endParaRPr>
          </a:p>
          <a:p>
            <a:pPr marL="0" lvl="0" indent="0" algn="l" rtl="0">
              <a:spcBef>
                <a:spcPts val="0"/>
              </a:spcBef>
              <a:spcAft>
                <a:spcPts val="0"/>
              </a:spcAft>
              <a:buNone/>
            </a:pPr>
            <a:endParaRPr sz="1800" b="1"/>
          </a:p>
        </p:txBody>
      </p:sp>
      <p:sp>
        <p:nvSpPr>
          <p:cNvPr id="236" name="Google Shape;236;p22"/>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45 + 7 = </a:t>
            </a:r>
            <a:endParaRPr sz="1800" b="1"/>
          </a:p>
        </p:txBody>
      </p:sp>
      <p:sp>
        <p:nvSpPr>
          <p:cNvPr id="237" name="Google Shape;237;p22"/>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29 + 6 =</a:t>
            </a:r>
            <a:endParaRPr sz="1800" b="1"/>
          </a:p>
        </p:txBody>
      </p:sp>
      <p:sp>
        <p:nvSpPr>
          <p:cNvPr id="238" name="Google Shape;238;p22"/>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57 + 7 = </a:t>
            </a:r>
            <a:endParaRPr sz="1800" b="1"/>
          </a:p>
        </p:txBody>
      </p:sp>
      <p:pic>
        <p:nvPicPr>
          <p:cNvPr id="239" name="Google Shape;239;p22"/>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40" name="Google Shape;240;p22"/>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86 + 4 = </a:t>
            </a:r>
            <a:endParaRPr sz="1800" b="1">
              <a:solidFill>
                <a:schemeClr val="dk1"/>
              </a:solidFill>
            </a:endParaRPr>
          </a:p>
        </p:txBody>
      </p:sp>
      <p:sp>
        <p:nvSpPr>
          <p:cNvPr id="241" name="Google Shape;241;p2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3</a:t>
            </a:r>
            <a:endParaRPr>
              <a:latin typeface="Finger Paint"/>
              <a:ea typeface="Finger Paint"/>
              <a:cs typeface="Finger Paint"/>
              <a:sym typeface="Finger Paint"/>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Shape 2084"/>
        <p:cNvGrpSpPr/>
        <p:nvPr/>
      </p:nvGrpSpPr>
      <p:grpSpPr>
        <a:xfrm>
          <a:off x="0" y="0"/>
          <a:ext cx="0" cy="0"/>
          <a:chOff x="0" y="0"/>
          <a:chExt cx="0" cy="0"/>
        </a:xfrm>
      </p:grpSpPr>
      <p:pic>
        <p:nvPicPr>
          <p:cNvPr id="2085" name="Google Shape;2085;p112"/>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086" name="Google Shape;2086;p112"/>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087" name="Google Shape;2087;p11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088" name="Google Shape;2088;p11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089" name="Google Shape;2089;p11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090" name="Google Shape;2090;p112"/>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091" name="Google Shape;2091;p11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5</a:t>
            </a:r>
            <a:endParaRPr>
              <a:latin typeface="Finger Paint"/>
              <a:ea typeface="Finger Paint"/>
              <a:cs typeface="Finger Paint"/>
              <a:sym typeface="Finger Paint"/>
            </a:endParaRPr>
          </a:p>
        </p:txBody>
      </p:sp>
      <p:sp>
        <p:nvSpPr>
          <p:cNvPr id="2092" name="Google Shape;2092;p112"/>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8 4 </a:t>
            </a:r>
            <a:endParaRPr sz="1800" b="1"/>
          </a:p>
          <a:p>
            <a:pPr marL="0" lvl="0" indent="0" algn="l" rtl="0">
              <a:spcBef>
                <a:spcPts val="0"/>
              </a:spcBef>
              <a:spcAft>
                <a:spcPts val="0"/>
              </a:spcAft>
              <a:buNone/>
            </a:pPr>
            <a:r>
              <a:rPr lang="fr" sz="1800" b="1"/>
              <a:t>+    8 </a:t>
            </a:r>
            <a:endParaRPr sz="1800" b="1"/>
          </a:p>
          <a:p>
            <a:pPr marL="0" lvl="0" indent="0" algn="l" rtl="0">
              <a:spcBef>
                <a:spcPts val="0"/>
              </a:spcBef>
              <a:spcAft>
                <a:spcPts val="0"/>
              </a:spcAft>
              <a:buNone/>
            </a:pPr>
            <a:r>
              <a:rPr lang="fr" sz="1800" b="1"/>
              <a:t>= </a:t>
            </a:r>
            <a:r>
              <a:rPr lang="fr" sz="1800" b="1">
                <a:solidFill>
                  <a:srgbClr val="FF0000"/>
                </a:solidFill>
              </a:rPr>
              <a:t>9 2</a:t>
            </a:r>
            <a:endParaRPr sz="2200" b="1">
              <a:solidFill>
                <a:srgbClr val="FF0000"/>
              </a:solidFill>
            </a:endParaRPr>
          </a:p>
        </p:txBody>
      </p:sp>
      <p:sp>
        <p:nvSpPr>
          <p:cNvPr id="2093" name="Google Shape;2093;p112"/>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2 5</a:t>
            </a:r>
            <a:endParaRPr sz="1800" b="1"/>
          </a:p>
          <a:p>
            <a:pPr marL="0" lvl="0" indent="0" algn="l" rtl="0">
              <a:spcBef>
                <a:spcPts val="0"/>
              </a:spcBef>
              <a:spcAft>
                <a:spcPts val="0"/>
              </a:spcAft>
              <a:buNone/>
            </a:pPr>
            <a:r>
              <a:rPr lang="fr" sz="1800" b="1"/>
              <a:t>+     3</a:t>
            </a:r>
            <a:endParaRPr sz="1800" b="1"/>
          </a:p>
          <a:p>
            <a:pPr marL="0" lvl="0" indent="0" algn="l" rtl="0">
              <a:spcBef>
                <a:spcPts val="0"/>
              </a:spcBef>
              <a:spcAft>
                <a:spcPts val="0"/>
              </a:spcAft>
              <a:buNone/>
            </a:pPr>
            <a:r>
              <a:rPr lang="fr" sz="1800" b="1"/>
              <a:t>= </a:t>
            </a:r>
            <a:r>
              <a:rPr lang="fr" sz="1800" b="1">
                <a:solidFill>
                  <a:srgbClr val="FF0000"/>
                </a:solidFill>
              </a:rPr>
              <a:t> 2 8</a:t>
            </a:r>
            <a:endParaRPr sz="2200" b="1">
              <a:solidFill>
                <a:srgbClr val="FF0000"/>
              </a:solidFill>
            </a:endParaRPr>
          </a:p>
        </p:txBody>
      </p:sp>
      <p:sp>
        <p:nvSpPr>
          <p:cNvPr id="2094" name="Google Shape;2094;p112"/>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4 8</a:t>
            </a:r>
            <a:endParaRPr sz="1800" b="1"/>
          </a:p>
          <a:p>
            <a:pPr marL="0" lvl="0" indent="0" algn="l" rtl="0">
              <a:spcBef>
                <a:spcPts val="0"/>
              </a:spcBef>
              <a:spcAft>
                <a:spcPts val="0"/>
              </a:spcAft>
              <a:buNone/>
            </a:pPr>
            <a:r>
              <a:rPr lang="fr" sz="1800" b="1"/>
              <a:t>+    8</a:t>
            </a:r>
            <a:endParaRPr sz="1800" b="1"/>
          </a:p>
          <a:p>
            <a:pPr marL="0" lvl="0" indent="0" algn="l" rtl="0">
              <a:spcBef>
                <a:spcPts val="0"/>
              </a:spcBef>
              <a:spcAft>
                <a:spcPts val="0"/>
              </a:spcAft>
              <a:buNone/>
            </a:pPr>
            <a:r>
              <a:rPr lang="fr" sz="1800" b="1"/>
              <a:t>= </a:t>
            </a:r>
            <a:r>
              <a:rPr lang="fr" sz="1800" b="1">
                <a:solidFill>
                  <a:srgbClr val="FF0000"/>
                </a:solidFill>
              </a:rPr>
              <a:t>5 6</a:t>
            </a:r>
            <a:endParaRPr sz="2200" b="1">
              <a:solidFill>
                <a:srgbClr val="FF0000"/>
              </a:solidFill>
            </a:endParaRPr>
          </a:p>
        </p:txBody>
      </p:sp>
      <p:sp>
        <p:nvSpPr>
          <p:cNvPr id="2095" name="Google Shape;2095;p112"/>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90 -  7 =</a:t>
            </a:r>
            <a:r>
              <a:rPr lang="fr" sz="1800" b="1">
                <a:solidFill>
                  <a:srgbClr val="FF0000"/>
                </a:solidFill>
              </a:rPr>
              <a:t> 83</a:t>
            </a:r>
            <a:endParaRPr sz="1800" b="1">
              <a:solidFill>
                <a:srgbClr val="FF0000"/>
              </a:solidFill>
            </a:endParaRPr>
          </a:p>
        </p:txBody>
      </p:sp>
      <p:sp>
        <p:nvSpPr>
          <p:cNvPr id="2096" name="Google Shape;2096;p112"/>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74 - 5 =</a:t>
            </a:r>
            <a:r>
              <a:rPr lang="fr" sz="1800" b="1">
                <a:solidFill>
                  <a:srgbClr val="FF0000"/>
                </a:solidFill>
              </a:rPr>
              <a:t> 69</a:t>
            </a:r>
            <a:endParaRPr sz="1800" b="1">
              <a:solidFill>
                <a:srgbClr val="FF0000"/>
              </a:solidFill>
            </a:endParaRPr>
          </a:p>
        </p:txBody>
      </p:sp>
      <p:sp>
        <p:nvSpPr>
          <p:cNvPr id="2097" name="Google Shape;2097;p112"/>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42 - 6 =</a:t>
            </a:r>
            <a:r>
              <a:rPr lang="fr" sz="1800" b="1">
                <a:solidFill>
                  <a:srgbClr val="FF0000"/>
                </a:solidFill>
              </a:rPr>
              <a:t> 36</a:t>
            </a:r>
            <a:endParaRPr sz="1800" b="1">
              <a:solidFill>
                <a:srgbClr val="FF0000"/>
              </a:solidFill>
            </a:endParaRPr>
          </a:p>
        </p:txBody>
      </p:sp>
      <p:sp>
        <p:nvSpPr>
          <p:cNvPr id="2098" name="Google Shape;2098;p112"/>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099" name="Google Shape;2099;p112"/>
          <p:cNvSpPr txBox="1"/>
          <p:nvPr/>
        </p:nvSpPr>
        <p:spPr>
          <a:xfrm>
            <a:off x="364075" y="16197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100" name="Google Shape;2100;p112"/>
          <p:cNvSpPr txBox="1"/>
          <p:nvPr/>
        </p:nvSpPr>
        <p:spPr>
          <a:xfrm>
            <a:off x="5086225" y="15252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Shape 2104"/>
        <p:cNvGrpSpPr/>
        <p:nvPr/>
      </p:nvGrpSpPr>
      <p:grpSpPr>
        <a:xfrm>
          <a:off x="0" y="0"/>
          <a:ext cx="0" cy="0"/>
          <a:chOff x="0" y="0"/>
          <a:chExt cx="0" cy="0"/>
        </a:xfrm>
      </p:grpSpPr>
      <p:pic>
        <p:nvPicPr>
          <p:cNvPr id="2105" name="Google Shape;2105;p113"/>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106" name="Google Shape;2106;p113"/>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107" name="Google Shape;2107;p11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108" name="Google Shape;2108;p11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109" name="Google Shape;2109;p11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110" name="Google Shape;2110;p113"/>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111" name="Google Shape;2111;p113"/>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52 - 12</a:t>
            </a:r>
            <a:endParaRPr sz="1800" b="1"/>
          </a:p>
        </p:txBody>
      </p:sp>
      <p:pic>
        <p:nvPicPr>
          <p:cNvPr id="2112" name="Google Shape;2112;p113"/>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113" name="Google Shape;2113;p11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6</a:t>
            </a:r>
            <a:endParaRPr>
              <a:latin typeface="Finger Paint"/>
              <a:ea typeface="Finger Paint"/>
              <a:cs typeface="Finger Paint"/>
              <a:sym typeface="Finger Paint"/>
            </a:endParaRPr>
          </a:p>
        </p:txBody>
      </p:sp>
      <p:sp>
        <p:nvSpPr>
          <p:cNvPr id="2114" name="Google Shape;2114;p113"/>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148 + 16</a:t>
            </a:r>
            <a:endParaRPr sz="1800" b="1"/>
          </a:p>
        </p:txBody>
      </p:sp>
      <p:sp>
        <p:nvSpPr>
          <p:cNvPr id="2115" name="Google Shape;2115;p113"/>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162 + 24</a:t>
            </a:r>
            <a:endParaRPr sz="1800" b="1"/>
          </a:p>
        </p:txBody>
      </p:sp>
      <p:sp>
        <p:nvSpPr>
          <p:cNvPr id="2116" name="Google Shape;2116;p113"/>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63 - 23</a:t>
            </a:r>
            <a:endParaRPr sz="1800" b="1"/>
          </a:p>
        </p:txBody>
      </p:sp>
      <p:sp>
        <p:nvSpPr>
          <p:cNvPr id="2117" name="Google Shape;2117;p113"/>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143 - 41</a:t>
            </a:r>
            <a:endParaRPr sz="1800" b="1"/>
          </a:p>
        </p:txBody>
      </p:sp>
      <p:sp>
        <p:nvSpPr>
          <p:cNvPr id="2118" name="Google Shape;2118;p113"/>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205 + 15</a:t>
            </a:r>
            <a:endParaRPr sz="1800" b="1"/>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Shape 2122"/>
        <p:cNvGrpSpPr/>
        <p:nvPr/>
      </p:nvGrpSpPr>
      <p:grpSpPr>
        <a:xfrm>
          <a:off x="0" y="0"/>
          <a:ext cx="0" cy="0"/>
          <a:chOff x="0" y="0"/>
          <a:chExt cx="0" cy="0"/>
        </a:xfrm>
      </p:grpSpPr>
      <p:pic>
        <p:nvPicPr>
          <p:cNvPr id="2123" name="Google Shape;2123;p114"/>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124" name="Google Shape;2124;p114"/>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125" name="Google Shape;2125;p11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126" name="Google Shape;2126;p11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127" name="Google Shape;2127;p11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128" name="Google Shape;2128;p114"/>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129" name="Google Shape;2129;p11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6</a:t>
            </a:r>
            <a:endParaRPr>
              <a:latin typeface="Finger Paint"/>
              <a:ea typeface="Finger Paint"/>
              <a:cs typeface="Finger Paint"/>
              <a:sym typeface="Finger Paint"/>
            </a:endParaRPr>
          </a:p>
        </p:txBody>
      </p:sp>
      <p:sp>
        <p:nvSpPr>
          <p:cNvPr id="2130" name="Google Shape;2130;p114"/>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148</a:t>
            </a:r>
            <a:endParaRPr sz="1800" b="1"/>
          </a:p>
          <a:p>
            <a:pPr marL="0" lvl="0" indent="0" algn="l" rtl="0">
              <a:spcBef>
                <a:spcPts val="0"/>
              </a:spcBef>
              <a:spcAft>
                <a:spcPts val="0"/>
              </a:spcAft>
              <a:buNone/>
            </a:pPr>
            <a:r>
              <a:rPr lang="fr" sz="1800" b="1"/>
              <a:t>+   16 </a:t>
            </a:r>
            <a:endParaRPr sz="1800" b="1"/>
          </a:p>
          <a:p>
            <a:pPr marL="0" lvl="0" indent="0" algn="l" rtl="0">
              <a:spcBef>
                <a:spcPts val="0"/>
              </a:spcBef>
              <a:spcAft>
                <a:spcPts val="0"/>
              </a:spcAft>
              <a:buNone/>
            </a:pPr>
            <a:r>
              <a:rPr lang="fr" sz="1800" b="1"/>
              <a:t>=</a:t>
            </a:r>
            <a:r>
              <a:rPr lang="fr" sz="1800" b="1">
                <a:solidFill>
                  <a:srgbClr val="FF0000"/>
                </a:solidFill>
              </a:rPr>
              <a:t> 164</a:t>
            </a:r>
            <a:endParaRPr sz="2200" b="1">
              <a:solidFill>
                <a:srgbClr val="FF0000"/>
              </a:solidFill>
            </a:endParaRPr>
          </a:p>
        </p:txBody>
      </p:sp>
      <p:sp>
        <p:nvSpPr>
          <p:cNvPr id="2131" name="Google Shape;2131;p114"/>
          <p:cNvSpPr txBox="1"/>
          <p:nvPr/>
        </p:nvSpPr>
        <p:spPr>
          <a:xfrm>
            <a:off x="1889900"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162 </a:t>
            </a:r>
            <a:endParaRPr sz="1800" b="1"/>
          </a:p>
          <a:p>
            <a:pPr marL="0" lvl="0" indent="0" algn="l" rtl="0">
              <a:spcBef>
                <a:spcPts val="0"/>
              </a:spcBef>
              <a:spcAft>
                <a:spcPts val="0"/>
              </a:spcAft>
              <a:buNone/>
            </a:pPr>
            <a:r>
              <a:rPr lang="fr" sz="1800" b="1"/>
              <a:t>+    24 </a:t>
            </a:r>
            <a:endParaRPr sz="1800" b="1"/>
          </a:p>
          <a:p>
            <a:pPr marL="0" lvl="0" indent="0" algn="l" rtl="0">
              <a:spcBef>
                <a:spcPts val="0"/>
              </a:spcBef>
              <a:spcAft>
                <a:spcPts val="0"/>
              </a:spcAft>
              <a:buNone/>
            </a:pPr>
            <a:r>
              <a:rPr lang="fr" sz="1800" b="1"/>
              <a:t>=  </a:t>
            </a:r>
            <a:r>
              <a:rPr lang="fr" sz="1800" b="1">
                <a:solidFill>
                  <a:srgbClr val="FF0000"/>
                </a:solidFill>
              </a:rPr>
              <a:t>186</a:t>
            </a:r>
            <a:endParaRPr sz="2200" b="1">
              <a:solidFill>
                <a:srgbClr val="FF0000"/>
              </a:solidFill>
            </a:endParaRPr>
          </a:p>
        </p:txBody>
      </p:sp>
      <p:sp>
        <p:nvSpPr>
          <p:cNvPr id="2132" name="Google Shape;2132;p114"/>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205 </a:t>
            </a:r>
            <a:endParaRPr sz="1800" b="1"/>
          </a:p>
          <a:p>
            <a:pPr marL="0" lvl="0" indent="0" algn="l" rtl="0">
              <a:spcBef>
                <a:spcPts val="0"/>
              </a:spcBef>
              <a:spcAft>
                <a:spcPts val="0"/>
              </a:spcAft>
              <a:buNone/>
            </a:pPr>
            <a:r>
              <a:rPr lang="fr" sz="1800" b="1"/>
              <a:t>+   15</a:t>
            </a:r>
            <a:endParaRPr sz="1800" b="1"/>
          </a:p>
          <a:p>
            <a:pPr marL="0" lvl="0" indent="0" algn="l" rtl="0">
              <a:spcBef>
                <a:spcPts val="0"/>
              </a:spcBef>
              <a:spcAft>
                <a:spcPts val="0"/>
              </a:spcAft>
              <a:buNone/>
            </a:pPr>
            <a:r>
              <a:rPr lang="fr" sz="1800" b="1"/>
              <a:t>= </a:t>
            </a:r>
            <a:r>
              <a:rPr lang="fr" sz="1800" b="1">
                <a:solidFill>
                  <a:srgbClr val="FF0000"/>
                </a:solidFill>
              </a:rPr>
              <a:t>220</a:t>
            </a:r>
            <a:endParaRPr sz="2200" b="1">
              <a:solidFill>
                <a:srgbClr val="FF0000"/>
              </a:solidFill>
            </a:endParaRPr>
          </a:p>
        </p:txBody>
      </p:sp>
      <p:sp>
        <p:nvSpPr>
          <p:cNvPr id="2133" name="Google Shape;2133;p114"/>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52</a:t>
            </a:r>
            <a:r>
              <a:rPr lang="fr" sz="1800" b="1"/>
              <a:t> - 12  =</a:t>
            </a:r>
            <a:r>
              <a:rPr lang="fr" sz="1800" b="1">
                <a:solidFill>
                  <a:srgbClr val="FF0000"/>
                </a:solidFill>
              </a:rPr>
              <a:t> 40</a:t>
            </a:r>
            <a:endParaRPr sz="1800" b="1">
              <a:solidFill>
                <a:srgbClr val="FF0000"/>
              </a:solidFill>
            </a:endParaRPr>
          </a:p>
        </p:txBody>
      </p:sp>
      <p:sp>
        <p:nvSpPr>
          <p:cNvPr id="2134" name="Google Shape;2134;p114"/>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63</a:t>
            </a:r>
            <a:r>
              <a:rPr lang="fr" sz="1800" b="1"/>
              <a:t> - 23 =</a:t>
            </a:r>
            <a:r>
              <a:rPr lang="fr" sz="1800" b="1">
                <a:solidFill>
                  <a:srgbClr val="FF0000"/>
                </a:solidFill>
              </a:rPr>
              <a:t> 40</a:t>
            </a:r>
            <a:endParaRPr sz="1800" b="1">
              <a:solidFill>
                <a:srgbClr val="FF0000"/>
              </a:solidFill>
            </a:endParaRPr>
          </a:p>
        </p:txBody>
      </p:sp>
      <p:sp>
        <p:nvSpPr>
          <p:cNvPr id="2135" name="Google Shape;2135;p114"/>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143</a:t>
            </a:r>
            <a:r>
              <a:rPr lang="fr" sz="1800" b="1"/>
              <a:t> - 41  =</a:t>
            </a:r>
            <a:r>
              <a:rPr lang="fr" sz="1800" b="1">
                <a:solidFill>
                  <a:srgbClr val="FF0000"/>
                </a:solidFill>
              </a:rPr>
              <a:t> 102</a:t>
            </a:r>
            <a:endParaRPr sz="1800" b="1">
              <a:solidFill>
                <a:srgbClr val="FF0000"/>
              </a:solidFill>
            </a:endParaRPr>
          </a:p>
        </p:txBody>
      </p:sp>
      <p:sp>
        <p:nvSpPr>
          <p:cNvPr id="2136" name="Google Shape;2136;p114"/>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137" name="Google Shape;2137;p114"/>
          <p:cNvSpPr txBox="1"/>
          <p:nvPr/>
        </p:nvSpPr>
        <p:spPr>
          <a:xfrm>
            <a:off x="7015175" y="1670825"/>
            <a:ext cx="21945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si vous avez besoin d’une retenue, copier/ coller le 1, et modifiez si besoin.</a:t>
            </a:r>
            <a:endParaRPr>
              <a:solidFill>
                <a:srgbClr val="00FF00"/>
              </a:solidFill>
            </a:endParaRPr>
          </a:p>
          <a:p>
            <a:pPr marL="0" lvl="0" indent="0" algn="l" rtl="0">
              <a:spcBef>
                <a:spcPts val="0"/>
              </a:spcBef>
              <a:spcAft>
                <a:spcPts val="0"/>
              </a:spcAft>
              <a:buNone/>
            </a:pPr>
            <a:r>
              <a:rPr lang="fr">
                <a:solidFill>
                  <a:srgbClr val="00FF00"/>
                </a:solidFill>
              </a:rPr>
              <a:t>effacez ce cadre à la fin.</a:t>
            </a:r>
            <a:endParaRPr>
              <a:solidFill>
                <a:srgbClr val="00FF00"/>
              </a:solidFill>
            </a:endParaRPr>
          </a:p>
          <a:p>
            <a:pPr marL="0" lvl="0" indent="0" algn="l" rtl="0">
              <a:spcBef>
                <a:spcPts val="0"/>
              </a:spcBef>
              <a:spcAft>
                <a:spcPts val="0"/>
              </a:spcAft>
              <a:buNone/>
            </a:pPr>
            <a:r>
              <a:rPr lang="fr">
                <a:solidFill>
                  <a:srgbClr val="00FF00"/>
                </a:solidFill>
              </a:rPr>
              <a:t>Merci.</a:t>
            </a:r>
            <a:endParaRPr>
              <a:solidFill>
                <a:srgbClr val="00FF00"/>
              </a:solidFill>
            </a:endParaRPr>
          </a:p>
        </p:txBody>
      </p:sp>
      <p:cxnSp>
        <p:nvCxnSpPr>
          <p:cNvPr id="2138" name="Google Shape;2138;p114"/>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2139" name="Google Shape;2139;p114"/>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Shape 2143"/>
        <p:cNvGrpSpPr/>
        <p:nvPr/>
      </p:nvGrpSpPr>
      <p:grpSpPr>
        <a:xfrm>
          <a:off x="0" y="0"/>
          <a:ext cx="0" cy="0"/>
          <a:chOff x="0" y="0"/>
          <a:chExt cx="0" cy="0"/>
        </a:xfrm>
      </p:grpSpPr>
      <p:pic>
        <p:nvPicPr>
          <p:cNvPr id="2144" name="Google Shape;2144;p115"/>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145" name="Google Shape;2145;p115"/>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146" name="Google Shape;2146;p11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147" name="Google Shape;2147;p11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148" name="Google Shape;2148;p11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149" name="Google Shape;2149;p115"/>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150" name="Google Shape;2150;p115"/>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25+46=</a:t>
            </a:r>
            <a:endParaRPr sz="1800" b="1"/>
          </a:p>
        </p:txBody>
      </p:sp>
      <p:pic>
        <p:nvPicPr>
          <p:cNvPr id="2151" name="Google Shape;2151;p115"/>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152" name="Google Shape;2152;p11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7</a:t>
            </a:r>
            <a:endParaRPr>
              <a:latin typeface="Finger Paint"/>
              <a:ea typeface="Finger Paint"/>
              <a:cs typeface="Finger Paint"/>
              <a:sym typeface="Finger Paint"/>
            </a:endParaRPr>
          </a:p>
        </p:txBody>
      </p:sp>
      <p:sp>
        <p:nvSpPr>
          <p:cNvPr id="2153" name="Google Shape;2153;p115"/>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78+124=</a:t>
            </a:r>
            <a:endParaRPr sz="1800" b="1"/>
          </a:p>
        </p:txBody>
      </p:sp>
      <p:sp>
        <p:nvSpPr>
          <p:cNvPr id="2154" name="Google Shape;2154;p115"/>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71+27=</a:t>
            </a:r>
            <a:endParaRPr sz="1800" b="1"/>
          </a:p>
        </p:txBody>
      </p:sp>
      <p:sp>
        <p:nvSpPr>
          <p:cNvPr id="2155" name="Google Shape;2155;p115"/>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49-22=</a:t>
            </a:r>
            <a:endParaRPr sz="1800" b="1"/>
          </a:p>
        </p:txBody>
      </p:sp>
      <p:sp>
        <p:nvSpPr>
          <p:cNvPr id="2156" name="Google Shape;2156;p115"/>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92-38=</a:t>
            </a:r>
            <a:endParaRPr sz="1800" b="1"/>
          </a:p>
        </p:txBody>
      </p:sp>
      <p:sp>
        <p:nvSpPr>
          <p:cNvPr id="2157" name="Google Shape;2157;p115"/>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88-44=</a:t>
            </a:r>
            <a:endParaRPr sz="1800" b="1"/>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Shape 2161"/>
        <p:cNvGrpSpPr/>
        <p:nvPr/>
      </p:nvGrpSpPr>
      <p:grpSpPr>
        <a:xfrm>
          <a:off x="0" y="0"/>
          <a:ext cx="0" cy="0"/>
          <a:chOff x="0" y="0"/>
          <a:chExt cx="0" cy="0"/>
        </a:xfrm>
      </p:grpSpPr>
      <p:pic>
        <p:nvPicPr>
          <p:cNvPr id="2162" name="Google Shape;2162;p116"/>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163" name="Google Shape;2163;p116"/>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164" name="Google Shape;2164;p11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165" name="Google Shape;2165;p11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166" name="Google Shape;2166;p11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167" name="Google Shape;2167;p116"/>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168" name="Google Shape;2168;p11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7</a:t>
            </a:r>
            <a:endParaRPr>
              <a:latin typeface="Finger Paint"/>
              <a:ea typeface="Finger Paint"/>
              <a:cs typeface="Finger Paint"/>
              <a:sym typeface="Finger Paint"/>
            </a:endParaRPr>
          </a:p>
        </p:txBody>
      </p:sp>
      <p:sp>
        <p:nvSpPr>
          <p:cNvPr id="2169" name="Google Shape;2169;p116"/>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2   5 </a:t>
            </a:r>
            <a:endParaRPr sz="1800" b="1"/>
          </a:p>
          <a:p>
            <a:pPr marL="0" lvl="0" indent="0" algn="l" rtl="0">
              <a:spcBef>
                <a:spcPts val="0"/>
              </a:spcBef>
              <a:spcAft>
                <a:spcPts val="0"/>
              </a:spcAft>
              <a:buNone/>
            </a:pPr>
            <a:r>
              <a:rPr lang="fr" sz="1800" b="1"/>
              <a:t>+     4   6</a:t>
            </a:r>
            <a:endParaRPr sz="1800" b="1"/>
          </a:p>
          <a:p>
            <a:pPr marL="0" lvl="0" indent="0" algn="l" rtl="0">
              <a:spcBef>
                <a:spcPts val="0"/>
              </a:spcBef>
              <a:spcAft>
                <a:spcPts val="0"/>
              </a:spcAft>
              <a:buNone/>
            </a:pPr>
            <a:r>
              <a:rPr lang="fr" sz="1800" b="1"/>
              <a:t>= </a:t>
            </a:r>
            <a:r>
              <a:rPr lang="fr" sz="1800" b="1">
                <a:solidFill>
                  <a:srgbClr val="FF0000"/>
                </a:solidFill>
              </a:rPr>
              <a:t>    7   1</a:t>
            </a:r>
            <a:endParaRPr sz="2200" b="1">
              <a:solidFill>
                <a:srgbClr val="FF0000"/>
              </a:solidFill>
            </a:endParaRPr>
          </a:p>
        </p:txBody>
      </p:sp>
      <p:sp>
        <p:nvSpPr>
          <p:cNvPr id="2170" name="Google Shape;2170;p116"/>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7    8 </a:t>
            </a:r>
            <a:endParaRPr sz="1800" b="1"/>
          </a:p>
          <a:p>
            <a:pPr marL="0" lvl="0" indent="0" algn="l" rtl="0">
              <a:spcBef>
                <a:spcPts val="0"/>
              </a:spcBef>
              <a:spcAft>
                <a:spcPts val="0"/>
              </a:spcAft>
              <a:buNone/>
            </a:pPr>
            <a:r>
              <a:rPr lang="fr" sz="1800" b="1"/>
              <a:t>+  1    2    4 </a:t>
            </a:r>
            <a:endParaRPr sz="1800" b="1"/>
          </a:p>
          <a:p>
            <a:pPr marL="0" lvl="0" indent="0" algn="l" rtl="0">
              <a:spcBef>
                <a:spcPts val="0"/>
              </a:spcBef>
              <a:spcAft>
                <a:spcPts val="0"/>
              </a:spcAft>
              <a:buNone/>
            </a:pPr>
            <a:r>
              <a:rPr lang="fr" sz="1800" b="1"/>
              <a:t>= </a:t>
            </a:r>
            <a:r>
              <a:rPr lang="fr" sz="1800" b="1">
                <a:solidFill>
                  <a:srgbClr val="FF0000"/>
                </a:solidFill>
              </a:rPr>
              <a:t> 2    0    2</a:t>
            </a:r>
            <a:endParaRPr sz="2200" b="1">
              <a:solidFill>
                <a:srgbClr val="FF0000"/>
              </a:solidFill>
            </a:endParaRPr>
          </a:p>
        </p:txBody>
      </p:sp>
      <p:sp>
        <p:nvSpPr>
          <p:cNvPr id="2171" name="Google Shape;2171;p116"/>
          <p:cNvSpPr txBox="1"/>
          <p:nvPr/>
        </p:nvSpPr>
        <p:spPr>
          <a:xfrm>
            <a:off x="4884650" y="1749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7     1  </a:t>
            </a:r>
            <a:endParaRPr sz="1800" b="1"/>
          </a:p>
          <a:p>
            <a:pPr marL="0" lvl="0" indent="0" algn="l" rtl="0">
              <a:spcBef>
                <a:spcPts val="0"/>
              </a:spcBef>
              <a:spcAft>
                <a:spcPts val="0"/>
              </a:spcAft>
              <a:buNone/>
            </a:pPr>
            <a:r>
              <a:rPr lang="fr" sz="1800" b="1"/>
              <a:t>+   2     7 </a:t>
            </a:r>
            <a:endParaRPr sz="1800" b="1"/>
          </a:p>
          <a:p>
            <a:pPr marL="0" lvl="0" indent="0" algn="l" rtl="0">
              <a:spcBef>
                <a:spcPts val="0"/>
              </a:spcBef>
              <a:spcAft>
                <a:spcPts val="0"/>
              </a:spcAft>
              <a:buNone/>
            </a:pPr>
            <a:r>
              <a:rPr lang="fr" sz="1800" b="1"/>
              <a:t>= </a:t>
            </a:r>
            <a:r>
              <a:rPr lang="fr" sz="1800" b="1">
                <a:solidFill>
                  <a:srgbClr val="FF0000"/>
                </a:solidFill>
              </a:rPr>
              <a:t>  9     8</a:t>
            </a:r>
            <a:endParaRPr sz="2200" b="1">
              <a:solidFill>
                <a:srgbClr val="FF0000"/>
              </a:solidFill>
            </a:endParaRPr>
          </a:p>
        </p:txBody>
      </p:sp>
      <p:sp>
        <p:nvSpPr>
          <p:cNvPr id="2172" name="Google Shape;2172;p116"/>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49</a:t>
            </a:r>
            <a:r>
              <a:rPr lang="fr" sz="1800" b="1"/>
              <a:t> - 22 =</a:t>
            </a:r>
            <a:r>
              <a:rPr lang="fr" sz="1800" b="1">
                <a:solidFill>
                  <a:srgbClr val="FF0000"/>
                </a:solidFill>
              </a:rPr>
              <a:t>27</a:t>
            </a:r>
            <a:endParaRPr sz="1800" b="1">
              <a:solidFill>
                <a:srgbClr val="FF0000"/>
              </a:solidFill>
            </a:endParaRPr>
          </a:p>
        </p:txBody>
      </p:sp>
      <p:sp>
        <p:nvSpPr>
          <p:cNvPr id="2173" name="Google Shape;2173;p116"/>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92</a:t>
            </a:r>
            <a:r>
              <a:rPr lang="fr" sz="1800" b="1"/>
              <a:t> - 38 =</a:t>
            </a:r>
            <a:r>
              <a:rPr lang="fr" sz="1800" b="1">
                <a:solidFill>
                  <a:srgbClr val="FF0000"/>
                </a:solidFill>
              </a:rPr>
              <a:t>54</a:t>
            </a:r>
            <a:endParaRPr sz="1800" b="1">
              <a:solidFill>
                <a:srgbClr val="FF0000"/>
              </a:solidFill>
            </a:endParaRPr>
          </a:p>
        </p:txBody>
      </p:sp>
      <p:sp>
        <p:nvSpPr>
          <p:cNvPr id="2174" name="Google Shape;2174;p116"/>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88</a:t>
            </a:r>
            <a:r>
              <a:rPr lang="fr" sz="1800" b="1"/>
              <a:t>- 44 =</a:t>
            </a:r>
            <a:r>
              <a:rPr lang="fr" sz="1800" b="1">
                <a:solidFill>
                  <a:srgbClr val="FF0000"/>
                </a:solidFill>
              </a:rPr>
              <a:t>44</a:t>
            </a:r>
            <a:endParaRPr sz="1800" b="1">
              <a:solidFill>
                <a:srgbClr val="FF0000"/>
              </a:solidFill>
            </a:endParaRPr>
          </a:p>
        </p:txBody>
      </p:sp>
      <p:sp>
        <p:nvSpPr>
          <p:cNvPr id="2175" name="Google Shape;2175;p116"/>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176" name="Google Shape;2176;p116"/>
          <p:cNvSpPr txBox="1"/>
          <p:nvPr/>
        </p:nvSpPr>
        <p:spPr>
          <a:xfrm>
            <a:off x="6949500" y="1828738"/>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cxnSp>
        <p:nvCxnSpPr>
          <p:cNvPr id="2177" name="Google Shape;2177;p116"/>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2178" name="Google Shape;2178;p116"/>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179" name="Google Shape;2179;p116"/>
          <p:cNvSpPr txBox="1"/>
          <p:nvPr/>
        </p:nvSpPr>
        <p:spPr>
          <a:xfrm>
            <a:off x="988225" y="1524000"/>
            <a:ext cx="2976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a:p>
        </p:txBody>
      </p:sp>
      <p:sp>
        <p:nvSpPr>
          <p:cNvPr id="2180" name="Google Shape;2180;p116"/>
          <p:cNvSpPr txBox="1"/>
          <p:nvPr/>
        </p:nvSpPr>
        <p:spPr>
          <a:xfrm>
            <a:off x="3474225" y="1524000"/>
            <a:ext cx="2976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a:p>
        </p:txBody>
      </p:sp>
      <p:sp>
        <p:nvSpPr>
          <p:cNvPr id="2181" name="Google Shape;2181;p116"/>
          <p:cNvSpPr txBox="1"/>
          <p:nvPr/>
        </p:nvSpPr>
        <p:spPr>
          <a:xfrm>
            <a:off x="3097125" y="1524000"/>
            <a:ext cx="377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Shape 2185"/>
        <p:cNvGrpSpPr/>
        <p:nvPr/>
      </p:nvGrpSpPr>
      <p:grpSpPr>
        <a:xfrm>
          <a:off x="0" y="0"/>
          <a:ext cx="0" cy="0"/>
          <a:chOff x="0" y="0"/>
          <a:chExt cx="0" cy="0"/>
        </a:xfrm>
      </p:grpSpPr>
      <p:pic>
        <p:nvPicPr>
          <p:cNvPr id="2186" name="Google Shape;2186;p117"/>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187" name="Google Shape;2187;p117"/>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188" name="Google Shape;2188;p11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189" name="Google Shape;2189;p11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190" name="Google Shape;2190;p11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191" name="Google Shape;2191;p117"/>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192" name="Google Shape;2192;p117"/>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163+149</a:t>
            </a:r>
            <a:endParaRPr sz="1800" b="1"/>
          </a:p>
        </p:txBody>
      </p:sp>
      <p:pic>
        <p:nvPicPr>
          <p:cNvPr id="2193" name="Google Shape;2193;p117"/>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194" name="Google Shape;2194;p11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8</a:t>
            </a:r>
            <a:endParaRPr>
              <a:latin typeface="Finger Paint"/>
              <a:ea typeface="Finger Paint"/>
              <a:cs typeface="Finger Paint"/>
              <a:sym typeface="Finger Paint"/>
            </a:endParaRPr>
          </a:p>
        </p:txBody>
      </p:sp>
      <p:sp>
        <p:nvSpPr>
          <p:cNvPr id="2195" name="Google Shape;2195;p117"/>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269+174</a:t>
            </a:r>
            <a:endParaRPr sz="1800" b="1"/>
          </a:p>
        </p:txBody>
      </p:sp>
      <p:sp>
        <p:nvSpPr>
          <p:cNvPr id="2196" name="Google Shape;2196;p117"/>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154+198</a:t>
            </a:r>
            <a:endParaRPr sz="1800" b="1"/>
          </a:p>
        </p:txBody>
      </p:sp>
      <p:sp>
        <p:nvSpPr>
          <p:cNvPr id="2197" name="Google Shape;2197;p117"/>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97 - 38</a:t>
            </a:r>
            <a:endParaRPr sz="1800" b="1"/>
          </a:p>
        </p:txBody>
      </p:sp>
      <p:sp>
        <p:nvSpPr>
          <p:cNvPr id="2198" name="Google Shape;2198;p117"/>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176 - 60</a:t>
            </a:r>
            <a:endParaRPr sz="1800" b="1"/>
          </a:p>
        </p:txBody>
      </p:sp>
      <p:sp>
        <p:nvSpPr>
          <p:cNvPr id="2199" name="Google Shape;2199;p117"/>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274 - 8</a:t>
            </a:r>
            <a:endParaRPr sz="1800" b="1"/>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Shape 2203"/>
        <p:cNvGrpSpPr/>
        <p:nvPr/>
      </p:nvGrpSpPr>
      <p:grpSpPr>
        <a:xfrm>
          <a:off x="0" y="0"/>
          <a:ext cx="0" cy="0"/>
          <a:chOff x="0" y="0"/>
          <a:chExt cx="0" cy="0"/>
        </a:xfrm>
      </p:grpSpPr>
      <p:pic>
        <p:nvPicPr>
          <p:cNvPr id="2204" name="Google Shape;2204;p118"/>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205" name="Google Shape;2205;p118"/>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206" name="Google Shape;2206;p11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207" name="Google Shape;2207;p11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208" name="Google Shape;2208;p11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209" name="Google Shape;2209;p118"/>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210" name="Google Shape;2210;p11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8</a:t>
            </a:r>
            <a:endParaRPr>
              <a:latin typeface="Finger Paint"/>
              <a:ea typeface="Finger Paint"/>
              <a:cs typeface="Finger Paint"/>
              <a:sym typeface="Finger Paint"/>
            </a:endParaRPr>
          </a:p>
        </p:txBody>
      </p:sp>
      <p:sp>
        <p:nvSpPr>
          <p:cNvPr id="2211" name="Google Shape;2211;p118"/>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1 6 3 </a:t>
            </a:r>
            <a:endParaRPr sz="1800" b="1"/>
          </a:p>
          <a:p>
            <a:pPr marL="0" lvl="0" indent="0" algn="l" rtl="0">
              <a:spcBef>
                <a:spcPts val="0"/>
              </a:spcBef>
              <a:spcAft>
                <a:spcPts val="0"/>
              </a:spcAft>
              <a:buNone/>
            </a:pPr>
            <a:r>
              <a:rPr lang="fr" sz="1800" b="1"/>
              <a:t>+ 1 4 9</a:t>
            </a:r>
            <a:endParaRPr sz="1800" b="1"/>
          </a:p>
          <a:p>
            <a:pPr marL="0" lvl="0" indent="0" algn="l" rtl="0">
              <a:spcBef>
                <a:spcPts val="0"/>
              </a:spcBef>
              <a:spcAft>
                <a:spcPts val="0"/>
              </a:spcAft>
              <a:buNone/>
            </a:pPr>
            <a:r>
              <a:rPr lang="fr" sz="1800" b="1"/>
              <a:t>= </a:t>
            </a:r>
            <a:r>
              <a:rPr lang="fr" sz="1800" b="1">
                <a:solidFill>
                  <a:srgbClr val="FF0000"/>
                </a:solidFill>
              </a:rPr>
              <a:t>3 1 2</a:t>
            </a:r>
            <a:endParaRPr sz="2200" b="1">
              <a:solidFill>
                <a:srgbClr val="FF0000"/>
              </a:solidFill>
            </a:endParaRPr>
          </a:p>
        </p:txBody>
      </p:sp>
      <p:sp>
        <p:nvSpPr>
          <p:cNvPr id="2212" name="Google Shape;2212;p118"/>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2 6 9 </a:t>
            </a:r>
            <a:endParaRPr sz="1800" b="1"/>
          </a:p>
          <a:p>
            <a:pPr marL="0" lvl="0" indent="0" algn="l" rtl="0">
              <a:spcBef>
                <a:spcPts val="0"/>
              </a:spcBef>
              <a:spcAft>
                <a:spcPts val="0"/>
              </a:spcAft>
              <a:buNone/>
            </a:pPr>
            <a:r>
              <a:rPr lang="fr" sz="1800" b="1"/>
              <a:t>+ 1 7 4 </a:t>
            </a:r>
            <a:endParaRPr sz="1800" b="1"/>
          </a:p>
          <a:p>
            <a:pPr marL="0" lvl="0" indent="0" algn="l" rtl="0">
              <a:spcBef>
                <a:spcPts val="0"/>
              </a:spcBef>
              <a:spcAft>
                <a:spcPts val="0"/>
              </a:spcAft>
              <a:buNone/>
            </a:pPr>
            <a:r>
              <a:rPr lang="fr" sz="1800" b="1"/>
              <a:t>= </a:t>
            </a:r>
            <a:r>
              <a:rPr lang="fr" sz="1800" b="1">
                <a:solidFill>
                  <a:srgbClr val="FF0000"/>
                </a:solidFill>
              </a:rPr>
              <a:t>4 4 3</a:t>
            </a:r>
            <a:endParaRPr sz="2200" b="1">
              <a:solidFill>
                <a:srgbClr val="FF0000"/>
              </a:solidFill>
            </a:endParaRPr>
          </a:p>
        </p:txBody>
      </p:sp>
      <p:sp>
        <p:nvSpPr>
          <p:cNvPr id="2213" name="Google Shape;2213;p118"/>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1 5 4</a:t>
            </a:r>
            <a:endParaRPr sz="1800" b="1"/>
          </a:p>
          <a:p>
            <a:pPr marL="0" lvl="0" indent="0" algn="l" rtl="0">
              <a:spcBef>
                <a:spcPts val="0"/>
              </a:spcBef>
              <a:spcAft>
                <a:spcPts val="0"/>
              </a:spcAft>
              <a:buNone/>
            </a:pPr>
            <a:r>
              <a:rPr lang="fr" sz="1800" b="1"/>
              <a:t>+ 1 9 8 </a:t>
            </a:r>
            <a:endParaRPr sz="1800" b="1"/>
          </a:p>
          <a:p>
            <a:pPr marL="0" lvl="0" indent="0" algn="l" rtl="0">
              <a:spcBef>
                <a:spcPts val="0"/>
              </a:spcBef>
              <a:spcAft>
                <a:spcPts val="0"/>
              </a:spcAft>
              <a:buNone/>
            </a:pPr>
            <a:r>
              <a:rPr lang="fr" sz="1800" b="1"/>
              <a:t>= </a:t>
            </a:r>
            <a:r>
              <a:rPr lang="fr" sz="1800" b="1">
                <a:solidFill>
                  <a:srgbClr val="FF0000"/>
                </a:solidFill>
              </a:rPr>
              <a:t>3 5 2</a:t>
            </a:r>
            <a:endParaRPr sz="2200" b="1">
              <a:solidFill>
                <a:srgbClr val="FF0000"/>
              </a:solidFill>
            </a:endParaRPr>
          </a:p>
        </p:txBody>
      </p:sp>
      <p:sp>
        <p:nvSpPr>
          <p:cNvPr id="2214" name="Google Shape;2214;p118"/>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97 - 38 = </a:t>
            </a:r>
            <a:r>
              <a:rPr lang="fr" sz="1800" b="1">
                <a:solidFill>
                  <a:srgbClr val="FF0000"/>
                </a:solidFill>
              </a:rPr>
              <a:t>59</a:t>
            </a:r>
            <a:endParaRPr sz="1800" b="1">
              <a:solidFill>
                <a:srgbClr val="FF0000"/>
              </a:solidFill>
            </a:endParaRPr>
          </a:p>
        </p:txBody>
      </p:sp>
      <p:sp>
        <p:nvSpPr>
          <p:cNvPr id="2215" name="Google Shape;2215;p118"/>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176 - 60 = </a:t>
            </a:r>
            <a:r>
              <a:rPr lang="fr" sz="1800" b="1">
                <a:solidFill>
                  <a:srgbClr val="FF0000"/>
                </a:solidFill>
              </a:rPr>
              <a:t>116</a:t>
            </a:r>
            <a:endParaRPr sz="1800" b="1">
              <a:solidFill>
                <a:srgbClr val="FF0000"/>
              </a:solidFill>
            </a:endParaRPr>
          </a:p>
        </p:txBody>
      </p:sp>
      <p:sp>
        <p:nvSpPr>
          <p:cNvPr id="2216" name="Google Shape;2216;p118"/>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274 - 8 = </a:t>
            </a:r>
            <a:r>
              <a:rPr lang="fr" sz="1800" b="1">
                <a:solidFill>
                  <a:srgbClr val="FF0000"/>
                </a:solidFill>
              </a:rPr>
              <a:t>266</a:t>
            </a:r>
            <a:endParaRPr sz="1800" b="1">
              <a:solidFill>
                <a:srgbClr val="FF0000"/>
              </a:solidFill>
            </a:endParaRPr>
          </a:p>
        </p:txBody>
      </p:sp>
      <p:sp>
        <p:nvSpPr>
          <p:cNvPr id="2217" name="Google Shape;2217;p118"/>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218" name="Google Shape;2218;p118"/>
          <p:cNvSpPr txBox="1"/>
          <p:nvPr/>
        </p:nvSpPr>
        <p:spPr>
          <a:xfrm>
            <a:off x="7033275" y="1833000"/>
            <a:ext cx="21945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si vous avez besoin d’une retenue, copier/ coller le 1, et modifiez si besoin.</a:t>
            </a:r>
            <a:endParaRPr>
              <a:solidFill>
                <a:srgbClr val="00FF00"/>
              </a:solidFill>
            </a:endParaRPr>
          </a:p>
          <a:p>
            <a:pPr marL="0" lvl="0" indent="0" algn="l" rtl="0">
              <a:spcBef>
                <a:spcPts val="0"/>
              </a:spcBef>
              <a:spcAft>
                <a:spcPts val="0"/>
              </a:spcAft>
              <a:buNone/>
            </a:pPr>
            <a:r>
              <a:rPr lang="fr">
                <a:solidFill>
                  <a:srgbClr val="00FF00"/>
                </a:solidFill>
              </a:rPr>
              <a:t>effacez ce cadre à la fin.</a:t>
            </a:r>
            <a:endParaRPr>
              <a:solidFill>
                <a:srgbClr val="00FF00"/>
              </a:solidFill>
            </a:endParaRPr>
          </a:p>
          <a:p>
            <a:pPr marL="0" lvl="0" indent="0" algn="l" rtl="0">
              <a:spcBef>
                <a:spcPts val="0"/>
              </a:spcBef>
              <a:spcAft>
                <a:spcPts val="0"/>
              </a:spcAft>
              <a:buNone/>
            </a:pPr>
            <a:r>
              <a:rPr lang="fr">
                <a:solidFill>
                  <a:srgbClr val="00FF00"/>
                </a:solidFill>
              </a:rPr>
              <a:t>Merci.</a:t>
            </a:r>
            <a:endParaRPr>
              <a:solidFill>
                <a:srgbClr val="00FF00"/>
              </a:solidFill>
            </a:endParaRPr>
          </a:p>
        </p:txBody>
      </p:sp>
      <p:cxnSp>
        <p:nvCxnSpPr>
          <p:cNvPr id="2219" name="Google Shape;2219;p118"/>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2220" name="Google Shape;2220;p118"/>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221" name="Google Shape;2221;p118"/>
          <p:cNvSpPr txBox="1"/>
          <p:nvPr/>
        </p:nvSpPr>
        <p:spPr>
          <a:xfrm>
            <a:off x="580500" y="16197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222" name="Google Shape;2222;p118"/>
          <p:cNvSpPr txBox="1"/>
          <p:nvPr/>
        </p:nvSpPr>
        <p:spPr>
          <a:xfrm>
            <a:off x="3640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223" name="Google Shape;2223;p118"/>
          <p:cNvSpPr txBox="1"/>
          <p:nvPr/>
        </p:nvSpPr>
        <p:spPr>
          <a:xfrm>
            <a:off x="2887550" y="1599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224" name="Google Shape;2224;p118"/>
          <p:cNvSpPr txBox="1"/>
          <p:nvPr/>
        </p:nvSpPr>
        <p:spPr>
          <a:xfrm>
            <a:off x="2705788"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225" name="Google Shape;2225;p118"/>
          <p:cNvSpPr txBox="1"/>
          <p:nvPr/>
        </p:nvSpPr>
        <p:spPr>
          <a:xfrm>
            <a:off x="5261963" y="15252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226" name="Google Shape;2226;p118"/>
          <p:cNvSpPr txBox="1"/>
          <p:nvPr/>
        </p:nvSpPr>
        <p:spPr>
          <a:xfrm>
            <a:off x="5052000"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Shape 2230"/>
        <p:cNvGrpSpPr/>
        <p:nvPr/>
      </p:nvGrpSpPr>
      <p:grpSpPr>
        <a:xfrm>
          <a:off x="0" y="0"/>
          <a:ext cx="0" cy="0"/>
          <a:chOff x="0" y="0"/>
          <a:chExt cx="0" cy="0"/>
        </a:xfrm>
      </p:grpSpPr>
      <p:pic>
        <p:nvPicPr>
          <p:cNvPr id="2231" name="Google Shape;2231;p119"/>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232" name="Google Shape;2232;p119"/>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233" name="Google Shape;2233;p11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234" name="Google Shape;2234;p11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235" name="Google Shape;2235;p11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236" name="Google Shape;2236;p119"/>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237" name="Google Shape;2237;p119"/>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46 + 18 =</a:t>
            </a:r>
            <a:endParaRPr sz="1800" b="1"/>
          </a:p>
        </p:txBody>
      </p:sp>
      <p:pic>
        <p:nvPicPr>
          <p:cNvPr id="2238" name="Google Shape;2238;p119"/>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239" name="Google Shape;2239;p11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9</a:t>
            </a:r>
            <a:endParaRPr>
              <a:latin typeface="Finger Paint"/>
              <a:ea typeface="Finger Paint"/>
              <a:cs typeface="Finger Paint"/>
              <a:sym typeface="Finger Paint"/>
            </a:endParaRPr>
          </a:p>
        </p:txBody>
      </p:sp>
      <p:sp>
        <p:nvSpPr>
          <p:cNvPr id="2240" name="Google Shape;2240;p119"/>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29 - 12 = </a:t>
            </a:r>
            <a:endParaRPr sz="1800" b="1"/>
          </a:p>
        </p:txBody>
      </p:sp>
      <p:sp>
        <p:nvSpPr>
          <p:cNvPr id="2241" name="Google Shape;2241;p119"/>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35 + 45 =</a:t>
            </a:r>
            <a:endParaRPr sz="1800" b="1"/>
          </a:p>
        </p:txBody>
      </p:sp>
      <p:sp>
        <p:nvSpPr>
          <p:cNvPr id="2242" name="Google Shape;2242;p119"/>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85 - 9 = </a:t>
            </a:r>
            <a:endParaRPr sz="1800" b="1"/>
          </a:p>
        </p:txBody>
      </p:sp>
      <p:sp>
        <p:nvSpPr>
          <p:cNvPr id="2243" name="Google Shape;2243;p119"/>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60 - 12 =</a:t>
            </a:r>
            <a:endParaRPr sz="1800" b="1"/>
          </a:p>
        </p:txBody>
      </p:sp>
      <p:sp>
        <p:nvSpPr>
          <p:cNvPr id="2244" name="Google Shape;2244;p119"/>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78 + 6 =</a:t>
            </a:r>
            <a:endParaRPr sz="1800" b="1"/>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Shape 2248"/>
        <p:cNvGrpSpPr/>
        <p:nvPr/>
      </p:nvGrpSpPr>
      <p:grpSpPr>
        <a:xfrm>
          <a:off x="0" y="0"/>
          <a:ext cx="0" cy="0"/>
          <a:chOff x="0" y="0"/>
          <a:chExt cx="0" cy="0"/>
        </a:xfrm>
      </p:grpSpPr>
      <p:pic>
        <p:nvPicPr>
          <p:cNvPr id="2249" name="Google Shape;2249;p120"/>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250" name="Google Shape;2250;p120"/>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251" name="Google Shape;2251;p12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252" name="Google Shape;2252;p12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253" name="Google Shape;2253;p12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254" name="Google Shape;2254;p120"/>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255" name="Google Shape;2255;p12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9</a:t>
            </a:r>
            <a:endParaRPr>
              <a:latin typeface="Finger Paint"/>
              <a:ea typeface="Finger Paint"/>
              <a:cs typeface="Finger Paint"/>
              <a:sym typeface="Finger Paint"/>
            </a:endParaRPr>
          </a:p>
        </p:txBody>
      </p:sp>
      <p:sp>
        <p:nvSpPr>
          <p:cNvPr id="2256" name="Google Shape;2256;p120"/>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1</a:t>
            </a:r>
            <a:r>
              <a:rPr lang="fr" sz="1800" b="1"/>
              <a:t> 46 </a:t>
            </a:r>
            <a:endParaRPr sz="1800" b="1"/>
          </a:p>
          <a:p>
            <a:pPr marL="0" lvl="0" indent="0" algn="l" rtl="0">
              <a:spcBef>
                <a:spcPts val="0"/>
              </a:spcBef>
              <a:spcAft>
                <a:spcPts val="0"/>
              </a:spcAft>
              <a:buNone/>
            </a:pPr>
            <a:r>
              <a:rPr lang="fr" sz="1800" b="1"/>
              <a:t>+   18 </a:t>
            </a:r>
            <a:endParaRPr sz="1800" b="1"/>
          </a:p>
          <a:p>
            <a:pPr marL="0" lvl="0" indent="0" algn="l" rtl="0">
              <a:spcBef>
                <a:spcPts val="0"/>
              </a:spcBef>
              <a:spcAft>
                <a:spcPts val="0"/>
              </a:spcAft>
              <a:buNone/>
            </a:pPr>
            <a:r>
              <a:rPr lang="fr" sz="1800" b="1"/>
              <a:t>=   </a:t>
            </a:r>
            <a:r>
              <a:rPr lang="fr" sz="1800" b="1">
                <a:solidFill>
                  <a:srgbClr val="FF0000"/>
                </a:solidFill>
              </a:rPr>
              <a:t>6</a:t>
            </a:r>
            <a:r>
              <a:rPr lang="fr" sz="1800" b="1">
                <a:solidFill>
                  <a:srgbClr val="0000FF"/>
                </a:solidFill>
              </a:rPr>
              <a:t>4</a:t>
            </a:r>
            <a:endParaRPr sz="2200" b="1">
              <a:solidFill>
                <a:srgbClr val="0000FF"/>
              </a:solidFill>
            </a:endParaRPr>
          </a:p>
        </p:txBody>
      </p:sp>
      <p:sp>
        <p:nvSpPr>
          <p:cNvPr id="2257" name="Google Shape;2257;p120"/>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1</a:t>
            </a:r>
            <a:r>
              <a:rPr lang="fr" sz="1800" b="1"/>
              <a:t>35 </a:t>
            </a:r>
            <a:endParaRPr sz="1800" b="1"/>
          </a:p>
          <a:p>
            <a:pPr marL="0" lvl="0" indent="0" algn="l" rtl="0">
              <a:spcBef>
                <a:spcPts val="0"/>
              </a:spcBef>
              <a:spcAft>
                <a:spcPts val="0"/>
              </a:spcAft>
              <a:buNone/>
            </a:pPr>
            <a:r>
              <a:rPr lang="fr" sz="1800" b="1"/>
              <a:t>+   45</a:t>
            </a:r>
            <a:endParaRPr sz="1800" b="1"/>
          </a:p>
          <a:p>
            <a:pPr marL="0" lvl="0" indent="0" algn="l" rtl="0">
              <a:spcBef>
                <a:spcPts val="0"/>
              </a:spcBef>
              <a:spcAft>
                <a:spcPts val="0"/>
              </a:spcAft>
              <a:buNone/>
            </a:pPr>
            <a:r>
              <a:rPr lang="fr" sz="1800" b="1"/>
              <a:t>=   </a:t>
            </a:r>
            <a:r>
              <a:rPr lang="fr" sz="1800" b="1">
                <a:solidFill>
                  <a:srgbClr val="FF0000"/>
                </a:solidFill>
              </a:rPr>
              <a:t>8</a:t>
            </a:r>
            <a:r>
              <a:rPr lang="fr" sz="1800" b="1">
                <a:solidFill>
                  <a:srgbClr val="0000FF"/>
                </a:solidFill>
              </a:rPr>
              <a:t>0</a:t>
            </a:r>
            <a:endParaRPr sz="2200" b="1">
              <a:solidFill>
                <a:srgbClr val="0000FF"/>
              </a:solidFill>
            </a:endParaRPr>
          </a:p>
        </p:txBody>
      </p:sp>
      <p:sp>
        <p:nvSpPr>
          <p:cNvPr id="2258" name="Google Shape;2258;p120"/>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1</a:t>
            </a:r>
            <a:r>
              <a:rPr lang="fr" sz="1800" b="1"/>
              <a:t>78 </a:t>
            </a:r>
            <a:endParaRPr sz="1800" b="1"/>
          </a:p>
          <a:p>
            <a:pPr marL="0" lvl="0" indent="0" algn="l" rtl="0">
              <a:spcBef>
                <a:spcPts val="0"/>
              </a:spcBef>
              <a:spcAft>
                <a:spcPts val="0"/>
              </a:spcAft>
              <a:buNone/>
            </a:pPr>
            <a:r>
              <a:rPr lang="fr" sz="1800" b="1"/>
              <a:t>+     6</a:t>
            </a:r>
            <a:endParaRPr sz="1800" b="1"/>
          </a:p>
          <a:p>
            <a:pPr marL="0" lvl="0" indent="0" algn="l" rtl="0">
              <a:spcBef>
                <a:spcPts val="0"/>
              </a:spcBef>
              <a:spcAft>
                <a:spcPts val="0"/>
              </a:spcAft>
              <a:buNone/>
            </a:pPr>
            <a:r>
              <a:rPr lang="fr" sz="1800" b="1"/>
              <a:t>=   </a:t>
            </a:r>
            <a:r>
              <a:rPr lang="fr" sz="1800" b="1">
                <a:solidFill>
                  <a:srgbClr val="FF0000"/>
                </a:solidFill>
              </a:rPr>
              <a:t>8</a:t>
            </a:r>
            <a:r>
              <a:rPr lang="fr" sz="1800" b="1">
                <a:solidFill>
                  <a:srgbClr val="0000FF"/>
                </a:solidFill>
              </a:rPr>
              <a:t>4</a:t>
            </a:r>
            <a:endParaRPr sz="2200" b="1">
              <a:solidFill>
                <a:srgbClr val="0000FF"/>
              </a:solidFill>
            </a:endParaRPr>
          </a:p>
        </p:txBody>
      </p:sp>
      <p:sp>
        <p:nvSpPr>
          <p:cNvPr id="2259" name="Google Shape;2259;p120"/>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29</a:t>
            </a:r>
            <a:r>
              <a:rPr lang="fr" sz="1800" b="1"/>
              <a:t> - 12 = </a:t>
            </a:r>
            <a:r>
              <a:rPr lang="fr" sz="1800" b="1">
                <a:solidFill>
                  <a:srgbClr val="FF0000"/>
                </a:solidFill>
              </a:rPr>
              <a:t>17</a:t>
            </a:r>
            <a:endParaRPr sz="1800" b="1">
              <a:solidFill>
                <a:srgbClr val="FF0000"/>
              </a:solidFill>
            </a:endParaRPr>
          </a:p>
        </p:txBody>
      </p:sp>
      <p:sp>
        <p:nvSpPr>
          <p:cNvPr id="2260" name="Google Shape;2260;p120"/>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85</a:t>
            </a:r>
            <a:r>
              <a:rPr lang="fr" sz="1800" b="1"/>
              <a:t> - 9 = </a:t>
            </a:r>
            <a:r>
              <a:rPr lang="fr" sz="1800" b="1">
                <a:solidFill>
                  <a:srgbClr val="FF0000"/>
                </a:solidFill>
              </a:rPr>
              <a:t>76</a:t>
            </a:r>
            <a:endParaRPr sz="1800" b="1">
              <a:solidFill>
                <a:srgbClr val="FF0000"/>
              </a:solidFill>
            </a:endParaRPr>
          </a:p>
        </p:txBody>
      </p:sp>
      <p:sp>
        <p:nvSpPr>
          <p:cNvPr id="2261" name="Google Shape;2261;p120"/>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60</a:t>
            </a:r>
            <a:r>
              <a:rPr lang="fr" sz="1800" b="1"/>
              <a:t> - 12 = </a:t>
            </a:r>
            <a:r>
              <a:rPr lang="fr" sz="1800" b="1">
                <a:solidFill>
                  <a:srgbClr val="FF0000"/>
                </a:solidFill>
              </a:rPr>
              <a:t>48</a:t>
            </a:r>
            <a:endParaRPr sz="1800" b="1">
              <a:solidFill>
                <a:srgbClr val="FF0000"/>
              </a:solidFill>
            </a:endParaRPr>
          </a:p>
        </p:txBody>
      </p:sp>
      <p:sp>
        <p:nvSpPr>
          <p:cNvPr id="2262" name="Google Shape;2262;p120"/>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263" name="Google Shape;2263;p120"/>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Shape 2267"/>
        <p:cNvGrpSpPr/>
        <p:nvPr/>
      </p:nvGrpSpPr>
      <p:grpSpPr>
        <a:xfrm>
          <a:off x="0" y="0"/>
          <a:ext cx="0" cy="0"/>
          <a:chOff x="0" y="0"/>
          <a:chExt cx="0" cy="0"/>
        </a:xfrm>
      </p:grpSpPr>
      <p:pic>
        <p:nvPicPr>
          <p:cNvPr id="2268" name="Google Shape;2268;p121"/>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269" name="Google Shape;2269;p121"/>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270" name="Google Shape;2270;p12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271" name="Google Shape;2271;p12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272" name="Google Shape;2272;p12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273" name="Google Shape;2273;p121"/>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274" name="Google Shape;2274;p121"/>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58 + 26 =  / 32 - 14 =</a:t>
            </a:r>
            <a:endParaRPr sz="1800" b="1"/>
          </a:p>
        </p:txBody>
      </p:sp>
      <p:pic>
        <p:nvPicPr>
          <p:cNvPr id="2275" name="Google Shape;2275;p121"/>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276" name="Google Shape;2276;p12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10</a:t>
            </a:r>
            <a:endParaRPr>
              <a:latin typeface="Finger Paint"/>
              <a:ea typeface="Finger Paint"/>
              <a:cs typeface="Finger Paint"/>
              <a:sym typeface="Finger Paint"/>
            </a:endParaRPr>
          </a:p>
        </p:txBody>
      </p:sp>
      <p:sp>
        <p:nvSpPr>
          <p:cNvPr id="2277" name="Google Shape;2277;p121"/>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64 + 8 = / 68 - 34 =</a:t>
            </a:r>
            <a:endParaRPr sz="1800" b="1"/>
          </a:p>
        </p:txBody>
      </p:sp>
      <p:sp>
        <p:nvSpPr>
          <p:cNvPr id="2278" name="Google Shape;2278;p121"/>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72 + 12 = / 38 - 24 = </a:t>
            </a:r>
            <a:endParaRPr sz="1800" b="1"/>
          </a:p>
        </p:txBody>
      </p:sp>
      <p:sp>
        <p:nvSpPr>
          <p:cNvPr id="2279" name="Google Shape;2279;p121"/>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453 + 223 = / 375 - 134 = </a:t>
            </a:r>
            <a:endParaRPr sz="1800" b="1"/>
          </a:p>
        </p:txBody>
      </p:sp>
      <p:sp>
        <p:nvSpPr>
          <p:cNvPr id="2280" name="Google Shape;2280;p121"/>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58 + 140 =  / 387 - 119 =</a:t>
            </a:r>
            <a:endParaRPr sz="1800" b="1"/>
          </a:p>
        </p:txBody>
      </p:sp>
      <p:sp>
        <p:nvSpPr>
          <p:cNvPr id="2281" name="Google Shape;2281;p121"/>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588 + 121 =  / 184 - 149 = </a:t>
            </a:r>
            <a:endParaRPr sz="18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pic>
        <p:nvPicPr>
          <p:cNvPr id="246" name="Google Shape;246;p23"/>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247" name="Google Shape;247;p23"/>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248" name="Google Shape;248;p2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49" name="Google Shape;249;p2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50" name="Google Shape;250;p2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51" name="Google Shape;251;p23"/>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252" name="Google Shape;252;p23"/>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3 1 </a:t>
            </a:r>
            <a:endParaRPr sz="1800" b="1"/>
          </a:p>
          <a:p>
            <a:pPr marL="0" lvl="0" indent="0" algn="l" rtl="0">
              <a:spcBef>
                <a:spcPts val="0"/>
              </a:spcBef>
              <a:spcAft>
                <a:spcPts val="0"/>
              </a:spcAft>
              <a:buNone/>
            </a:pPr>
            <a:r>
              <a:rPr lang="fr" sz="1800" b="1"/>
              <a:t>+       8 </a:t>
            </a:r>
            <a:endParaRPr sz="1800" b="1"/>
          </a:p>
          <a:p>
            <a:pPr marL="0" lvl="0" indent="0" algn="l" rtl="0">
              <a:spcBef>
                <a:spcPts val="0"/>
              </a:spcBef>
              <a:spcAft>
                <a:spcPts val="0"/>
              </a:spcAft>
              <a:buNone/>
            </a:pPr>
            <a:r>
              <a:rPr lang="fr" sz="1800" b="1"/>
              <a:t>= </a:t>
            </a:r>
            <a:r>
              <a:rPr lang="fr" sz="1800" b="1">
                <a:solidFill>
                  <a:srgbClr val="FF0000"/>
                </a:solidFill>
              </a:rPr>
              <a:t>   3 9</a:t>
            </a:r>
            <a:endParaRPr sz="2200" b="1">
              <a:solidFill>
                <a:srgbClr val="FF0000"/>
              </a:solidFill>
            </a:endParaRPr>
          </a:p>
        </p:txBody>
      </p:sp>
      <p:cxnSp>
        <p:nvCxnSpPr>
          <p:cNvPr id="253" name="Google Shape;253;p23"/>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54" name="Google Shape;254;p23"/>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55" name="Google Shape;255;p23"/>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56" name="Google Shape;256;p23"/>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57" name="Google Shape;257;p23"/>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58" name="Google Shape;258;p23"/>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259" name="Google Shape;259;p23"/>
          <p:cNvSpPr txBox="1"/>
          <p:nvPr/>
        </p:nvSpPr>
        <p:spPr>
          <a:xfrm>
            <a:off x="548625" y="1444150"/>
            <a:ext cx="2361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sz="800">
                <a:solidFill>
                  <a:srgbClr val="FF0000"/>
                </a:solidFill>
              </a:rPr>
              <a:t>1</a:t>
            </a:r>
            <a:endParaRPr sz="800">
              <a:solidFill>
                <a:srgbClr val="FF0000"/>
              </a:solidFill>
            </a:endParaRPr>
          </a:p>
          <a:p>
            <a:pPr marL="0" lvl="0" indent="0" algn="l" rtl="0">
              <a:spcBef>
                <a:spcPts val="0"/>
              </a:spcBef>
              <a:spcAft>
                <a:spcPts val="0"/>
              </a:spcAft>
              <a:buNone/>
            </a:pPr>
            <a:endParaRPr sz="800">
              <a:solidFill>
                <a:srgbClr val="FF0000"/>
              </a:solidFill>
            </a:endParaRPr>
          </a:p>
        </p:txBody>
      </p:sp>
      <p:sp>
        <p:nvSpPr>
          <p:cNvPr id="260" name="Google Shape;260;p23"/>
          <p:cNvSpPr txBox="1"/>
          <p:nvPr/>
        </p:nvSpPr>
        <p:spPr>
          <a:xfrm>
            <a:off x="586725" y="1756950"/>
            <a:ext cx="4647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61" name="Google Shape;261;p23"/>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62" name="Google Shape;262;p2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3</a:t>
            </a:r>
            <a:endParaRPr>
              <a:latin typeface="Finger Paint"/>
              <a:ea typeface="Finger Paint"/>
              <a:cs typeface="Finger Paint"/>
              <a:sym typeface="Finger Paint"/>
            </a:endParaRPr>
          </a:p>
        </p:txBody>
      </p:sp>
      <p:sp>
        <p:nvSpPr>
          <p:cNvPr id="263" name="Google Shape;263;p2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64" name="Google Shape;264;p23"/>
          <p:cNvSpPr txBox="1"/>
          <p:nvPr/>
        </p:nvSpPr>
        <p:spPr>
          <a:xfrm>
            <a:off x="7056125" y="1959225"/>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sp>
        <p:nvSpPr>
          <p:cNvPr id="265" name="Google Shape;265;p23"/>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4  5</a:t>
            </a:r>
            <a:endParaRPr sz="1800" b="1"/>
          </a:p>
          <a:p>
            <a:pPr marL="0" lvl="0" indent="0" algn="l" rtl="0">
              <a:spcBef>
                <a:spcPts val="0"/>
              </a:spcBef>
              <a:spcAft>
                <a:spcPts val="0"/>
              </a:spcAft>
              <a:buNone/>
            </a:pPr>
            <a:r>
              <a:rPr lang="fr" sz="1800" b="1"/>
              <a:t>+       7 </a:t>
            </a:r>
            <a:endParaRPr sz="1800" b="1"/>
          </a:p>
          <a:p>
            <a:pPr marL="0" lvl="0" indent="0" algn="l" rtl="0">
              <a:spcBef>
                <a:spcPts val="0"/>
              </a:spcBef>
              <a:spcAft>
                <a:spcPts val="0"/>
              </a:spcAft>
              <a:buNone/>
            </a:pPr>
            <a:r>
              <a:rPr lang="fr" sz="1800" b="1"/>
              <a:t>= </a:t>
            </a:r>
            <a:r>
              <a:rPr lang="fr" sz="1800" b="1">
                <a:solidFill>
                  <a:srgbClr val="FF0000"/>
                </a:solidFill>
              </a:rPr>
              <a:t>  5  2</a:t>
            </a:r>
            <a:endParaRPr sz="2200" b="1">
              <a:solidFill>
                <a:srgbClr val="FF0000"/>
              </a:solidFill>
            </a:endParaRPr>
          </a:p>
        </p:txBody>
      </p:sp>
      <p:sp>
        <p:nvSpPr>
          <p:cNvPr id="266" name="Google Shape;266;p23"/>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7 6</a:t>
            </a:r>
            <a:endParaRPr sz="1800" b="1"/>
          </a:p>
          <a:p>
            <a:pPr marL="0" lvl="0" indent="0" algn="l" rtl="0">
              <a:spcBef>
                <a:spcPts val="0"/>
              </a:spcBef>
              <a:spcAft>
                <a:spcPts val="0"/>
              </a:spcAft>
              <a:buNone/>
            </a:pPr>
            <a:r>
              <a:rPr lang="fr" sz="1800" b="1"/>
              <a:t>+      9</a:t>
            </a:r>
            <a:endParaRPr sz="1800" b="1"/>
          </a:p>
          <a:p>
            <a:pPr marL="0" lvl="0" indent="0" algn="l" rtl="0">
              <a:spcBef>
                <a:spcPts val="0"/>
              </a:spcBef>
              <a:spcAft>
                <a:spcPts val="0"/>
              </a:spcAft>
              <a:buNone/>
            </a:pPr>
            <a:r>
              <a:rPr lang="fr" sz="1800" b="1"/>
              <a:t>= </a:t>
            </a:r>
            <a:r>
              <a:rPr lang="fr" sz="1800" b="1">
                <a:solidFill>
                  <a:srgbClr val="FF0000"/>
                </a:solidFill>
              </a:rPr>
              <a:t>  8 5</a:t>
            </a:r>
            <a:endParaRPr sz="2200" b="1">
              <a:solidFill>
                <a:srgbClr val="FF0000"/>
              </a:solidFill>
            </a:endParaRPr>
          </a:p>
        </p:txBody>
      </p:sp>
      <p:sp>
        <p:nvSpPr>
          <p:cNvPr id="267" name="Google Shape;267;p23"/>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5  7 </a:t>
            </a:r>
            <a:endParaRPr sz="1800" b="1"/>
          </a:p>
          <a:p>
            <a:pPr marL="0" lvl="0" indent="0" algn="l" rtl="0">
              <a:spcBef>
                <a:spcPts val="0"/>
              </a:spcBef>
              <a:spcAft>
                <a:spcPts val="0"/>
              </a:spcAft>
              <a:buNone/>
            </a:pPr>
            <a:r>
              <a:rPr lang="fr" sz="1800" b="1"/>
              <a:t>+       7 </a:t>
            </a:r>
            <a:endParaRPr sz="1800" b="1"/>
          </a:p>
          <a:p>
            <a:pPr marL="0" lvl="0" indent="0" algn="l" rtl="0">
              <a:spcBef>
                <a:spcPts val="0"/>
              </a:spcBef>
              <a:spcAft>
                <a:spcPts val="0"/>
              </a:spcAft>
              <a:buNone/>
            </a:pPr>
            <a:r>
              <a:rPr lang="fr" sz="1800" b="1"/>
              <a:t>= </a:t>
            </a:r>
            <a:r>
              <a:rPr lang="fr" sz="1800" b="1">
                <a:solidFill>
                  <a:srgbClr val="FF0000"/>
                </a:solidFill>
              </a:rPr>
              <a:t>  6  4</a:t>
            </a:r>
            <a:endParaRPr sz="2200" b="1">
              <a:solidFill>
                <a:srgbClr val="FF0000"/>
              </a:solidFill>
            </a:endParaRPr>
          </a:p>
        </p:txBody>
      </p:sp>
      <p:sp>
        <p:nvSpPr>
          <p:cNvPr id="268" name="Google Shape;268;p23"/>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2  9</a:t>
            </a:r>
            <a:endParaRPr sz="1800" b="1"/>
          </a:p>
          <a:p>
            <a:pPr marL="0" lvl="0" indent="0" algn="l" rtl="0">
              <a:spcBef>
                <a:spcPts val="0"/>
              </a:spcBef>
              <a:spcAft>
                <a:spcPts val="0"/>
              </a:spcAft>
              <a:buNone/>
            </a:pPr>
            <a:r>
              <a:rPr lang="fr" sz="1800" b="1"/>
              <a:t>+         6 </a:t>
            </a:r>
            <a:endParaRPr sz="1800" b="1"/>
          </a:p>
          <a:p>
            <a:pPr marL="0" lvl="0" indent="0" algn="l" rtl="0">
              <a:spcBef>
                <a:spcPts val="0"/>
              </a:spcBef>
              <a:spcAft>
                <a:spcPts val="0"/>
              </a:spcAft>
              <a:buNone/>
            </a:pPr>
            <a:r>
              <a:rPr lang="fr" sz="1800" b="1"/>
              <a:t>= </a:t>
            </a:r>
            <a:r>
              <a:rPr lang="fr" sz="1800" b="1">
                <a:solidFill>
                  <a:srgbClr val="FF0000"/>
                </a:solidFill>
              </a:rPr>
              <a:t>    3  5</a:t>
            </a:r>
            <a:endParaRPr sz="2200" b="1">
              <a:solidFill>
                <a:srgbClr val="FF0000"/>
              </a:solidFill>
            </a:endParaRPr>
          </a:p>
        </p:txBody>
      </p:sp>
      <p:sp>
        <p:nvSpPr>
          <p:cNvPr id="269" name="Google Shape;269;p23"/>
          <p:cNvSpPr txBox="1"/>
          <p:nvPr/>
        </p:nvSpPr>
        <p:spPr>
          <a:xfrm>
            <a:off x="4678925" y="3046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8  6</a:t>
            </a:r>
            <a:endParaRPr sz="1800" b="1"/>
          </a:p>
          <a:p>
            <a:pPr marL="0" lvl="0" indent="0" algn="l" rtl="0">
              <a:spcBef>
                <a:spcPts val="0"/>
              </a:spcBef>
              <a:spcAft>
                <a:spcPts val="0"/>
              </a:spcAft>
              <a:buNone/>
            </a:pPr>
            <a:r>
              <a:rPr lang="fr" sz="1800" b="1"/>
              <a:t>+        4</a:t>
            </a:r>
            <a:endParaRPr sz="1800" b="1"/>
          </a:p>
          <a:p>
            <a:pPr marL="0" lvl="0" indent="0" algn="l" rtl="0">
              <a:spcBef>
                <a:spcPts val="0"/>
              </a:spcBef>
              <a:spcAft>
                <a:spcPts val="0"/>
              </a:spcAft>
              <a:buNone/>
            </a:pPr>
            <a:r>
              <a:rPr lang="fr" sz="1800" b="1"/>
              <a:t>= </a:t>
            </a:r>
            <a:r>
              <a:rPr lang="fr" sz="1800" b="1">
                <a:solidFill>
                  <a:srgbClr val="FF0000"/>
                </a:solidFill>
              </a:rPr>
              <a:t>   9  0</a:t>
            </a:r>
            <a:endParaRPr sz="2200" b="1">
              <a:solidFill>
                <a:srgbClr val="FF0000"/>
              </a:solidFill>
            </a:endParaRPr>
          </a:p>
        </p:txBody>
      </p:sp>
      <p:sp>
        <p:nvSpPr>
          <p:cNvPr id="270" name="Google Shape;270;p23"/>
          <p:cNvSpPr txBox="1"/>
          <p:nvPr/>
        </p:nvSpPr>
        <p:spPr>
          <a:xfrm>
            <a:off x="5233275" y="1572425"/>
            <a:ext cx="4647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71" name="Google Shape;271;p23"/>
          <p:cNvSpPr txBox="1"/>
          <p:nvPr/>
        </p:nvSpPr>
        <p:spPr>
          <a:xfrm>
            <a:off x="701025" y="17248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72" name="Google Shape;272;p23"/>
          <p:cNvSpPr txBox="1"/>
          <p:nvPr/>
        </p:nvSpPr>
        <p:spPr>
          <a:xfrm>
            <a:off x="434325" y="2969713"/>
            <a:ext cx="4647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73" name="Google Shape;273;p23"/>
          <p:cNvSpPr txBox="1"/>
          <p:nvPr/>
        </p:nvSpPr>
        <p:spPr>
          <a:xfrm>
            <a:off x="2387475" y="2905563"/>
            <a:ext cx="4647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74" name="Google Shape;274;p23"/>
          <p:cNvSpPr txBox="1"/>
          <p:nvPr/>
        </p:nvSpPr>
        <p:spPr>
          <a:xfrm>
            <a:off x="5111600" y="2905563"/>
            <a:ext cx="4647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Shape 2285"/>
        <p:cNvGrpSpPr/>
        <p:nvPr/>
      </p:nvGrpSpPr>
      <p:grpSpPr>
        <a:xfrm>
          <a:off x="0" y="0"/>
          <a:ext cx="0" cy="0"/>
          <a:chOff x="0" y="0"/>
          <a:chExt cx="0" cy="0"/>
        </a:xfrm>
      </p:grpSpPr>
      <p:pic>
        <p:nvPicPr>
          <p:cNvPr id="2286" name="Google Shape;2286;p122"/>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287" name="Google Shape;2287;p122"/>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288" name="Google Shape;2288;p12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289" name="Google Shape;2289;p12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290" name="Google Shape;2290;p12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291" name="Google Shape;2291;p122"/>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292" name="Google Shape;2292;p12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10</a:t>
            </a:r>
            <a:endParaRPr>
              <a:latin typeface="Finger Paint"/>
              <a:ea typeface="Finger Paint"/>
              <a:cs typeface="Finger Paint"/>
              <a:sym typeface="Finger Paint"/>
            </a:endParaRPr>
          </a:p>
        </p:txBody>
      </p:sp>
      <p:sp>
        <p:nvSpPr>
          <p:cNvPr id="2293" name="Google Shape;2293;p122"/>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5  8 </a:t>
            </a:r>
            <a:endParaRPr sz="1800" b="1"/>
          </a:p>
          <a:p>
            <a:pPr marL="0" lvl="0" indent="0" algn="l" rtl="0">
              <a:spcBef>
                <a:spcPts val="0"/>
              </a:spcBef>
              <a:spcAft>
                <a:spcPts val="0"/>
              </a:spcAft>
              <a:buNone/>
            </a:pPr>
            <a:r>
              <a:rPr lang="fr" sz="1800" b="1"/>
              <a:t>+      2  6 </a:t>
            </a:r>
            <a:endParaRPr sz="1800" b="1"/>
          </a:p>
          <a:p>
            <a:pPr marL="0" lvl="0" indent="0" algn="l" rtl="0">
              <a:spcBef>
                <a:spcPts val="0"/>
              </a:spcBef>
              <a:spcAft>
                <a:spcPts val="0"/>
              </a:spcAft>
              <a:buNone/>
            </a:pPr>
            <a:r>
              <a:rPr lang="fr" sz="1800" b="1"/>
              <a:t>= </a:t>
            </a:r>
            <a:r>
              <a:rPr lang="fr" sz="1800" b="1">
                <a:solidFill>
                  <a:srgbClr val="FF0000"/>
                </a:solidFill>
              </a:rPr>
              <a:t>     8  4</a:t>
            </a:r>
            <a:endParaRPr sz="2200" b="1">
              <a:solidFill>
                <a:srgbClr val="FF0000"/>
              </a:solidFill>
            </a:endParaRPr>
          </a:p>
        </p:txBody>
      </p:sp>
      <p:sp>
        <p:nvSpPr>
          <p:cNvPr id="2294" name="Google Shape;2294;p122"/>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6 4 </a:t>
            </a:r>
            <a:endParaRPr sz="1800" b="1"/>
          </a:p>
          <a:p>
            <a:pPr marL="0" lvl="0" indent="0" algn="l" rtl="0">
              <a:spcBef>
                <a:spcPts val="0"/>
              </a:spcBef>
              <a:spcAft>
                <a:spcPts val="0"/>
              </a:spcAft>
              <a:buNone/>
            </a:pPr>
            <a:r>
              <a:rPr lang="fr" sz="1800" b="1"/>
              <a:t>+      0 8 </a:t>
            </a:r>
            <a:endParaRPr sz="1800" b="1"/>
          </a:p>
          <a:p>
            <a:pPr marL="0" lvl="0" indent="0" algn="l" rtl="0">
              <a:spcBef>
                <a:spcPts val="0"/>
              </a:spcBef>
              <a:spcAft>
                <a:spcPts val="0"/>
              </a:spcAft>
              <a:buNone/>
            </a:pPr>
            <a:r>
              <a:rPr lang="fr" sz="1800" b="1"/>
              <a:t>= </a:t>
            </a:r>
            <a:r>
              <a:rPr lang="fr" sz="1800" b="1">
                <a:solidFill>
                  <a:srgbClr val="FF0000"/>
                </a:solidFill>
              </a:rPr>
              <a:t>     7 2</a:t>
            </a:r>
            <a:endParaRPr sz="2200" b="1">
              <a:solidFill>
                <a:srgbClr val="FF0000"/>
              </a:solidFill>
            </a:endParaRPr>
          </a:p>
        </p:txBody>
      </p:sp>
      <p:sp>
        <p:nvSpPr>
          <p:cNvPr id="2295" name="Google Shape;2295;p122"/>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7 2 </a:t>
            </a:r>
            <a:endParaRPr sz="1800" b="1"/>
          </a:p>
          <a:p>
            <a:pPr marL="0" lvl="0" indent="0" algn="l" rtl="0">
              <a:spcBef>
                <a:spcPts val="0"/>
              </a:spcBef>
              <a:spcAft>
                <a:spcPts val="0"/>
              </a:spcAft>
              <a:buNone/>
            </a:pPr>
            <a:r>
              <a:rPr lang="fr" sz="1800" b="1"/>
              <a:t>+     1 2 </a:t>
            </a:r>
            <a:endParaRPr sz="1800" b="1"/>
          </a:p>
          <a:p>
            <a:pPr marL="0" lvl="0" indent="0" algn="l" rtl="0">
              <a:spcBef>
                <a:spcPts val="0"/>
              </a:spcBef>
              <a:spcAft>
                <a:spcPts val="0"/>
              </a:spcAft>
              <a:buNone/>
            </a:pPr>
            <a:r>
              <a:rPr lang="fr" sz="1800" b="1"/>
              <a:t>= </a:t>
            </a:r>
            <a:r>
              <a:rPr lang="fr" sz="1800" b="1">
                <a:solidFill>
                  <a:srgbClr val="FF0000"/>
                </a:solidFill>
              </a:rPr>
              <a:t>    8 4</a:t>
            </a:r>
            <a:endParaRPr sz="2200" b="1">
              <a:solidFill>
                <a:srgbClr val="FF0000"/>
              </a:solidFill>
            </a:endParaRPr>
          </a:p>
        </p:txBody>
      </p:sp>
      <p:sp>
        <p:nvSpPr>
          <p:cNvPr id="2296" name="Google Shape;2296;p122"/>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375 </a:t>
            </a:r>
            <a:r>
              <a:rPr lang="fr" sz="1800" b="1"/>
              <a:t> - 134 =</a:t>
            </a:r>
            <a:r>
              <a:rPr lang="fr" sz="1800" b="1">
                <a:solidFill>
                  <a:srgbClr val="FF0000"/>
                </a:solidFill>
              </a:rPr>
              <a:t> 241</a:t>
            </a:r>
            <a:endParaRPr sz="1800" b="1">
              <a:solidFill>
                <a:srgbClr val="FF0000"/>
              </a:solidFill>
            </a:endParaRPr>
          </a:p>
        </p:txBody>
      </p:sp>
      <p:sp>
        <p:nvSpPr>
          <p:cNvPr id="2297" name="Google Shape;2297;p122"/>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387</a:t>
            </a:r>
            <a:r>
              <a:rPr lang="fr" sz="1800" b="1"/>
              <a:t> - 119 =</a:t>
            </a:r>
            <a:r>
              <a:rPr lang="fr" sz="1800" b="1">
                <a:solidFill>
                  <a:srgbClr val="FF0000"/>
                </a:solidFill>
              </a:rPr>
              <a:t> 268</a:t>
            </a:r>
            <a:endParaRPr sz="1800" b="1">
              <a:solidFill>
                <a:srgbClr val="FF0000"/>
              </a:solidFill>
            </a:endParaRPr>
          </a:p>
        </p:txBody>
      </p:sp>
      <p:sp>
        <p:nvSpPr>
          <p:cNvPr id="2298" name="Google Shape;2298;p122"/>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184 </a:t>
            </a:r>
            <a:r>
              <a:rPr lang="fr" sz="1800" b="1"/>
              <a:t> - 149 =</a:t>
            </a:r>
            <a:r>
              <a:rPr lang="fr" sz="1800" b="1">
                <a:solidFill>
                  <a:srgbClr val="FF0000"/>
                </a:solidFill>
              </a:rPr>
              <a:t> 	35</a:t>
            </a:r>
            <a:endParaRPr sz="1800" b="1">
              <a:solidFill>
                <a:srgbClr val="FF0000"/>
              </a:solidFill>
            </a:endParaRPr>
          </a:p>
        </p:txBody>
      </p:sp>
      <p:sp>
        <p:nvSpPr>
          <p:cNvPr id="2299" name="Google Shape;2299;p122"/>
          <p:cNvSpPr txBox="1"/>
          <p:nvPr/>
        </p:nvSpPr>
        <p:spPr>
          <a:xfrm>
            <a:off x="7033275" y="2054300"/>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sp>
        <p:nvSpPr>
          <p:cNvPr id="2300" name="Google Shape;2300;p122"/>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301" name="Google Shape;2301;p122"/>
          <p:cNvSpPr txBox="1"/>
          <p:nvPr/>
        </p:nvSpPr>
        <p:spPr>
          <a:xfrm>
            <a:off x="718775" y="16197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302" name="Google Shape;2302;p122"/>
          <p:cNvSpPr txBox="1"/>
          <p:nvPr/>
        </p:nvSpPr>
        <p:spPr>
          <a:xfrm>
            <a:off x="2979300" y="1599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Shape 2306"/>
        <p:cNvGrpSpPr/>
        <p:nvPr/>
      </p:nvGrpSpPr>
      <p:grpSpPr>
        <a:xfrm>
          <a:off x="0" y="0"/>
          <a:ext cx="0" cy="0"/>
          <a:chOff x="0" y="0"/>
          <a:chExt cx="0" cy="0"/>
        </a:xfrm>
      </p:grpSpPr>
      <p:pic>
        <p:nvPicPr>
          <p:cNvPr id="2307" name="Google Shape;2307;p123"/>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308" name="Google Shape;2308;p123"/>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309" name="Google Shape;2309;p12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310" name="Google Shape;2310;p12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311" name="Google Shape;2311;p12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312" name="Google Shape;2312;p123"/>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313" name="Google Shape;2313;p123"/>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152 + 47</a:t>
            </a:r>
            <a:endParaRPr sz="1800" b="1"/>
          </a:p>
        </p:txBody>
      </p:sp>
      <p:pic>
        <p:nvPicPr>
          <p:cNvPr id="2314" name="Google Shape;2314;p123"/>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315" name="Google Shape;2315;p12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11</a:t>
            </a:r>
            <a:endParaRPr>
              <a:latin typeface="Finger Paint"/>
              <a:ea typeface="Finger Paint"/>
              <a:cs typeface="Finger Paint"/>
              <a:sym typeface="Finger Paint"/>
            </a:endParaRPr>
          </a:p>
        </p:txBody>
      </p:sp>
      <p:sp>
        <p:nvSpPr>
          <p:cNvPr id="2316" name="Google Shape;2316;p123"/>
          <p:cNvSpPr txBox="1"/>
          <p:nvPr/>
        </p:nvSpPr>
        <p:spPr>
          <a:xfrm>
            <a:off x="2900225"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420 + 180</a:t>
            </a:r>
            <a:endParaRPr sz="1800" b="1"/>
          </a:p>
        </p:txBody>
      </p:sp>
      <p:sp>
        <p:nvSpPr>
          <p:cNvPr id="2317" name="Google Shape;2317;p123"/>
          <p:cNvSpPr txBox="1"/>
          <p:nvPr/>
        </p:nvSpPr>
        <p:spPr>
          <a:xfrm>
            <a:off x="5346275" y="172208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32 - 17</a:t>
            </a:r>
            <a:endParaRPr sz="1800" b="1"/>
          </a:p>
        </p:txBody>
      </p:sp>
      <p:sp>
        <p:nvSpPr>
          <p:cNvPr id="2318" name="Google Shape;2318;p123"/>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99 - 44</a:t>
            </a:r>
            <a:endParaRPr sz="1800" b="1"/>
          </a:p>
        </p:txBody>
      </p:sp>
      <p:sp>
        <p:nvSpPr>
          <p:cNvPr id="2319" name="Google Shape;2319;p123"/>
          <p:cNvSpPr txBox="1"/>
          <p:nvPr/>
        </p:nvSpPr>
        <p:spPr>
          <a:xfrm>
            <a:off x="2900225"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18 + 3</a:t>
            </a:r>
            <a:endParaRPr sz="1800" b="1"/>
          </a:p>
        </p:txBody>
      </p:sp>
      <p:sp>
        <p:nvSpPr>
          <p:cNvPr id="2320" name="Google Shape;2320;p123"/>
          <p:cNvSpPr txBox="1"/>
          <p:nvPr/>
        </p:nvSpPr>
        <p:spPr>
          <a:xfrm>
            <a:off x="52983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75 - 74</a:t>
            </a:r>
            <a:endParaRPr sz="1800" b="1"/>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Shape 2324"/>
        <p:cNvGrpSpPr/>
        <p:nvPr/>
      </p:nvGrpSpPr>
      <p:grpSpPr>
        <a:xfrm>
          <a:off x="0" y="0"/>
          <a:ext cx="0" cy="0"/>
          <a:chOff x="0" y="0"/>
          <a:chExt cx="0" cy="0"/>
        </a:xfrm>
      </p:grpSpPr>
      <p:pic>
        <p:nvPicPr>
          <p:cNvPr id="2325" name="Google Shape;2325;p124"/>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326" name="Google Shape;2326;p124"/>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327" name="Google Shape;2327;p12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328" name="Google Shape;2328;p12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329" name="Google Shape;2329;p12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330" name="Google Shape;2330;p124"/>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331" name="Google Shape;2331;p12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11</a:t>
            </a:r>
            <a:endParaRPr>
              <a:latin typeface="Finger Paint"/>
              <a:ea typeface="Finger Paint"/>
              <a:cs typeface="Finger Paint"/>
              <a:sym typeface="Finger Paint"/>
            </a:endParaRPr>
          </a:p>
        </p:txBody>
      </p:sp>
      <p:sp>
        <p:nvSpPr>
          <p:cNvPr id="2332" name="Google Shape;2332;p124"/>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1 5 2 </a:t>
            </a:r>
            <a:endParaRPr sz="1800" b="1"/>
          </a:p>
          <a:p>
            <a:pPr marL="0" lvl="0" indent="0" algn="l" rtl="0">
              <a:spcBef>
                <a:spcPts val="0"/>
              </a:spcBef>
              <a:spcAft>
                <a:spcPts val="0"/>
              </a:spcAft>
              <a:buNone/>
            </a:pPr>
            <a:r>
              <a:rPr lang="fr" sz="1800" b="1"/>
              <a:t>+      4 7</a:t>
            </a:r>
            <a:endParaRPr sz="1800" b="1"/>
          </a:p>
          <a:p>
            <a:pPr marL="0" lvl="0" indent="0" algn="l" rtl="0">
              <a:spcBef>
                <a:spcPts val="0"/>
              </a:spcBef>
              <a:spcAft>
                <a:spcPts val="0"/>
              </a:spcAft>
              <a:buNone/>
            </a:pPr>
            <a:r>
              <a:rPr lang="fr" sz="1800" b="1"/>
              <a:t>= </a:t>
            </a:r>
            <a:r>
              <a:rPr lang="fr" sz="1800" b="1">
                <a:solidFill>
                  <a:srgbClr val="FF0000"/>
                </a:solidFill>
              </a:rPr>
              <a:t>  1 9 9</a:t>
            </a:r>
            <a:endParaRPr sz="2200" b="1">
              <a:solidFill>
                <a:srgbClr val="FF0000"/>
              </a:solidFill>
            </a:endParaRPr>
          </a:p>
        </p:txBody>
      </p:sp>
      <p:sp>
        <p:nvSpPr>
          <p:cNvPr id="2333" name="Google Shape;2333;p124"/>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4 2 0 </a:t>
            </a:r>
            <a:endParaRPr sz="1800" b="1"/>
          </a:p>
          <a:p>
            <a:pPr marL="0" lvl="0" indent="0" algn="l" rtl="0">
              <a:spcBef>
                <a:spcPts val="0"/>
              </a:spcBef>
              <a:spcAft>
                <a:spcPts val="0"/>
              </a:spcAft>
              <a:buNone/>
            </a:pPr>
            <a:r>
              <a:rPr lang="fr" sz="1800" b="1"/>
              <a:t>+   1 8 0 </a:t>
            </a:r>
            <a:endParaRPr sz="1800" b="1"/>
          </a:p>
          <a:p>
            <a:pPr marL="0" lvl="0" indent="0" algn="l" rtl="0">
              <a:spcBef>
                <a:spcPts val="0"/>
              </a:spcBef>
              <a:spcAft>
                <a:spcPts val="0"/>
              </a:spcAft>
              <a:buNone/>
            </a:pPr>
            <a:r>
              <a:rPr lang="fr" sz="1800" b="1"/>
              <a:t>= </a:t>
            </a:r>
            <a:r>
              <a:rPr lang="fr" sz="1800" b="1">
                <a:solidFill>
                  <a:srgbClr val="FF0000"/>
                </a:solidFill>
              </a:rPr>
              <a:t>  6 0 0</a:t>
            </a:r>
            <a:endParaRPr sz="2200" b="1">
              <a:solidFill>
                <a:srgbClr val="FF0000"/>
              </a:solidFill>
            </a:endParaRPr>
          </a:p>
        </p:txBody>
      </p:sp>
      <p:sp>
        <p:nvSpPr>
          <p:cNvPr id="2334" name="Google Shape;2334;p124"/>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1 8 </a:t>
            </a:r>
            <a:endParaRPr sz="1800" b="1"/>
          </a:p>
          <a:p>
            <a:pPr marL="0" lvl="0" indent="0" algn="l" rtl="0">
              <a:spcBef>
                <a:spcPts val="0"/>
              </a:spcBef>
              <a:spcAft>
                <a:spcPts val="0"/>
              </a:spcAft>
              <a:buNone/>
            </a:pPr>
            <a:r>
              <a:rPr lang="fr" sz="1800" b="1"/>
              <a:t>+        3</a:t>
            </a:r>
            <a:endParaRPr sz="1800" b="1"/>
          </a:p>
          <a:p>
            <a:pPr marL="0" lvl="0" indent="0" algn="l" rtl="0">
              <a:spcBef>
                <a:spcPts val="0"/>
              </a:spcBef>
              <a:spcAft>
                <a:spcPts val="0"/>
              </a:spcAft>
              <a:buNone/>
            </a:pPr>
            <a:r>
              <a:rPr lang="fr" sz="1800" b="1"/>
              <a:t>= </a:t>
            </a:r>
            <a:r>
              <a:rPr lang="fr" sz="1800" b="1">
                <a:solidFill>
                  <a:srgbClr val="FF0000"/>
                </a:solidFill>
              </a:rPr>
              <a:t>    2 1</a:t>
            </a:r>
            <a:endParaRPr sz="2200" b="1">
              <a:solidFill>
                <a:srgbClr val="FF0000"/>
              </a:solidFill>
            </a:endParaRPr>
          </a:p>
        </p:txBody>
      </p:sp>
      <p:sp>
        <p:nvSpPr>
          <p:cNvPr id="2335" name="Google Shape;2335;p124"/>
          <p:cNvSpPr txBox="1"/>
          <p:nvPr/>
        </p:nvSpPr>
        <p:spPr>
          <a:xfrm>
            <a:off x="0" y="3147050"/>
            <a:ext cx="2979300" cy="415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32</a:t>
            </a:r>
            <a:r>
              <a:rPr lang="fr" sz="1500" b="1"/>
              <a:t> - 17 = </a:t>
            </a:r>
            <a:r>
              <a:rPr lang="fr" sz="1500" b="1">
                <a:solidFill>
                  <a:srgbClr val="FF0000"/>
                </a:solidFill>
              </a:rPr>
              <a:t>15</a:t>
            </a:r>
            <a:endParaRPr sz="1500" b="1">
              <a:solidFill>
                <a:srgbClr val="FF0000"/>
              </a:solidFill>
            </a:endParaRPr>
          </a:p>
        </p:txBody>
      </p:sp>
      <p:sp>
        <p:nvSpPr>
          <p:cNvPr id="2336" name="Google Shape;2336;p124"/>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99</a:t>
            </a:r>
            <a:r>
              <a:rPr lang="fr" sz="1800" b="1"/>
              <a:t> </a:t>
            </a:r>
            <a:r>
              <a:rPr lang="fr" sz="1500" b="1"/>
              <a:t>- 44 =</a:t>
            </a:r>
            <a:r>
              <a:rPr lang="fr" sz="1500" b="1">
                <a:solidFill>
                  <a:srgbClr val="FF0000"/>
                </a:solidFill>
              </a:rPr>
              <a:t> 55</a:t>
            </a:r>
            <a:endParaRPr sz="1500" b="1">
              <a:solidFill>
                <a:srgbClr val="FF0000"/>
              </a:solidFill>
            </a:endParaRPr>
          </a:p>
        </p:txBody>
      </p:sp>
      <p:sp>
        <p:nvSpPr>
          <p:cNvPr id="2337" name="Google Shape;2337;p124"/>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75</a:t>
            </a:r>
            <a:r>
              <a:rPr lang="fr" sz="1800" b="1"/>
              <a:t> </a:t>
            </a:r>
            <a:r>
              <a:rPr lang="fr" sz="1500" b="1"/>
              <a:t>- 74 =</a:t>
            </a:r>
            <a:r>
              <a:rPr lang="fr" sz="1500" b="1">
                <a:solidFill>
                  <a:srgbClr val="FF0000"/>
                </a:solidFill>
              </a:rPr>
              <a:t> 1</a:t>
            </a:r>
            <a:endParaRPr sz="1500" b="1">
              <a:solidFill>
                <a:srgbClr val="FF0000"/>
              </a:solidFill>
            </a:endParaRPr>
          </a:p>
        </p:txBody>
      </p:sp>
      <p:sp>
        <p:nvSpPr>
          <p:cNvPr id="2338" name="Google Shape;2338;p124"/>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339" name="Google Shape;2339;p124"/>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cxnSp>
        <p:nvCxnSpPr>
          <p:cNvPr id="2340" name="Google Shape;2340;p124"/>
          <p:cNvCxnSpPr/>
          <p:nvPr/>
        </p:nvCxnSpPr>
        <p:spPr>
          <a:xfrm>
            <a:off x="213050" y="2386975"/>
            <a:ext cx="1113000" cy="8700"/>
          </a:xfrm>
          <a:prstGeom prst="straightConnector1">
            <a:avLst/>
          </a:prstGeom>
          <a:noFill/>
          <a:ln w="9525" cap="flat" cmpd="sng">
            <a:solidFill>
              <a:schemeClr val="dk2"/>
            </a:solidFill>
            <a:prstDash val="solid"/>
            <a:round/>
            <a:headEnd type="none" w="med" len="med"/>
            <a:tailEnd type="none" w="med" len="med"/>
          </a:ln>
        </p:spPr>
      </p:cxnSp>
      <p:cxnSp>
        <p:nvCxnSpPr>
          <p:cNvPr id="2341" name="Google Shape;2341;p124"/>
          <p:cNvCxnSpPr/>
          <p:nvPr/>
        </p:nvCxnSpPr>
        <p:spPr>
          <a:xfrm>
            <a:off x="2635025" y="2435025"/>
            <a:ext cx="1113000" cy="8700"/>
          </a:xfrm>
          <a:prstGeom prst="straightConnector1">
            <a:avLst/>
          </a:prstGeom>
          <a:noFill/>
          <a:ln w="9525" cap="flat" cmpd="sng">
            <a:solidFill>
              <a:schemeClr val="dk2"/>
            </a:solidFill>
            <a:prstDash val="solid"/>
            <a:round/>
            <a:headEnd type="none" w="med" len="med"/>
            <a:tailEnd type="none" w="med" len="med"/>
          </a:ln>
        </p:spPr>
      </p:cxnSp>
      <p:cxnSp>
        <p:nvCxnSpPr>
          <p:cNvPr id="2342" name="Google Shape;2342;p124"/>
          <p:cNvCxnSpPr/>
          <p:nvPr/>
        </p:nvCxnSpPr>
        <p:spPr>
          <a:xfrm>
            <a:off x="5057000" y="2435025"/>
            <a:ext cx="1113000" cy="8700"/>
          </a:xfrm>
          <a:prstGeom prst="straightConnector1">
            <a:avLst/>
          </a:prstGeom>
          <a:noFill/>
          <a:ln w="9525" cap="flat" cmpd="sng">
            <a:solidFill>
              <a:schemeClr val="dk2"/>
            </a:solidFill>
            <a:prstDash val="solid"/>
            <a:round/>
            <a:headEnd type="none" w="med" len="med"/>
            <a:tailEnd type="none" w="med" len="med"/>
          </a:ln>
        </p:spPr>
      </p:cxnSp>
      <p:sp>
        <p:nvSpPr>
          <p:cNvPr id="2343" name="Google Shape;2343;p124"/>
          <p:cNvSpPr txBox="1"/>
          <p:nvPr/>
        </p:nvSpPr>
        <p:spPr>
          <a:xfrm>
            <a:off x="2692500" y="1573525"/>
            <a:ext cx="286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00FF"/>
                </a:solidFill>
              </a:rPr>
              <a:t>1</a:t>
            </a:r>
            <a:endParaRPr>
              <a:solidFill>
                <a:srgbClr val="0000FF"/>
              </a:solidFill>
            </a:endParaRPr>
          </a:p>
        </p:txBody>
      </p:sp>
      <p:sp>
        <p:nvSpPr>
          <p:cNvPr id="2344" name="Google Shape;2344;p124"/>
          <p:cNvSpPr txBox="1"/>
          <p:nvPr/>
        </p:nvSpPr>
        <p:spPr>
          <a:xfrm>
            <a:off x="5174400" y="1573525"/>
            <a:ext cx="286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00FF"/>
                </a:solidFill>
              </a:rPr>
              <a:t>1</a:t>
            </a:r>
            <a:endParaRPr>
              <a:solidFill>
                <a:srgbClr val="0000FF"/>
              </a:solidFill>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Shape 2348"/>
        <p:cNvGrpSpPr/>
        <p:nvPr/>
      </p:nvGrpSpPr>
      <p:grpSpPr>
        <a:xfrm>
          <a:off x="0" y="0"/>
          <a:ext cx="0" cy="0"/>
          <a:chOff x="0" y="0"/>
          <a:chExt cx="0" cy="0"/>
        </a:xfrm>
      </p:grpSpPr>
      <p:pic>
        <p:nvPicPr>
          <p:cNvPr id="2349" name="Google Shape;2349;p125"/>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350" name="Google Shape;2350;p125"/>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351" name="Google Shape;2351;p12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352" name="Google Shape;2352;p12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353" name="Google Shape;2353;p12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354" name="Google Shape;2354;p125"/>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355" name="Google Shape;2355;p125"/>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124+78</a:t>
            </a:r>
            <a:endParaRPr sz="1800" b="1"/>
          </a:p>
        </p:txBody>
      </p:sp>
      <p:pic>
        <p:nvPicPr>
          <p:cNvPr id="2356" name="Google Shape;2356;p125"/>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357" name="Google Shape;2357;p12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12</a:t>
            </a:r>
            <a:endParaRPr>
              <a:latin typeface="Finger Paint"/>
              <a:ea typeface="Finger Paint"/>
              <a:cs typeface="Finger Paint"/>
              <a:sym typeface="Finger Paint"/>
            </a:endParaRPr>
          </a:p>
        </p:txBody>
      </p:sp>
      <p:sp>
        <p:nvSpPr>
          <p:cNvPr id="2358" name="Google Shape;2358;p125"/>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157+109</a:t>
            </a:r>
            <a:endParaRPr sz="1800" b="1"/>
          </a:p>
        </p:txBody>
      </p:sp>
      <p:sp>
        <p:nvSpPr>
          <p:cNvPr id="2359" name="Google Shape;2359;p125"/>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105+45</a:t>
            </a:r>
            <a:endParaRPr sz="1800" b="1"/>
          </a:p>
        </p:txBody>
      </p:sp>
      <p:sp>
        <p:nvSpPr>
          <p:cNvPr id="2360" name="Google Shape;2360;p125"/>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38-22</a:t>
            </a:r>
            <a:endParaRPr sz="1800" b="1"/>
          </a:p>
        </p:txBody>
      </p:sp>
      <p:sp>
        <p:nvSpPr>
          <p:cNvPr id="2361" name="Google Shape;2361;p125"/>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48-22</a:t>
            </a:r>
            <a:endParaRPr sz="1800" b="1"/>
          </a:p>
        </p:txBody>
      </p:sp>
      <p:sp>
        <p:nvSpPr>
          <p:cNvPr id="2362" name="Google Shape;2362;p125"/>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54-38</a:t>
            </a:r>
            <a:endParaRPr sz="1800" b="1"/>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Shape 2366"/>
        <p:cNvGrpSpPr/>
        <p:nvPr/>
      </p:nvGrpSpPr>
      <p:grpSpPr>
        <a:xfrm>
          <a:off x="0" y="0"/>
          <a:ext cx="0" cy="0"/>
          <a:chOff x="0" y="0"/>
          <a:chExt cx="0" cy="0"/>
        </a:xfrm>
      </p:grpSpPr>
      <p:pic>
        <p:nvPicPr>
          <p:cNvPr id="2367" name="Google Shape;2367;p126"/>
          <p:cNvPicPr preferRelativeResize="0"/>
          <p:nvPr/>
        </p:nvPicPr>
        <p:blipFill>
          <a:blip r:embed="rId3">
            <a:alphaModFix/>
          </a:blip>
          <a:stretch>
            <a:fillRect/>
          </a:stretch>
        </p:blipFill>
        <p:spPr>
          <a:xfrm>
            <a:off x="-482" y="0"/>
            <a:ext cx="9144970" cy="5143501"/>
          </a:xfrm>
          <a:prstGeom prst="rect">
            <a:avLst/>
          </a:prstGeom>
          <a:noFill/>
          <a:ln>
            <a:noFill/>
          </a:ln>
        </p:spPr>
      </p:pic>
      <p:sp>
        <p:nvSpPr>
          <p:cNvPr id="2368" name="Google Shape;2368;p126"/>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369" name="Google Shape;2369;p12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370" name="Google Shape;2370;p12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371" name="Google Shape;2371;p12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372" name="Google Shape;2372;p126"/>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373" name="Google Shape;2373;p12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12</a:t>
            </a:r>
            <a:endParaRPr>
              <a:latin typeface="Finger Paint"/>
              <a:ea typeface="Finger Paint"/>
              <a:cs typeface="Finger Paint"/>
              <a:sym typeface="Finger Paint"/>
            </a:endParaRPr>
          </a:p>
        </p:txBody>
      </p:sp>
      <p:sp>
        <p:nvSpPr>
          <p:cNvPr id="2374" name="Google Shape;2374;p126"/>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124 </a:t>
            </a:r>
            <a:endParaRPr sz="1800" b="1"/>
          </a:p>
          <a:p>
            <a:pPr marL="0" lvl="0" indent="0" algn="l" rtl="0">
              <a:spcBef>
                <a:spcPts val="0"/>
              </a:spcBef>
              <a:spcAft>
                <a:spcPts val="0"/>
              </a:spcAft>
              <a:buNone/>
            </a:pPr>
            <a:r>
              <a:rPr lang="fr" sz="1800" b="1"/>
              <a:t>+   78</a:t>
            </a:r>
            <a:endParaRPr sz="1800" b="1"/>
          </a:p>
          <a:p>
            <a:pPr marL="0" lvl="0" indent="0" algn="l" rtl="0">
              <a:spcBef>
                <a:spcPts val="0"/>
              </a:spcBef>
              <a:spcAft>
                <a:spcPts val="0"/>
              </a:spcAft>
              <a:buNone/>
            </a:pPr>
            <a:r>
              <a:rPr lang="fr" sz="1800" b="1"/>
              <a:t>= </a:t>
            </a:r>
            <a:r>
              <a:rPr lang="fr" sz="1800" b="1">
                <a:solidFill>
                  <a:srgbClr val="FF0000"/>
                </a:solidFill>
              </a:rPr>
              <a:t>202</a:t>
            </a:r>
            <a:endParaRPr sz="2200" b="1">
              <a:solidFill>
                <a:srgbClr val="FF0000"/>
              </a:solidFill>
            </a:endParaRPr>
          </a:p>
        </p:txBody>
      </p:sp>
      <p:sp>
        <p:nvSpPr>
          <p:cNvPr id="2375" name="Google Shape;2375;p126"/>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157 </a:t>
            </a:r>
            <a:endParaRPr sz="1800" b="1"/>
          </a:p>
          <a:p>
            <a:pPr marL="0" lvl="0" indent="0" algn="l" rtl="0">
              <a:spcBef>
                <a:spcPts val="0"/>
              </a:spcBef>
              <a:spcAft>
                <a:spcPts val="0"/>
              </a:spcAft>
              <a:buNone/>
            </a:pPr>
            <a:r>
              <a:rPr lang="fr" sz="1800" b="1"/>
              <a:t>+ 109 </a:t>
            </a:r>
            <a:endParaRPr sz="1800" b="1"/>
          </a:p>
          <a:p>
            <a:pPr marL="0" lvl="0" indent="0" algn="l" rtl="0">
              <a:spcBef>
                <a:spcPts val="0"/>
              </a:spcBef>
              <a:spcAft>
                <a:spcPts val="0"/>
              </a:spcAft>
              <a:buNone/>
            </a:pPr>
            <a:r>
              <a:rPr lang="fr" sz="1800" b="1"/>
              <a:t>= </a:t>
            </a:r>
            <a:r>
              <a:rPr lang="fr" sz="1800" b="1">
                <a:solidFill>
                  <a:srgbClr val="FF0000"/>
                </a:solidFill>
              </a:rPr>
              <a:t>266</a:t>
            </a:r>
            <a:endParaRPr sz="2200" b="1">
              <a:solidFill>
                <a:srgbClr val="FF0000"/>
              </a:solidFill>
            </a:endParaRPr>
          </a:p>
        </p:txBody>
      </p:sp>
      <p:sp>
        <p:nvSpPr>
          <p:cNvPr id="2376" name="Google Shape;2376;p126"/>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105 </a:t>
            </a:r>
            <a:endParaRPr sz="1800" b="1"/>
          </a:p>
          <a:p>
            <a:pPr marL="0" lvl="0" indent="0" algn="l" rtl="0">
              <a:spcBef>
                <a:spcPts val="0"/>
              </a:spcBef>
              <a:spcAft>
                <a:spcPts val="0"/>
              </a:spcAft>
              <a:buNone/>
            </a:pPr>
            <a:r>
              <a:rPr lang="fr" sz="1800" b="1"/>
              <a:t>+   45</a:t>
            </a:r>
            <a:endParaRPr sz="1800" b="1"/>
          </a:p>
          <a:p>
            <a:pPr marL="0" lvl="0" indent="0" algn="l" rtl="0">
              <a:spcBef>
                <a:spcPts val="0"/>
              </a:spcBef>
              <a:spcAft>
                <a:spcPts val="0"/>
              </a:spcAft>
              <a:buNone/>
            </a:pPr>
            <a:r>
              <a:rPr lang="fr" sz="1800" b="1"/>
              <a:t>= </a:t>
            </a:r>
            <a:r>
              <a:rPr lang="fr" sz="1800" b="1">
                <a:solidFill>
                  <a:srgbClr val="FF0000"/>
                </a:solidFill>
              </a:rPr>
              <a:t>150</a:t>
            </a:r>
            <a:endParaRPr sz="2200" b="1">
              <a:solidFill>
                <a:srgbClr val="FF0000"/>
              </a:solidFill>
            </a:endParaRPr>
          </a:p>
        </p:txBody>
      </p:sp>
      <p:sp>
        <p:nvSpPr>
          <p:cNvPr id="2377" name="Google Shape;2377;p126"/>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38</a:t>
            </a:r>
            <a:r>
              <a:rPr lang="fr" sz="1800" b="1"/>
              <a:t> - 22 =</a:t>
            </a:r>
            <a:r>
              <a:rPr lang="fr" sz="1800" b="1">
                <a:solidFill>
                  <a:srgbClr val="FF0000"/>
                </a:solidFill>
              </a:rPr>
              <a:t>.16.</a:t>
            </a:r>
            <a:endParaRPr sz="1800" b="1">
              <a:solidFill>
                <a:srgbClr val="FF0000"/>
              </a:solidFill>
            </a:endParaRPr>
          </a:p>
        </p:txBody>
      </p:sp>
      <p:sp>
        <p:nvSpPr>
          <p:cNvPr id="2378" name="Google Shape;2378;p126"/>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48.</a:t>
            </a:r>
            <a:r>
              <a:rPr lang="fr" sz="1800" b="1"/>
              <a:t> - 22 =</a:t>
            </a:r>
            <a:r>
              <a:rPr lang="fr" sz="1800" b="1">
                <a:solidFill>
                  <a:srgbClr val="FF0000"/>
                </a:solidFill>
              </a:rPr>
              <a:t>.26</a:t>
            </a:r>
            <a:endParaRPr sz="1800" b="1">
              <a:solidFill>
                <a:srgbClr val="FF0000"/>
              </a:solidFill>
            </a:endParaRPr>
          </a:p>
        </p:txBody>
      </p:sp>
      <p:sp>
        <p:nvSpPr>
          <p:cNvPr id="2379" name="Google Shape;2379;p126"/>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54</a:t>
            </a:r>
            <a:r>
              <a:rPr lang="fr" sz="1800" b="1"/>
              <a:t> - 38 =</a:t>
            </a:r>
            <a:r>
              <a:rPr lang="fr" sz="1800" b="1">
                <a:solidFill>
                  <a:srgbClr val="FF0000"/>
                </a:solidFill>
              </a:rPr>
              <a:t>.16</a:t>
            </a:r>
            <a:endParaRPr sz="1800" b="1">
              <a:solidFill>
                <a:srgbClr val="FF0000"/>
              </a:solidFill>
            </a:endParaRPr>
          </a:p>
        </p:txBody>
      </p:sp>
      <p:sp>
        <p:nvSpPr>
          <p:cNvPr id="2380" name="Google Shape;2380;p126"/>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381" name="Google Shape;2381;p126"/>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382" name="Google Shape;2382;p126"/>
          <p:cNvSpPr txBox="1"/>
          <p:nvPr/>
        </p:nvSpPr>
        <p:spPr>
          <a:xfrm>
            <a:off x="5150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383" name="Google Shape;2383;p126"/>
          <p:cNvSpPr txBox="1"/>
          <p:nvPr/>
        </p:nvSpPr>
        <p:spPr>
          <a:xfrm>
            <a:off x="40905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384" name="Google Shape;2384;p126"/>
          <p:cNvSpPr txBox="1"/>
          <p:nvPr/>
        </p:nvSpPr>
        <p:spPr>
          <a:xfrm>
            <a:off x="5333875" y="16207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385" name="Google Shape;2385;p126"/>
          <p:cNvSpPr txBox="1"/>
          <p:nvPr/>
        </p:nvSpPr>
        <p:spPr>
          <a:xfrm>
            <a:off x="2743200" y="1599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Shape 2389"/>
        <p:cNvGrpSpPr/>
        <p:nvPr/>
      </p:nvGrpSpPr>
      <p:grpSpPr>
        <a:xfrm>
          <a:off x="0" y="0"/>
          <a:ext cx="0" cy="0"/>
          <a:chOff x="0" y="0"/>
          <a:chExt cx="0" cy="0"/>
        </a:xfrm>
      </p:grpSpPr>
      <p:pic>
        <p:nvPicPr>
          <p:cNvPr id="2390" name="Google Shape;2390;p127"/>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391" name="Google Shape;2391;p127"/>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392" name="Google Shape;2392;p12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393" name="Google Shape;2393;p12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394" name="Google Shape;2394;p12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395" name="Google Shape;2395;p127"/>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396" name="Google Shape;2396;p127"/>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45+15</a:t>
            </a:r>
            <a:endParaRPr sz="1800" b="1"/>
          </a:p>
        </p:txBody>
      </p:sp>
      <p:pic>
        <p:nvPicPr>
          <p:cNvPr id="2397" name="Google Shape;2397;p127"/>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398" name="Google Shape;2398;p12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13</a:t>
            </a:r>
            <a:endParaRPr>
              <a:latin typeface="Finger Paint"/>
              <a:ea typeface="Finger Paint"/>
              <a:cs typeface="Finger Paint"/>
              <a:sym typeface="Finger Paint"/>
            </a:endParaRPr>
          </a:p>
        </p:txBody>
      </p:sp>
      <p:sp>
        <p:nvSpPr>
          <p:cNvPr id="2399" name="Google Shape;2399;p127"/>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100+17</a:t>
            </a:r>
            <a:endParaRPr sz="1800" b="1"/>
          </a:p>
        </p:txBody>
      </p:sp>
      <p:sp>
        <p:nvSpPr>
          <p:cNvPr id="2400" name="Google Shape;2400;p127"/>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9+15</a:t>
            </a:r>
            <a:endParaRPr sz="1800" b="1"/>
          </a:p>
        </p:txBody>
      </p:sp>
      <p:sp>
        <p:nvSpPr>
          <p:cNvPr id="2401" name="Google Shape;2401;p127"/>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50-25</a:t>
            </a:r>
            <a:endParaRPr sz="1800" b="1"/>
          </a:p>
        </p:txBody>
      </p:sp>
      <p:sp>
        <p:nvSpPr>
          <p:cNvPr id="2402" name="Google Shape;2402;p127"/>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100-75</a:t>
            </a:r>
            <a:endParaRPr sz="1800" b="1"/>
          </a:p>
        </p:txBody>
      </p:sp>
      <p:sp>
        <p:nvSpPr>
          <p:cNvPr id="2403" name="Google Shape;2403;p127"/>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75-50</a:t>
            </a:r>
            <a:endParaRPr sz="1800" b="1"/>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Shape 2407"/>
        <p:cNvGrpSpPr/>
        <p:nvPr/>
      </p:nvGrpSpPr>
      <p:grpSpPr>
        <a:xfrm>
          <a:off x="0" y="0"/>
          <a:ext cx="0" cy="0"/>
          <a:chOff x="0" y="0"/>
          <a:chExt cx="0" cy="0"/>
        </a:xfrm>
      </p:grpSpPr>
      <p:pic>
        <p:nvPicPr>
          <p:cNvPr id="2408" name="Google Shape;2408;p128"/>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409" name="Google Shape;2409;p128"/>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410" name="Google Shape;2410;p12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411" name="Google Shape;2411;p12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412" name="Google Shape;2412;p12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413" name="Google Shape;2413;p128"/>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414" name="Google Shape;2414;p12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13</a:t>
            </a:r>
            <a:endParaRPr>
              <a:latin typeface="Finger Paint"/>
              <a:ea typeface="Finger Paint"/>
              <a:cs typeface="Finger Paint"/>
              <a:sym typeface="Finger Paint"/>
            </a:endParaRPr>
          </a:p>
        </p:txBody>
      </p:sp>
      <p:sp>
        <p:nvSpPr>
          <p:cNvPr id="2415" name="Google Shape;2415;p128"/>
          <p:cNvSpPr txBox="1"/>
          <p:nvPr/>
        </p:nvSpPr>
        <p:spPr>
          <a:xfrm>
            <a:off x="167625" y="1767550"/>
            <a:ext cx="1858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45</a:t>
            </a:r>
            <a:endParaRPr sz="1800" b="1"/>
          </a:p>
          <a:p>
            <a:pPr marL="0" lvl="0" indent="0" algn="l" rtl="0">
              <a:spcBef>
                <a:spcPts val="0"/>
              </a:spcBef>
              <a:spcAft>
                <a:spcPts val="0"/>
              </a:spcAft>
              <a:buNone/>
            </a:pPr>
            <a:r>
              <a:rPr lang="fr" sz="1800" b="1"/>
              <a:t>+   15</a:t>
            </a:r>
            <a:endParaRPr sz="1800" b="1"/>
          </a:p>
          <a:p>
            <a:pPr marL="0" lvl="0" indent="0" algn="l" rtl="0">
              <a:spcBef>
                <a:spcPts val="0"/>
              </a:spcBef>
              <a:spcAft>
                <a:spcPts val="0"/>
              </a:spcAft>
              <a:buNone/>
            </a:pPr>
            <a:r>
              <a:rPr lang="fr" sz="1800" b="1"/>
              <a:t>=   </a:t>
            </a:r>
            <a:r>
              <a:rPr lang="fr" sz="1800" b="1">
                <a:solidFill>
                  <a:srgbClr val="FF0000"/>
                </a:solidFill>
              </a:rPr>
              <a:t>60</a:t>
            </a:r>
            <a:endParaRPr sz="2200" b="1">
              <a:solidFill>
                <a:srgbClr val="FF0000"/>
              </a:solidFill>
            </a:endParaRPr>
          </a:p>
        </p:txBody>
      </p:sp>
      <p:sp>
        <p:nvSpPr>
          <p:cNvPr id="2416" name="Google Shape;2416;p128"/>
          <p:cNvSpPr txBox="1"/>
          <p:nvPr/>
        </p:nvSpPr>
        <p:spPr>
          <a:xfrm>
            <a:off x="2430775" y="1767550"/>
            <a:ext cx="1693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100</a:t>
            </a:r>
            <a:endParaRPr sz="1800" b="1"/>
          </a:p>
          <a:p>
            <a:pPr marL="0" lvl="0" indent="0" algn="l" rtl="0">
              <a:spcBef>
                <a:spcPts val="0"/>
              </a:spcBef>
              <a:spcAft>
                <a:spcPts val="0"/>
              </a:spcAft>
              <a:buNone/>
            </a:pPr>
            <a:r>
              <a:rPr lang="fr" sz="1800" b="1"/>
              <a:t>+   17</a:t>
            </a:r>
            <a:endParaRPr sz="1800" b="1"/>
          </a:p>
          <a:p>
            <a:pPr marL="0" lvl="0" indent="0" algn="l" rtl="0">
              <a:spcBef>
                <a:spcPts val="0"/>
              </a:spcBef>
              <a:spcAft>
                <a:spcPts val="0"/>
              </a:spcAft>
              <a:buNone/>
            </a:pPr>
            <a:r>
              <a:rPr lang="fr" sz="1800" b="1"/>
              <a:t>= </a:t>
            </a:r>
            <a:r>
              <a:rPr lang="fr" sz="1800" b="1">
                <a:solidFill>
                  <a:srgbClr val="FF0000"/>
                </a:solidFill>
              </a:rPr>
              <a:t>117</a:t>
            </a:r>
            <a:endParaRPr sz="2200" b="1">
              <a:solidFill>
                <a:srgbClr val="FF0000"/>
              </a:solidFill>
            </a:endParaRPr>
          </a:p>
        </p:txBody>
      </p:sp>
      <p:sp>
        <p:nvSpPr>
          <p:cNvPr id="2417" name="Google Shape;2417;p128"/>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a:t>
            </a:r>
            <a:endParaRPr sz="1800" b="1"/>
          </a:p>
          <a:p>
            <a:pPr marL="0" lvl="0" indent="0" algn="l" rtl="0">
              <a:spcBef>
                <a:spcPts val="0"/>
              </a:spcBef>
              <a:spcAft>
                <a:spcPts val="0"/>
              </a:spcAft>
              <a:buNone/>
            </a:pPr>
            <a:r>
              <a:rPr lang="fr" sz="1800" b="1"/>
              <a:t>+15</a:t>
            </a:r>
            <a:endParaRPr sz="1800" b="1"/>
          </a:p>
          <a:p>
            <a:pPr marL="0" lvl="0" indent="0" algn="l" rtl="0">
              <a:spcBef>
                <a:spcPts val="0"/>
              </a:spcBef>
              <a:spcAft>
                <a:spcPts val="0"/>
              </a:spcAft>
              <a:buNone/>
            </a:pPr>
            <a:r>
              <a:rPr lang="fr" sz="1800" b="1"/>
              <a:t>= </a:t>
            </a:r>
            <a:r>
              <a:rPr lang="fr" sz="1800" b="1">
                <a:solidFill>
                  <a:srgbClr val="FF0000"/>
                </a:solidFill>
              </a:rPr>
              <a:t>24</a:t>
            </a:r>
            <a:endParaRPr sz="2200" b="1">
              <a:solidFill>
                <a:srgbClr val="FF0000"/>
              </a:solidFill>
            </a:endParaRPr>
          </a:p>
        </p:txBody>
      </p:sp>
      <p:sp>
        <p:nvSpPr>
          <p:cNvPr id="2418" name="Google Shape;2418;p128"/>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50</a:t>
            </a:r>
            <a:r>
              <a:rPr lang="fr" sz="1800" b="1"/>
              <a:t> - 25 =</a:t>
            </a:r>
            <a:r>
              <a:rPr lang="fr" sz="1800" b="1">
                <a:solidFill>
                  <a:srgbClr val="FF0000"/>
                </a:solidFill>
              </a:rPr>
              <a:t> 25</a:t>
            </a:r>
            <a:endParaRPr sz="1800" b="1">
              <a:solidFill>
                <a:srgbClr val="FF0000"/>
              </a:solidFill>
            </a:endParaRPr>
          </a:p>
        </p:txBody>
      </p:sp>
      <p:sp>
        <p:nvSpPr>
          <p:cNvPr id="2419" name="Google Shape;2419;p128"/>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100</a:t>
            </a:r>
            <a:r>
              <a:rPr lang="fr" sz="1800" b="1"/>
              <a:t> - 75 =</a:t>
            </a:r>
            <a:r>
              <a:rPr lang="fr" sz="1800" b="1">
                <a:solidFill>
                  <a:srgbClr val="FF0000"/>
                </a:solidFill>
              </a:rPr>
              <a:t> 25</a:t>
            </a:r>
            <a:endParaRPr sz="1800" b="1">
              <a:solidFill>
                <a:srgbClr val="FF0000"/>
              </a:solidFill>
            </a:endParaRPr>
          </a:p>
        </p:txBody>
      </p:sp>
      <p:sp>
        <p:nvSpPr>
          <p:cNvPr id="2420" name="Google Shape;2420;p128"/>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75</a:t>
            </a:r>
            <a:r>
              <a:rPr lang="fr" sz="1800" b="1"/>
              <a:t> - 50 =</a:t>
            </a:r>
            <a:r>
              <a:rPr lang="fr" sz="1800" b="1">
                <a:solidFill>
                  <a:srgbClr val="FF0000"/>
                </a:solidFill>
              </a:rPr>
              <a:t> 25</a:t>
            </a:r>
            <a:endParaRPr sz="1800" b="1">
              <a:solidFill>
                <a:srgbClr val="FF0000"/>
              </a:solidFill>
            </a:endParaRPr>
          </a:p>
        </p:txBody>
      </p:sp>
      <p:sp>
        <p:nvSpPr>
          <p:cNvPr id="2421" name="Google Shape;2421;p128"/>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422" name="Google Shape;2422;p128"/>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423" name="Google Shape;2423;p128"/>
          <p:cNvSpPr txBox="1"/>
          <p:nvPr/>
        </p:nvSpPr>
        <p:spPr>
          <a:xfrm>
            <a:off x="548000" y="16197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424" name="Google Shape;2424;p128"/>
          <p:cNvSpPr txBox="1"/>
          <p:nvPr/>
        </p:nvSpPr>
        <p:spPr>
          <a:xfrm>
            <a:off x="4884750" y="16708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Shape 2428"/>
        <p:cNvGrpSpPr/>
        <p:nvPr/>
      </p:nvGrpSpPr>
      <p:grpSpPr>
        <a:xfrm>
          <a:off x="0" y="0"/>
          <a:ext cx="0" cy="0"/>
          <a:chOff x="0" y="0"/>
          <a:chExt cx="0" cy="0"/>
        </a:xfrm>
      </p:grpSpPr>
      <p:pic>
        <p:nvPicPr>
          <p:cNvPr id="2429" name="Google Shape;2429;p129"/>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430" name="Google Shape;2430;p129"/>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431" name="Google Shape;2431;p12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432" name="Google Shape;2432;p12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433" name="Google Shape;2433;p12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434" name="Google Shape;2434;p129"/>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435" name="Google Shape;2435;p129"/>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Addition / soustraction 1</a:t>
            </a:r>
            <a:endParaRPr sz="1800" b="1"/>
          </a:p>
        </p:txBody>
      </p:sp>
      <p:pic>
        <p:nvPicPr>
          <p:cNvPr id="2436" name="Google Shape;2436;p129"/>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437" name="Google Shape;2437;p12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14</a:t>
            </a:r>
            <a:endParaRPr>
              <a:latin typeface="Finger Paint"/>
              <a:ea typeface="Finger Paint"/>
              <a:cs typeface="Finger Paint"/>
              <a:sym typeface="Finger Paint"/>
            </a:endParaRPr>
          </a:p>
        </p:txBody>
      </p:sp>
      <p:sp>
        <p:nvSpPr>
          <p:cNvPr id="2438" name="Google Shape;2438;p129"/>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Addition / soustraction 2</a:t>
            </a:r>
            <a:endParaRPr sz="1800" b="1"/>
          </a:p>
        </p:txBody>
      </p:sp>
      <p:sp>
        <p:nvSpPr>
          <p:cNvPr id="2439" name="Google Shape;2439;p129"/>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Addition / soustraction 3</a:t>
            </a:r>
            <a:endParaRPr sz="1800" b="1"/>
          </a:p>
        </p:txBody>
      </p:sp>
      <p:sp>
        <p:nvSpPr>
          <p:cNvPr id="2440" name="Google Shape;2440;p129"/>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Addition / soustraction 4</a:t>
            </a:r>
            <a:endParaRPr sz="1800" b="1"/>
          </a:p>
        </p:txBody>
      </p:sp>
      <p:sp>
        <p:nvSpPr>
          <p:cNvPr id="2441" name="Google Shape;2441;p129"/>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Addition / soustraction 5</a:t>
            </a:r>
            <a:endParaRPr sz="1800" b="1"/>
          </a:p>
        </p:txBody>
      </p:sp>
      <p:sp>
        <p:nvSpPr>
          <p:cNvPr id="2442" name="Google Shape;2442;p129"/>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Addition / soustraction 6</a:t>
            </a:r>
            <a:endParaRPr sz="1800" b="1"/>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Shape 2446"/>
        <p:cNvGrpSpPr/>
        <p:nvPr/>
      </p:nvGrpSpPr>
      <p:grpSpPr>
        <a:xfrm>
          <a:off x="0" y="0"/>
          <a:ext cx="0" cy="0"/>
          <a:chOff x="0" y="0"/>
          <a:chExt cx="0" cy="0"/>
        </a:xfrm>
      </p:grpSpPr>
      <p:pic>
        <p:nvPicPr>
          <p:cNvPr id="2447" name="Google Shape;2447;p130"/>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448" name="Google Shape;2448;p130"/>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449" name="Google Shape;2449;p13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450" name="Google Shape;2450;p13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451" name="Google Shape;2451;p13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452" name="Google Shape;2452;p130"/>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453" name="Google Shape;2453;p13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14</a:t>
            </a:r>
            <a:endParaRPr>
              <a:latin typeface="Finger Paint"/>
              <a:ea typeface="Finger Paint"/>
              <a:cs typeface="Finger Paint"/>
              <a:sym typeface="Finger Paint"/>
            </a:endParaRPr>
          </a:p>
        </p:txBody>
      </p:sp>
      <p:sp>
        <p:nvSpPr>
          <p:cNvPr id="2454" name="Google Shape;2454;p130"/>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2455" name="Google Shape;2455;p130"/>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2456" name="Google Shape;2456;p130"/>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2457" name="Google Shape;2457;p130"/>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 ……….. =</a:t>
            </a:r>
            <a:r>
              <a:rPr lang="fr" sz="1800" b="1">
                <a:solidFill>
                  <a:srgbClr val="FF0000"/>
                </a:solidFill>
              </a:rPr>
              <a:t>..........</a:t>
            </a:r>
            <a:endParaRPr sz="1800" b="1">
              <a:solidFill>
                <a:srgbClr val="FF0000"/>
              </a:solidFill>
            </a:endParaRPr>
          </a:p>
        </p:txBody>
      </p:sp>
      <p:sp>
        <p:nvSpPr>
          <p:cNvPr id="2458" name="Google Shape;2458;p130"/>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 ……….. =</a:t>
            </a:r>
            <a:r>
              <a:rPr lang="fr" sz="1800" b="1">
                <a:solidFill>
                  <a:srgbClr val="FF0000"/>
                </a:solidFill>
              </a:rPr>
              <a:t>..........</a:t>
            </a:r>
            <a:endParaRPr sz="1800" b="1">
              <a:solidFill>
                <a:srgbClr val="FF0000"/>
              </a:solidFill>
            </a:endParaRPr>
          </a:p>
        </p:txBody>
      </p:sp>
      <p:sp>
        <p:nvSpPr>
          <p:cNvPr id="2459" name="Google Shape;2459;p130"/>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 ……….. =</a:t>
            </a:r>
            <a:r>
              <a:rPr lang="fr" sz="1800" b="1">
                <a:solidFill>
                  <a:srgbClr val="FF0000"/>
                </a:solidFill>
              </a:rPr>
              <a:t>..........</a:t>
            </a:r>
            <a:endParaRPr sz="1800" b="1">
              <a:solidFill>
                <a:srgbClr val="FF0000"/>
              </a:solidFill>
            </a:endParaRPr>
          </a:p>
        </p:txBody>
      </p:sp>
      <p:sp>
        <p:nvSpPr>
          <p:cNvPr id="2460" name="Google Shape;2460;p130"/>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461" name="Google Shape;2461;p130"/>
          <p:cNvSpPr txBox="1"/>
          <p:nvPr/>
        </p:nvSpPr>
        <p:spPr>
          <a:xfrm>
            <a:off x="7033275" y="1833000"/>
            <a:ext cx="21945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si vous avez besoin d’une retenue, copier/ coller le 1, et modifiez si besoin.</a:t>
            </a:r>
            <a:endParaRPr>
              <a:solidFill>
                <a:srgbClr val="00FF00"/>
              </a:solidFill>
            </a:endParaRPr>
          </a:p>
          <a:p>
            <a:pPr marL="0" lvl="0" indent="0" algn="l" rtl="0">
              <a:spcBef>
                <a:spcPts val="0"/>
              </a:spcBef>
              <a:spcAft>
                <a:spcPts val="0"/>
              </a:spcAft>
              <a:buNone/>
            </a:pPr>
            <a:r>
              <a:rPr lang="fr">
                <a:solidFill>
                  <a:srgbClr val="00FF00"/>
                </a:solidFill>
              </a:rPr>
              <a:t>effacez ce cadre à la fin.</a:t>
            </a:r>
            <a:endParaRPr>
              <a:solidFill>
                <a:srgbClr val="00FF00"/>
              </a:solidFill>
            </a:endParaRPr>
          </a:p>
          <a:p>
            <a:pPr marL="0" lvl="0" indent="0" algn="l" rtl="0">
              <a:spcBef>
                <a:spcPts val="0"/>
              </a:spcBef>
              <a:spcAft>
                <a:spcPts val="0"/>
              </a:spcAft>
              <a:buNone/>
            </a:pPr>
            <a:r>
              <a:rPr lang="fr">
                <a:solidFill>
                  <a:srgbClr val="00FF00"/>
                </a:solidFill>
              </a:rPr>
              <a:t>Merci.</a:t>
            </a:r>
            <a:endParaRPr>
              <a:solidFill>
                <a:srgbClr val="00FF00"/>
              </a:solidFill>
            </a:endParaRPr>
          </a:p>
        </p:txBody>
      </p:sp>
      <p:cxnSp>
        <p:nvCxnSpPr>
          <p:cNvPr id="2462" name="Google Shape;2462;p130"/>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2463" name="Google Shape;2463;p130"/>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Shape 2467"/>
        <p:cNvGrpSpPr/>
        <p:nvPr/>
      </p:nvGrpSpPr>
      <p:grpSpPr>
        <a:xfrm>
          <a:off x="0" y="0"/>
          <a:ext cx="0" cy="0"/>
          <a:chOff x="0" y="0"/>
          <a:chExt cx="0" cy="0"/>
        </a:xfrm>
      </p:grpSpPr>
      <p:pic>
        <p:nvPicPr>
          <p:cNvPr id="2468" name="Google Shape;2468;p131"/>
          <p:cNvPicPr preferRelativeResize="0"/>
          <p:nvPr/>
        </p:nvPicPr>
        <p:blipFill>
          <a:blip r:embed="rId3">
            <a:alphaModFix/>
          </a:blip>
          <a:stretch>
            <a:fillRect/>
          </a:stretch>
        </p:blipFill>
        <p:spPr>
          <a:xfrm>
            <a:off x="-969" y="0"/>
            <a:ext cx="9144970" cy="5143501"/>
          </a:xfrm>
          <a:prstGeom prst="rect">
            <a:avLst/>
          </a:prstGeom>
          <a:noFill/>
          <a:ln>
            <a:noFill/>
          </a:ln>
        </p:spPr>
      </p:pic>
      <p:pic>
        <p:nvPicPr>
          <p:cNvPr id="2469" name="Google Shape;2469;p131"/>
          <p:cNvPicPr preferRelativeResize="0"/>
          <p:nvPr/>
        </p:nvPicPr>
        <p:blipFill rotWithShape="1">
          <a:blip r:embed="rId4">
            <a:alphaModFix/>
          </a:blip>
          <a:srcRect r="4177"/>
          <a:stretch/>
        </p:blipFill>
        <p:spPr>
          <a:xfrm>
            <a:off x="2332800" y="128663"/>
            <a:ext cx="5249575" cy="4527325"/>
          </a:xfrm>
          <a:prstGeom prst="rect">
            <a:avLst/>
          </a:prstGeom>
          <a:noFill/>
          <a:ln>
            <a:noFill/>
          </a:ln>
        </p:spPr>
      </p:pic>
      <p:sp>
        <p:nvSpPr>
          <p:cNvPr id="2470" name="Google Shape;2470;p131"/>
          <p:cNvSpPr txBox="1"/>
          <p:nvPr/>
        </p:nvSpPr>
        <p:spPr>
          <a:xfrm rot="-882807">
            <a:off x="2719858" y="1532758"/>
            <a:ext cx="4475459" cy="207797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Niveau 4: </a:t>
            </a:r>
            <a:endParaRPr sz="4100">
              <a:latin typeface="Permanent Marker"/>
              <a:ea typeface="Permanent Marker"/>
              <a:cs typeface="Permanent Marker"/>
              <a:sym typeface="Permanent Marker"/>
            </a:endParaRPr>
          </a:p>
          <a:p>
            <a:pPr marL="0" lvl="0" indent="0" algn="l" rtl="0">
              <a:spcBef>
                <a:spcPts val="0"/>
              </a:spcBef>
              <a:spcAft>
                <a:spcPts val="0"/>
              </a:spcAft>
              <a:buNone/>
            </a:pPr>
            <a:r>
              <a:rPr lang="fr" sz="4100">
                <a:latin typeface="Permanent Marker"/>
                <a:ea typeface="Permanent Marker"/>
                <a:cs typeface="Permanent Marker"/>
                <a:sym typeface="Permanent Marker"/>
              </a:rPr>
              <a:t>Multiplications</a:t>
            </a:r>
            <a:endParaRPr sz="4100">
              <a:latin typeface="Permanent Marker"/>
              <a:ea typeface="Permanent Marker"/>
              <a:cs typeface="Permanent Marker"/>
              <a:sym typeface="Permanent Marker"/>
            </a:endParaRPr>
          </a:p>
          <a:p>
            <a:pPr marL="0" lvl="0" indent="0" algn="l" rtl="0">
              <a:spcBef>
                <a:spcPts val="0"/>
              </a:spcBef>
              <a:spcAft>
                <a:spcPts val="0"/>
              </a:spcAft>
              <a:buNone/>
            </a:pPr>
            <a:r>
              <a:rPr lang="fr" sz="4100">
                <a:latin typeface="Permanent Marker"/>
                <a:ea typeface="Permanent Marker"/>
                <a:cs typeface="Permanent Marker"/>
                <a:sym typeface="Permanent Marker"/>
              </a:rPr>
              <a:t>a 1 chiffre</a:t>
            </a:r>
            <a:endParaRPr sz="4100">
              <a:latin typeface="Permanent Marker"/>
              <a:ea typeface="Permanent Marker"/>
              <a:cs typeface="Permanent Marker"/>
              <a:sym typeface="Permanent Marker"/>
            </a:endParaRPr>
          </a:p>
        </p:txBody>
      </p:sp>
      <p:pic>
        <p:nvPicPr>
          <p:cNvPr id="2471" name="Google Shape;2471;p131"/>
          <p:cNvPicPr preferRelativeResize="0"/>
          <p:nvPr/>
        </p:nvPicPr>
        <p:blipFill>
          <a:blip r:embed="rId5">
            <a:alphaModFix/>
          </a:blip>
          <a:stretch>
            <a:fillRect/>
          </a:stretch>
        </p:blipFill>
        <p:spPr>
          <a:xfrm>
            <a:off x="5462175" y="3389000"/>
            <a:ext cx="1123950" cy="1181100"/>
          </a:xfrm>
          <a:prstGeom prst="rect">
            <a:avLst/>
          </a:prstGeom>
          <a:noFill/>
          <a:ln>
            <a:noFill/>
          </a:ln>
        </p:spPr>
      </p:pic>
      <p:pic>
        <p:nvPicPr>
          <p:cNvPr id="2472" name="Google Shape;2472;p131"/>
          <p:cNvPicPr preferRelativeResize="0"/>
          <p:nvPr/>
        </p:nvPicPr>
        <p:blipFill>
          <a:blip r:embed="rId6">
            <a:alphaModFix/>
          </a:blip>
          <a:stretch>
            <a:fillRect/>
          </a:stretch>
        </p:blipFill>
        <p:spPr>
          <a:xfrm>
            <a:off x="7014588" y="320463"/>
            <a:ext cx="2009775" cy="2085975"/>
          </a:xfrm>
          <a:prstGeom prst="rect">
            <a:avLst/>
          </a:prstGeom>
          <a:noFill/>
          <a:ln>
            <a:noFill/>
          </a:ln>
        </p:spPr>
      </p:pic>
      <p:pic>
        <p:nvPicPr>
          <p:cNvPr id="2473" name="Google Shape;2473;p131"/>
          <p:cNvPicPr preferRelativeResize="0"/>
          <p:nvPr/>
        </p:nvPicPr>
        <p:blipFill>
          <a:blip r:embed="rId6">
            <a:alphaModFix/>
          </a:blip>
          <a:stretch>
            <a:fillRect/>
          </a:stretch>
        </p:blipFill>
        <p:spPr>
          <a:xfrm>
            <a:off x="50338" y="2936550"/>
            <a:ext cx="2009775" cy="20859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pic>
        <p:nvPicPr>
          <p:cNvPr id="279" name="Google Shape;279;p24"/>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280" name="Google Shape;280;p24"/>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281" name="Google Shape;281;p2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82" name="Google Shape;282;p2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83" name="Google Shape;283;p2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84" name="Google Shape;284;p24"/>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285" name="Google Shape;285;p24"/>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54 + 4 =</a:t>
            </a:r>
            <a:endParaRPr sz="1800" b="1"/>
          </a:p>
        </p:txBody>
      </p:sp>
      <p:sp>
        <p:nvSpPr>
          <p:cNvPr id="286" name="Google Shape;286;p24"/>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62 + 7 = </a:t>
            </a:r>
            <a:endParaRPr sz="1800" b="1">
              <a:solidFill>
                <a:schemeClr val="dk1"/>
              </a:solidFill>
            </a:endParaRPr>
          </a:p>
          <a:p>
            <a:pPr marL="0" lvl="0" indent="0" algn="l" rtl="0">
              <a:spcBef>
                <a:spcPts val="0"/>
              </a:spcBef>
              <a:spcAft>
                <a:spcPts val="0"/>
              </a:spcAft>
              <a:buNone/>
            </a:pPr>
            <a:endParaRPr sz="1800" b="1"/>
          </a:p>
        </p:txBody>
      </p:sp>
      <p:sp>
        <p:nvSpPr>
          <p:cNvPr id="287" name="Google Shape;287;p24"/>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29 + 9 =</a:t>
            </a:r>
            <a:endParaRPr sz="1800" b="1"/>
          </a:p>
        </p:txBody>
      </p:sp>
      <p:sp>
        <p:nvSpPr>
          <p:cNvPr id="288" name="Google Shape;288;p24"/>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91 + 7 = </a:t>
            </a:r>
            <a:endParaRPr sz="1800" b="1"/>
          </a:p>
        </p:txBody>
      </p:sp>
      <p:sp>
        <p:nvSpPr>
          <p:cNvPr id="289" name="Google Shape;289;p24"/>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85 + 6  =</a:t>
            </a:r>
            <a:endParaRPr sz="1800" b="1"/>
          </a:p>
        </p:txBody>
      </p:sp>
      <p:pic>
        <p:nvPicPr>
          <p:cNvPr id="290" name="Google Shape;290;p24"/>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91" name="Google Shape;291;p24"/>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79 + 3 =</a:t>
            </a:r>
            <a:endParaRPr sz="1800" b="1">
              <a:solidFill>
                <a:schemeClr val="dk1"/>
              </a:solidFill>
            </a:endParaRPr>
          </a:p>
        </p:txBody>
      </p:sp>
      <p:sp>
        <p:nvSpPr>
          <p:cNvPr id="292" name="Google Shape;292;p2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4</a:t>
            </a:r>
            <a:endParaRPr>
              <a:latin typeface="Finger Paint"/>
              <a:ea typeface="Finger Paint"/>
              <a:cs typeface="Finger Paint"/>
              <a:sym typeface="Finger Paint"/>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Shape 2477"/>
        <p:cNvGrpSpPr/>
        <p:nvPr/>
      </p:nvGrpSpPr>
      <p:grpSpPr>
        <a:xfrm>
          <a:off x="0" y="0"/>
          <a:ext cx="0" cy="0"/>
          <a:chOff x="0" y="0"/>
          <a:chExt cx="0" cy="0"/>
        </a:xfrm>
      </p:grpSpPr>
      <p:pic>
        <p:nvPicPr>
          <p:cNvPr id="2478" name="Google Shape;2478;p132"/>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2479" name="Google Shape;2479;p132"/>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pic>
        <p:nvPicPr>
          <p:cNvPr id="2480" name="Google Shape;2480;p13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481" name="Google Shape;2481;p13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482" name="Google Shape;2482;p13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483" name="Google Shape;2483;p132"/>
          <p:cNvSpPr txBox="1"/>
          <p:nvPr/>
        </p:nvSpPr>
        <p:spPr>
          <a:xfrm>
            <a:off x="297200" y="1043950"/>
            <a:ext cx="8034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484" name="Google Shape;2484;p132"/>
          <p:cNvSpPr txBox="1"/>
          <p:nvPr/>
        </p:nvSpPr>
        <p:spPr>
          <a:xfrm>
            <a:off x="129550" y="173735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78 x 6 </a:t>
            </a:r>
            <a:r>
              <a:rPr lang="fr" sz="1800" b="1"/>
              <a:t> =</a:t>
            </a:r>
            <a:endParaRPr sz="1800" b="1"/>
          </a:p>
        </p:txBody>
      </p:sp>
      <p:pic>
        <p:nvPicPr>
          <p:cNvPr id="2485" name="Google Shape;2485;p132"/>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486" name="Google Shape;2486;p13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0</a:t>
            </a:r>
            <a:endParaRPr>
              <a:latin typeface="Finger Paint"/>
              <a:ea typeface="Finger Paint"/>
              <a:cs typeface="Finger Paint"/>
              <a:sym typeface="Finger Paint"/>
            </a:endParaRPr>
          </a:p>
        </p:txBody>
      </p:sp>
      <p:sp>
        <p:nvSpPr>
          <p:cNvPr id="2487" name="Google Shape;2487;p132"/>
          <p:cNvSpPr txBox="1"/>
          <p:nvPr/>
        </p:nvSpPr>
        <p:spPr>
          <a:xfrm>
            <a:off x="129550" y="242315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91 x 5 </a:t>
            </a:r>
            <a:r>
              <a:rPr lang="fr" sz="1800" b="1"/>
              <a:t> =</a:t>
            </a:r>
            <a:endParaRPr sz="1800" b="1"/>
          </a:p>
        </p:txBody>
      </p:sp>
      <p:sp>
        <p:nvSpPr>
          <p:cNvPr id="2488" name="Google Shape;2488;p132"/>
          <p:cNvSpPr txBox="1"/>
          <p:nvPr/>
        </p:nvSpPr>
        <p:spPr>
          <a:xfrm>
            <a:off x="4930175" y="173735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21 x 8 </a:t>
            </a:r>
            <a:r>
              <a:rPr lang="fr" sz="1800" b="1"/>
              <a:t> =</a:t>
            </a:r>
            <a:endParaRPr sz="1800" b="1"/>
          </a:p>
        </p:txBody>
      </p:sp>
      <p:sp>
        <p:nvSpPr>
          <p:cNvPr id="2489" name="Google Shape;2489;p132"/>
          <p:cNvSpPr txBox="1"/>
          <p:nvPr/>
        </p:nvSpPr>
        <p:spPr>
          <a:xfrm>
            <a:off x="2019325" y="1713213"/>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88 x 3 </a:t>
            </a:r>
            <a:r>
              <a:rPr lang="fr" sz="1800" b="1"/>
              <a:t> =</a:t>
            </a:r>
            <a:endParaRPr sz="1800" b="1"/>
          </a:p>
        </p:txBody>
      </p:sp>
      <p:sp>
        <p:nvSpPr>
          <p:cNvPr id="2490" name="Google Shape;2490;p132"/>
          <p:cNvSpPr txBox="1"/>
          <p:nvPr/>
        </p:nvSpPr>
        <p:spPr>
          <a:xfrm>
            <a:off x="129550" y="326900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26 x 9 </a:t>
            </a:r>
            <a:r>
              <a:rPr lang="fr" sz="1800" b="1"/>
              <a:t> =</a:t>
            </a:r>
            <a:endParaRPr sz="1800" b="1"/>
          </a:p>
        </p:txBody>
      </p:sp>
      <p:sp>
        <p:nvSpPr>
          <p:cNvPr id="2491" name="Google Shape;2491;p132"/>
          <p:cNvSpPr txBox="1"/>
          <p:nvPr/>
        </p:nvSpPr>
        <p:spPr>
          <a:xfrm>
            <a:off x="4663450" y="242315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93 x 4 </a:t>
            </a:r>
            <a:r>
              <a:rPr lang="fr" sz="1800" b="1"/>
              <a:t> =</a:t>
            </a:r>
            <a:endParaRPr sz="1800" b="1"/>
          </a:p>
        </p:txBody>
      </p:sp>
      <p:sp>
        <p:nvSpPr>
          <p:cNvPr id="2492" name="Google Shape;2492;p132"/>
          <p:cNvSpPr txBox="1"/>
          <p:nvPr/>
        </p:nvSpPr>
        <p:spPr>
          <a:xfrm>
            <a:off x="2019325" y="242315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72 x 6 </a:t>
            </a:r>
            <a:r>
              <a:rPr lang="fr" sz="1800" b="1"/>
              <a:t> =</a:t>
            </a:r>
            <a:endParaRPr sz="1800" b="1"/>
          </a:p>
        </p:txBody>
      </p:sp>
      <p:sp>
        <p:nvSpPr>
          <p:cNvPr id="2493" name="Google Shape;2493;p132"/>
          <p:cNvSpPr txBox="1"/>
          <p:nvPr/>
        </p:nvSpPr>
        <p:spPr>
          <a:xfrm>
            <a:off x="2019325" y="326900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89 x 8</a:t>
            </a:r>
            <a:r>
              <a:rPr lang="fr" sz="1800" b="1"/>
              <a:t> =</a:t>
            </a:r>
            <a:endParaRPr sz="1800" b="1"/>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Shape 2497"/>
        <p:cNvGrpSpPr/>
        <p:nvPr/>
      </p:nvGrpSpPr>
      <p:grpSpPr>
        <a:xfrm>
          <a:off x="0" y="0"/>
          <a:ext cx="0" cy="0"/>
          <a:chOff x="0" y="0"/>
          <a:chExt cx="0" cy="0"/>
        </a:xfrm>
      </p:grpSpPr>
      <p:pic>
        <p:nvPicPr>
          <p:cNvPr id="2498" name="Google Shape;2498;p133"/>
          <p:cNvPicPr preferRelativeResize="0"/>
          <p:nvPr/>
        </p:nvPicPr>
        <p:blipFill>
          <a:blip r:embed="rId3">
            <a:alphaModFix/>
          </a:blip>
          <a:stretch>
            <a:fillRect/>
          </a:stretch>
        </p:blipFill>
        <p:spPr>
          <a:xfrm>
            <a:off x="-77200" y="0"/>
            <a:ext cx="9221200" cy="5143501"/>
          </a:xfrm>
          <a:prstGeom prst="rect">
            <a:avLst/>
          </a:prstGeom>
          <a:noFill/>
          <a:ln>
            <a:noFill/>
          </a:ln>
        </p:spPr>
      </p:pic>
      <p:pic>
        <p:nvPicPr>
          <p:cNvPr id="2499" name="Google Shape;2499;p13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500" name="Google Shape;2500;p13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501" name="Google Shape;2501;p13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502" name="Google Shape;2502;p133"/>
          <p:cNvSpPr txBox="1"/>
          <p:nvPr/>
        </p:nvSpPr>
        <p:spPr>
          <a:xfrm>
            <a:off x="297200" y="1043950"/>
            <a:ext cx="8025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503" name="Google Shape;2503;p13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0</a:t>
            </a:r>
            <a:endParaRPr>
              <a:latin typeface="Finger Paint"/>
              <a:ea typeface="Finger Paint"/>
              <a:cs typeface="Finger Paint"/>
              <a:sym typeface="Finger Paint"/>
            </a:endParaRPr>
          </a:p>
        </p:txBody>
      </p:sp>
      <p:sp>
        <p:nvSpPr>
          <p:cNvPr id="2504" name="Google Shape;2504;p13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505" name="Google Shape;2505;p133"/>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78 </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  </a:t>
            </a:r>
            <a:r>
              <a:rPr lang="fr" sz="1800" b="1">
                <a:solidFill>
                  <a:srgbClr val="FF0000"/>
                </a:solidFill>
              </a:rPr>
              <a:t>  468</a:t>
            </a:r>
            <a:endParaRPr sz="2200" b="1">
              <a:solidFill>
                <a:srgbClr val="FF0000"/>
              </a:solidFill>
            </a:endParaRPr>
          </a:p>
        </p:txBody>
      </p:sp>
      <p:sp>
        <p:nvSpPr>
          <p:cNvPr id="2506" name="Google Shape;2506;p133"/>
          <p:cNvSpPr txBox="1"/>
          <p:nvPr/>
        </p:nvSpPr>
        <p:spPr>
          <a:xfrm>
            <a:off x="975475" y="19089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4</a:t>
            </a:r>
            <a:endParaRPr sz="800">
              <a:solidFill>
                <a:srgbClr val="FF0000"/>
              </a:solidFill>
            </a:endParaRPr>
          </a:p>
        </p:txBody>
      </p:sp>
      <p:cxnSp>
        <p:nvCxnSpPr>
          <p:cNvPr id="2507" name="Google Shape;2507;p133"/>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508" name="Google Shape;2508;p133"/>
          <p:cNvSpPr txBox="1"/>
          <p:nvPr/>
        </p:nvSpPr>
        <p:spPr>
          <a:xfrm>
            <a:off x="2263150" y="173389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88 </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a:t>
            </a:r>
            <a:r>
              <a:rPr lang="fr" sz="1800" b="1">
                <a:solidFill>
                  <a:srgbClr val="FF0000"/>
                </a:solidFill>
              </a:rPr>
              <a:t>264</a:t>
            </a:r>
            <a:endParaRPr sz="2200" b="1">
              <a:solidFill>
                <a:srgbClr val="FF0000"/>
              </a:solidFill>
            </a:endParaRPr>
          </a:p>
        </p:txBody>
      </p:sp>
      <p:cxnSp>
        <p:nvCxnSpPr>
          <p:cNvPr id="2509" name="Google Shape;2509;p133"/>
          <p:cNvCxnSpPr/>
          <p:nvPr/>
        </p:nvCxnSpPr>
        <p:spPr>
          <a:xfrm rot="10800000" flipH="1">
            <a:off x="1981225" y="23957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510" name="Google Shape;2510;p133"/>
          <p:cNvSpPr txBox="1"/>
          <p:nvPr/>
        </p:nvSpPr>
        <p:spPr>
          <a:xfrm>
            <a:off x="3177550" y="18270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2</a:t>
            </a:r>
            <a:endParaRPr sz="800">
              <a:solidFill>
                <a:srgbClr val="FF0000"/>
              </a:solidFill>
            </a:endParaRPr>
          </a:p>
        </p:txBody>
      </p:sp>
      <p:sp>
        <p:nvSpPr>
          <p:cNvPr id="2511" name="Google Shape;2511;p133"/>
          <p:cNvSpPr txBox="1"/>
          <p:nvPr/>
        </p:nvSpPr>
        <p:spPr>
          <a:xfrm>
            <a:off x="4457700" y="1707683"/>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21 </a:t>
            </a:r>
            <a:endParaRPr sz="1800" b="1"/>
          </a:p>
          <a:p>
            <a:pPr marL="0" lvl="0" indent="0" algn="l" rtl="0">
              <a:spcBef>
                <a:spcPts val="0"/>
              </a:spcBef>
              <a:spcAft>
                <a:spcPts val="0"/>
              </a:spcAft>
              <a:buNone/>
            </a:pPr>
            <a:r>
              <a:rPr lang="fr" sz="1800" b="1"/>
              <a:t>x        8 </a:t>
            </a:r>
            <a:endParaRPr sz="1800" b="1"/>
          </a:p>
          <a:p>
            <a:pPr marL="0" lvl="0" indent="0" algn="l" rtl="0">
              <a:spcBef>
                <a:spcPts val="0"/>
              </a:spcBef>
              <a:spcAft>
                <a:spcPts val="0"/>
              </a:spcAft>
              <a:buNone/>
            </a:pPr>
            <a:r>
              <a:rPr lang="fr" sz="1800" b="1"/>
              <a:t>=  </a:t>
            </a:r>
            <a:r>
              <a:rPr lang="fr" sz="1800" b="1">
                <a:solidFill>
                  <a:srgbClr val="FF0000"/>
                </a:solidFill>
              </a:rPr>
              <a:t>  168</a:t>
            </a:r>
            <a:endParaRPr sz="2200" b="1">
              <a:solidFill>
                <a:srgbClr val="FF0000"/>
              </a:solidFill>
            </a:endParaRPr>
          </a:p>
        </p:txBody>
      </p:sp>
      <p:cxnSp>
        <p:nvCxnSpPr>
          <p:cNvPr id="2512" name="Google Shape;2512;p133"/>
          <p:cNvCxnSpPr/>
          <p:nvPr/>
        </p:nvCxnSpPr>
        <p:spPr>
          <a:xfrm rot="10800000" flipH="1">
            <a:off x="4312950" y="23576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513" name="Google Shape;2513;p133"/>
          <p:cNvSpPr txBox="1"/>
          <p:nvPr/>
        </p:nvSpPr>
        <p:spPr>
          <a:xfrm>
            <a:off x="45725" y="2902913"/>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91 </a:t>
            </a:r>
            <a:endParaRPr sz="1800" b="1"/>
          </a:p>
          <a:p>
            <a:pPr marL="0" lvl="0" indent="0" algn="l" rtl="0">
              <a:spcBef>
                <a:spcPts val="0"/>
              </a:spcBef>
              <a:spcAft>
                <a:spcPts val="0"/>
              </a:spcAft>
              <a:buNone/>
            </a:pPr>
            <a:r>
              <a:rPr lang="fr" sz="1800" b="1"/>
              <a:t>x           5</a:t>
            </a:r>
            <a:endParaRPr sz="1800" b="1"/>
          </a:p>
          <a:p>
            <a:pPr marL="0" lvl="0" indent="0" algn="l" rtl="0">
              <a:spcBef>
                <a:spcPts val="0"/>
              </a:spcBef>
              <a:spcAft>
                <a:spcPts val="0"/>
              </a:spcAft>
              <a:buNone/>
            </a:pPr>
            <a:r>
              <a:rPr lang="fr" sz="1800" b="1"/>
              <a:t>=   </a:t>
            </a:r>
            <a:r>
              <a:rPr lang="fr" sz="1800" b="1">
                <a:solidFill>
                  <a:srgbClr val="FF0000"/>
                </a:solidFill>
              </a:rPr>
              <a:t>    455</a:t>
            </a:r>
            <a:endParaRPr sz="2200" b="1">
              <a:solidFill>
                <a:srgbClr val="FF0000"/>
              </a:solidFill>
            </a:endParaRPr>
          </a:p>
        </p:txBody>
      </p:sp>
      <p:sp>
        <p:nvSpPr>
          <p:cNvPr id="2514" name="Google Shape;2514;p133"/>
          <p:cNvSpPr txBox="1"/>
          <p:nvPr/>
        </p:nvSpPr>
        <p:spPr>
          <a:xfrm>
            <a:off x="2110725" y="28662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72 </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  </a:t>
            </a:r>
            <a:r>
              <a:rPr lang="fr" sz="1800" b="1">
                <a:solidFill>
                  <a:srgbClr val="FF0000"/>
                </a:solidFill>
              </a:rPr>
              <a:t>    432</a:t>
            </a:r>
            <a:endParaRPr sz="2200" b="1">
              <a:solidFill>
                <a:srgbClr val="FF0000"/>
              </a:solidFill>
            </a:endParaRPr>
          </a:p>
        </p:txBody>
      </p:sp>
      <p:sp>
        <p:nvSpPr>
          <p:cNvPr id="2515" name="Google Shape;2515;p133"/>
          <p:cNvSpPr txBox="1"/>
          <p:nvPr/>
        </p:nvSpPr>
        <p:spPr>
          <a:xfrm>
            <a:off x="4030950" y="286437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93</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  372</a:t>
            </a:r>
            <a:endParaRPr sz="2200" b="1">
              <a:solidFill>
                <a:srgbClr val="FF0000"/>
              </a:solidFill>
            </a:endParaRPr>
          </a:p>
        </p:txBody>
      </p:sp>
      <p:cxnSp>
        <p:nvCxnSpPr>
          <p:cNvPr id="2516" name="Google Shape;2516;p133"/>
          <p:cNvCxnSpPr/>
          <p:nvPr/>
        </p:nvCxnSpPr>
        <p:spPr>
          <a:xfrm rot="10800000" flipH="1">
            <a:off x="0" y="3566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517" name="Google Shape;2517;p133"/>
          <p:cNvCxnSpPr/>
          <p:nvPr/>
        </p:nvCxnSpPr>
        <p:spPr>
          <a:xfrm rot="10800000" flipH="1">
            <a:off x="2026925" y="356160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518" name="Google Shape;2518;p133"/>
          <p:cNvCxnSpPr/>
          <p:nvPr/>
        </p:nvCxnSpPr>
        <p:spPr>
          <a:xfrm rot="10800000" flipH="1">
            <a:off x="4030950" y="3526575"/>
            <a:ext cx="1516500" cy="7500"/>
          </a:xfrm>
          <a:prstGeom prst="straightConnector1">
            <a:avLst/>
          </a:prstGeom>
          <a:noFill/>
          <a:ln w="9525" cap="flat" cmpd="sng">
            <a:solidFill>
              <a:schemeClr val="dk2"/>
            </a:solidFill>
            <a:prstDash val="solid"/>
            <a:round/>
            <a:headEnd type="none" w="med" len="med"/>
            <a:tailEnd type="none" w="med" len="med"/>
          </a:ln>
        </p:spPr>
      </p:cxnSp>
      <p:sp>
        <p:nvSpPr>
          <p:cNvPr id="2519" name="Google Shape;2519;p133"/>
          <p:cNvSpPr txBox="1"/>
          <p:nvPr/>
        </p:nvSpPr>
        <p:spPr>
          <a:xfrm>
            <a:off x="1112675" y="32183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520" name="Google Shape;2520;p133"/>
          <p:cNvSpPr txBox="1"/>
          <p:nvPr/>
        </p:nvSpPr>
        <p:spPr>
          <a:xfrm>
            <a:off x="3139538" y="29725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521" name="Google Shape;2521;p133"/>
          <p:cNvSpPr txBox="1"/>
          <p:nvPr/>
        </p:nvSpPr>
        <p:spPr>
          <a:xfrm>
            <a:off x="4987213" y="2971113"/>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522" name="Google Shape;2522;p133"/>
          <p:cNvSpPr txBox="1"/>
          <p:nvPr/>
        </p:nvSpPr>
        <p:spPr>
          <a:xfrm>
            <a:off x="1169875" y="41180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26 </a:t>
            </a:r>
            <a:endParaRPr sz="1800" b="1"/>
          </a:p>
          <a:p>
            <a:pPr marL="0" lvl="0" indent="0" algn="l" rtl="0">
              <a:spcBef>
                <a:spcPts val="0"/>
              </a:spcBef>
              <a:spcAft>
                <a:spcPts val="0"/>
              </a:spcAft>
              <a:buNone/>
            </a:pPr>
            <a:r>
              <a:rPr lang="fr" sz="1800" b="1"/>
              <a:t>x      9</a:t>
            </a:r>
            <a:endParaRPr sz="1800" b="1"/>
          </a:p>
          <a:p>
            <a:pPr marL="0" lvl="0" indent="0" algn="l" rtl="0">
              <a:spcBef>
                <a:spcPts val="0"/>
              </a:spcBef>
              <a:spcAft>
                <a:spcPts val="0"/>
              </a:spcAft>
              <a:buNone/>
            </a:pPr>
            <a:r>
              <a:rPr lang="fr" sz="1800" b="1"/>
              <a:t>= </a:t>
            </a:r>
            <a:r>
              <a:rPr lang="fr" sz="1800" b="1">
                <a:solidFill>
                  <a:srgbClr val="FF0000"/>
                </a:solidFill>
              </a:rPr>
              <a:t> 234</a:t>
            </a:r>
            <a:endParaRPr sz="2200" b="1">
              <a:solidFill>
                <a:srgbClr val="FF0000"/>
              </a:solidFill>
            </a:endParaRPr>
          </a:p>
        </p:txBody>
      </p:sp>
      <p:sp>
        <p:nvSpPr>
          <p:cNvPr id="2523" name="Google Shape;2523;p133"/>
          <p:cNvSpPr txBox="1"/>
          <p:nvPr/>
        </p:nvSpPr>
        <p:spPr>
          <a:xfrm>
            <a:off x="1981213" y="41769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5</a:t>
            </a:r>
            <a:endParaRPr sz="800">
              <a:solidFill>
                <a:srgbClr val="FF0000"/>
              </a:solidFill>
            </a:endParaRPr>
          </a:p>
        </p:txBody>
      </p:sp>
      <p:cxnSp>
        <p:nvCxnSpPr>
          <p:cNvPr id="2524" name="Google Shape;2524;p133"/>
          <p:cNvCxnSpPr/>
          <p:nvPr/>
        </p:nvCxnSpPr>
        <p:spPr>
          <a:xfrm rot="10800000" flipH="1">
            <a:off x="1254425" y="4743050"/>
            <a:ext cx="772500" cy="26100"/>
          </a:xfrm>
          <a:prstGeom prst="straightConnector1">
            <a:avLst/>
          </a:prstGeom>
          <a:noFill/>
          <a:ln w="9525" cap="flat" cmpd="sng">
            <a:solidFill>
              <a:schemeClr val="dk2"/>
            </a:solidFill>
            <a:prstDash val="solid"/>
            <a:round/>
            <a:headEnd type="none" w="med" len="med"/>
            <a:tailEnd type="none" w="med" len="med"/>
          </a:ln>
        </p:spPr>
      </p:cxnSp>
      <p:sp>
        <p:nvSpPr>
          <p:cNvPr id="2525" name="Google Shape;2525;p133"/>
          <p:cNvSpPr txBox="1"/>
          <p:nvPr/>
        </p:nvSpPr>
        <p:spPr>
          <a:xfrm>
            <a:off x="3436875" y="40833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89 </a:t>
            </a:r>
            <a:endParaRPr sz="1800" b="1"/>
          </a:p>
          <a:p>
            <a:pPr marL="0" lvl="0" indent="0" algn="l" rtl="0">
              <a:spcBef>
                <a:spcPts val="0"/>
              </a:spcBef>
              <a:spcAft>
                <a:spcPts val="0"/>
              </a:spcAft>
              <a:buNone/>
            </a:pPr>
            <a:r>
              <a:rPr lang="fr" sz="1800" b="1"/>
              <a:t>x      8</a:t>
            </a:r>
            <a:endParaRPr sz="1800" b="1"/>
          </a:p>
          <a:p>
            <a:pPr marL="0" lvl="0" indent="0" algn="l" rtl="0">
              <a:spcBef>
                <a:spcPts val="0"/>
              </a:spcBef>
              <a:spcAft>
                <a:spcPts val="0"/>
              </a:spcAft>
              <a:buNone/>
            </a:pPr>
            <a:r>
              <a:rPr lang="fr" sz="1800" b="1"/>
              <a:t>= </a:t>
            </a:r>
            <a:r>
              <a:rPr lang="fr" sz="1800" b="1">
                <a:solidFill>
                  <a:srgbClr val="FF0000"/>
                </a:solidFill>
              </a:rPr>
              <a:t> 712</a:t>
            </a:r>
            <a:endParaRPr sz="2200" b="1">
              <a:solidFill>
                <a:srgbClr val="FF0000"/>
              </a:solidFill>
            </a:endParaRPr>
          </a:p>
        </p:txBody>
      </p:sp>
      <p:cxnSp>
        <p:nvCxnSpPr>
          <p:cNvPr id="2526" name="Google Shape;2526;p133"/>
          <p:cNvCxnSpPr/>
          <p:nvPr/>
        </p:nvCxnSpPr>
        <p:spPr>
          <a:xfrm rot="10800000" flipH="1">
            <a:off x="3413650" y="4696600"/>
            <a:ext cx="978000" cy="38400"/>
          </a:xfrm>
          <a:prstGeom prst="straightConnector1">
            <a:avLst/>
          </a:prstGeom>
          <a:noFill/>
          <a:ln w="9525" cap="flat" cmpd="sng">
            <a:solidFill>
              <a:schemeClr val="dk2"/>
            </a:solidFill>
            <a:prstDash val="solid"/>
            <a:round/>
            <a:headEnd type="none" w="med" len="med"/>
            <a:tailEnd type="none" w="med" len="med"/>
          </a:ln>
        </p:spPr>
      </p:cxnSp>
      <p:sp>
        <p:nvSpPr>
          <p:cNvPr id="2527" name="Google Shape;2527;p133"/>
          <p:cNvSpPr txBox="1"/>
          <p:nvPr/>
        </p:nvSpPr>
        <p:spPr>
          <a:xfrm>
            <a:off x="4191788" y="41499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7</a:t>
            </a:r>
            <a:endParaRPr sz="800">
              <a:solidFill>
                <a:srgbClr val="FF0000"/>
              </a:solidFill>
            </a:endParaRPr>
          </a:p>
        </p:txBody>
      </p:sp>
      <p:sp>
        <p:nvSpPr>
          <p:cNvPr id="2528" name="Google Shape;2528;p133"/>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Shape 2532"/>
        <p:cNvGrpSpPr/>
        <p:nvPr/>
      </p:nvGrpSpPr>
      <p:grpSpPr>
        <a:xfrm>
          <a:off x="0" y="0"/>
          <a:ext cx="0" cy="0"/>
          <a:chOff x="0" y="0"/>
          <a:chExt cx="0" cy="0"/>
        </a:xfrm>
      </p:grpSpPr>
      <p:pic>
        <p:nvPicPr>
          <p:cNvPr id="2533" name="Google Shape;2533;p134"/>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534" name="Google Shape;2534;p13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535" name="Google Shape;2535;p13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536" name="Google Shape;2536;p13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537" name="Google Shape;2537;p134"/>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538" name="Google Shape;2538;p134"/>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34 x 5</a:t>
            </a:r>
            <a:endParaRPr sz="1800" b="1"/>
          </a:p>
        </p:txBody>
      </p:sp>
      <p:pic>
        <p:nvPicPr>
          <p:cNvPr id="2539" name="Google Shape;2539;p134"/>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540" name="Google Shape;2540;p13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a:t>
            </a:r>
            <a:endParaRPr>
              <a:latin typeface="Finger Paint"/>
              <a:ea typeface="Finger Paint"/>
              <a:cs typeface="Finger Paint"/>
              <a:sym typeface="Finger Paint"/>
            </a:endParaRPr>
          </a:p>
        </p:txBody>
      </p:sp>
      <p:sp>
        <p:nvSpPr>
          <p:cNvPr id="2541" name="Google Shape;2541;p134"/>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 x 3 </a:t>
            </a:r>
            <a:endParaRPr sz="1800" b="1"/>
          </a:p>
        </p:txBody>
      </p:sp>
      <p:sp>
        <p:nvSpPr>
          <p:cNvPr id="2542" name="Google Shape;2542;p134"/>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72 x 4 =</a:t>
            </a:r>
            <a:endParaRPr sz="1800" b="1"/>
          </a:p>
        </p:txBody>
      </p:sp>
      <p:sp>
        <p:nvSpPr>
          <p:cNvPr id="2543" name="Google Shape;2543;p134"/>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47 x 6 = </a:t>
            </a:r>
            <a:endParaRPr sz="1800" b="1"/>
          </a:p>
        </p:txBody>
      </p:sp>
      <p:sp>
        <p:nvSpPr>
          <p:cNvPr id="2544" name="Google Shape;2544;p134"/>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63 x 7 = </a:t>
            </a:r>
            <a:endParaRPr sz="1800" b="1"/>
          </a:p>
        </p:txBody>
      </p:sp>
      <p:sp>
        <p:nvSpPr>
          <p:cNvPr id="2545" name="Google Shape;2545;p134"/>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29 x 8 =</a:t>
            </a:r>
            <a:endParaRPr sz="1800" b="1"/>
          </a:p>
        </p:txBody>
      </p:sp>
      <p:sp>
        <p:nvSpPr>
          <p:cNvPr id="2546" name="Google Shape;2546;p134"/>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36 x 9 =</a:t>
            </a:r>
            <a:endParaRPr sz="1800" b="1"/>
          </a:p>
        </p:txBody>
      </p:sp>
      <p:sp>
        <p:nvSpPr>
          <p:cNvPr id="2547" name="Google Shape;2547;p134"/>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65 x 2 = </a:t>
            </a:r>
            <a:endParaRPr sz="1800" b="1"/>
          </a:p>
        </p:txBody>
      </p:sp>
      <p:sp>
        <p:nvSpPr>
          <p:cNvPr id="2548" name="Google Shape;2548;p134"/>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Shape 2552"/>
        <p:cNvGrpSpPr/>
        <p:nvPr/>
      </p:nvGrpSpPr>
      <p:grpSpPr>
        <a:xfrm>
          <a:off x="0" y="0"/>
          <a:ext cx="0" cy="0"/>
          <a:chOff x="0" y="0"/>
          <a:chExt cx="0" cy="0"/>
        </a:xfrm>
      </p:grpSpPr>
      <p:pic>
        <p:nvPicPr>
          <p:cNvPr id="2553" name="Google Shape;2553;p135"/>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554" name="Google Shape;2554;p13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555" name="Google Shape;2555;p13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556" name="Google Shape;2556;p13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557" name="Google Shape;2557;p135"/>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558" name="Google Shape;2558;p13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a:t>
            </a:r>
            <a:endParaRPr>
              <a:latin typeface="Finger Paint"/>
              <a:ea typeface="Finger Paint"/>
              <a:cs typeface="Finger Paint"/>
              <a:sym typeface="Finger Paint"/>
            </a:endParaRPr>
          </a:p>
        </p:txBody>
      </p:sp>
      <p:sp>
        <p:nvSpPr>
          <p:cNvPr id="2559" name="Google Shape;2559;p13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560" name="Google Shape;2560;p135"/>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34</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	 170</a:t>
            </a:r>
            <a:endParaRPr sz="2200" b="1">
              <a:solidFill>
                <a:srgbClr val="FF0000"/>
              </a:solidFill>
            </a:endParaRPr>
          </a:p>
        </p:txBody>
      </p:sp>
      <p:cxnSp>
        <p:nvCxnSpPr>
          <p:cNvPr id="2561" name="Google Shape;2561;p135"/>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562" name="Google Shape;2562;p135"/>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563" name="Google Shape;2563;p135"/>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564" name="Google Shape;2564;p135"/>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56</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a:t>
            </a:r>
            <a:r>
              <a:rPr lang="fr" sz="1800" b="1">
                <a:solidFill>
                  <a:srgbClr val="FF0000"/>
                </a:solidFill>
              </a:rPr>
              <a:t>	168</a:t>
            </a:r>
            <a:endParaRPr sz="2200" b="1">
              <a:solidFill>
                <a:srgbClr val="FF0000"/>
              </a:solidFill>
            </a:endParaRPr>
          </a:p>
        </p:txBody>
      </p:sp>
      <p:sp>
        <p:nvSpPr>
          <p:cNvPr id="2565" name="Google Shape;2565;p135"/>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72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288</a:t>
            </a:r>
            <a:endParaRPr sz="2200" b="1">
              <a:solidFill>
                <a:srgbClr val="FF0000"/>
              </a:solidFill>
            </a:endParaRPr>
          </a:p>
        </p:txBody>
      </p:sp>
      <p:cxnSp>
        <p:nvCxnSpPr>
          <p:cNvPr id="2566" name="Google Shape;2566;p135"/>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567" name="Google Shape;2567;p135"/>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568" name="Google Shape;2568;p135"/>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47 </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    </a:t>
            </a:r>
            <a:r>
              <a:rPr lang="fr" sz="1800" b="1">
                <a:solidFill>
                  <a:srgbClr val="FF0000"/>
                </a:solidFill>
              </a:rPr>
              <a:t>282</a:t>
            </a:r>
            <a:endParaRPr sz="2200" b="1">
              <a:solidFill>
                <a:srgbClr val="FF0000"/>
              </a:solidFill>
            </a:endParaRPr>
          </a:p>
        </p:txBody>
      </p:sp>
      <p:cxnSp>
        <p:nvCxnSpPr>
          <p:cNvPr id="2569" name="Google Shape;2569;p135"/>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570" name="Google Shape;2570;p135"/>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63 </a:t>
            </a:r>
            <a:endParaRPr sz="1800" b="1"/>
          </a:p>
          <a:p>
            <a:pPr marL="0" lvl="0" indent="0" algn="l" rtl="0">
              <a:spcBef>
                <a:spcPts val="0"/>
              </a:spcBef>
              <a:spcAft>
                <a:spcPts val="0"/>
              </a:spcAft>
              <a:buNone/>
            </a:pPr>
            <a:r>
              <a:rPr lang="fr" sz="1800" b="1"/>
              <a:t>x      7</a:t>
            </a:r>
            <a:endParaRPr sz="1800" b="1"/>
          </a:p>
          <a:p>
            <a:pPr marL="0" lvl="0" indent="0" algn="l" rtl="0">
              <a:spcBef>
                <a:spcPts val="0"/>
              </a:spcBef>
              <a:spcAft>
                <a:spcPts val="0"/>
              </a:spcAft>
              <a:buNone/>
            </a:pPr>
            <a:r>
              <a:rPr lang="fr" sz="1800" b="1"/>
              <a:t>=  </a:t>
            </a:r>
            <a:r>
              <a:rPr lang="fr" sz="1800" b="1">
                <a:solidFill>
                  <a:srgbClr val="FF0000"/>
                </a:solidFill>
              </a:rPr>
              <a:t>441</a:t>
            </a:r>
            <a:endParaRPr sz="2200" b="1">
              <a:solidFill>
                <a:srgbClr val="FF0000"/>
              </a:solidFill>
            </a:endParaRPr>
          </a:p>
        </p:txBody>
      </p:sp>
      <p:sp>
        <p:nvSpPr>
          <p:cNvPr id="2571" name="Google Shape;2571;p135"/>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29</a:t>
            </a:r>
            <a:endParaRPr sz="1800" b="1"/>
          </a:p>
          <a:p>
            <a:pPr marL="0" lvl="0" indent="0" algn="l" rtl="0">
              <a:spcBef>
                <a:spcPts val="0"/>
              </a:spcBef>
              <a:spcAft>
                <a:spcPts val="0"/>
              </a:spcAft>
              <a:buNone/>
            </a:pPr>
            <a:r>
              <a:rPr lang="fr" sz="1800" b="1"/>
              <a:t>x      8</a:t>
            </a:r>
            <a:endParaRPr sz="1800" b="1"/>
          </a:p>
          <a:p>
            <a:pPr marL="0" lvl="0" indent="0" algn="l" rtl="0">
              <a:spcBef>
                <a:spcPts val="0"/>
              </a:spcBef>
              <a:spcAft>
                <a:spcPts val="0"/>
              </a:spcAft>
              <a:buNone/>
            </a:pPr>
            <a:r>
              <a:rPr lang="fr" sz="1800" b="1"/>
              <a:t>=  </a:t>
            </a:r>
            <a:r>
              <a:rPr lang="fr" sz="1800" b="1">
                <a:solidFill>
                  <a:srgbClr val="FF0000"/>
                </a:solidFill>
              </a:rPr>
              <a:t>232</a:t>
            </a:r>
            <a:endParaRPr sz="2200" b="1">
              <a:solidFill>
                <a:srgbClr val="FF0000"/>
              </a:solidFill>
            </a:endParaRPr>
          </a:p>
        </p:txBody>
      </p:sp>
      <p:cxnSp>
        <p:nvCxnSpPr>
          <p:cNvPr id="2572" name="Google Shape;2572;p135"/>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573" name="Google Shape;2573;p135"/>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574" name="Google Shape;2574;p135"/>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36            </a:t>
            </a:r>
            <a:endParaRPr/>
          </a:p>
          <a:p>
            <a:pPr marL="0" lvl="0" indent="0" algn="l" rtl="0">
              <a:spcBef>
                <a:spcPts val="0"/>
              </a:spcBef>
              <a:spcAft>
                <a:spcPts val="0"/>
              </a:spcAft>
              <a:buNone/>
            </a:pPr>
            <a:r>
              <a:rPr lang="fr" sz="1800" b="1"/>
              <a:t>x     9 </a:t>
            </a:r>
            <a:endParaRPr sz="1800" b="1"/>
          </a:p>
          <a:p>
            <a:pPr marL="0" lvl="0" indent="0" algn="l" rtl="0">
              <a:spcBef>
                <a:spcPts val="0"/>
              </a:spcBef>
              <a:spcAft>
                <a:spcPts val="0"/>
              </a:spcAft>
              <a:buNone/>
            </a:pPr>
            <a:r>
              <a:rPr lang="fr" sz="1800" b="1"/>
              <a:t>= </a:t>
            </a:r>
            <a:r>
              <a:rPr lang="fr" sz="1800" b="1">
                <a:solidFill>
                  <a:srgbClr val="FF0000"/>
                </a:solidFill>
              </a:rPr>
              <a:t>324</a:t>
            </a:r>
            <a:endParaRPr sz="2200" b="1">
              <a:solidFill>
                <a:srgbClr val="FF0000"/>
              </a:solidFill>
            </a:endParaRPr>
          </a:p>
        </p:txBody>
      </p:sp>
      <p:cxnSp>
        <p:nvCxnSpPr>
          <p:cNvPr id="2575" name="Google Shape;2575;p135"/>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576" name="Google Shape;2576;p135"/>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65</a:t>
            </a:r>
            <a:endParaRPr sz="1800" b="1"/>
          </a:p>
          <a:p>
            <a:pPr marL="0" lvl="0" indent="0" algn="l" rtl="0">
              <a:spcBef>
                <a:spcPts val="0"/>
              </a:spcBef>
              <a:spcAft>
                <a:spcPts val="0"/>
              </a:spcAft>
              <a:buNone/>
            </a:pPr>
            <a:r>
              <a:rPr lang="fr" sz="1800" b="1"/>
              <a:t>x      2</a:t>
            </a:r>
            <a:endParaRPr sz="1800" b="1"/>
          </a:p>
          <a:p>
            <a:pPr marL="0" lvl="0" indent="0" algn="l" rtl="0">
              <a:spcBef>
                <a:spcPts val="0"/>
              </a:spcBef>
              <a:spcAft>
                <a:spcPts val="0"/>
              </a:spcAft>
              <a:buNone/>
            </a:pPr>
            <a:r>
              <a:rPr lang="fr" sz="1800" b="1"/>
              <a:t>=  </a:t>
            </a:r>
            <a:r>
              <a:rPr lang="fr" sz="1800" b="1">
                <a:solidFill>
                  <a:srgbClr val="FF0000"/>
                </a:solidFill>
              </a:rPr>
              <a:t>130</a:t>
            </a:r>
            <a:endParaRPr sz="2200" b="1">
              <a:solidFill>
                <a:srgbClr val="FF0000"/>
              </a:solidFill>
            </a:endParaRPr>
          </a:p>
        </p:txBody>
      </p:sp>
      <p:cxnSp>
        <p:nvCxnSpPr>
          <p:cNvPr id="2577" name="Google Shape;2577;p135"/>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578" name="Google Shape;2578;p135"/>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2579" name="Google Shape;2579;p135"/>
          <p:cNvSpPr txBox="1"/>
          <p:nvPr/>
        </p:nvSpPr>
        <p:spPr>
          <a:xfrm>
            <a:off x="1282425" y="1786875"/>
            <a:ext cx="536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2</a:t>
            </a:r>
            <a:endParaRPr/>
          </a:p>
        </p:txBody>
      </p:sp>
      <p:sp>
        <p:nvSpPr>
          <p:cNvPr id="2580" name="Google Shape;2580;p135"/>
          <p:cNvSpPr txBox="1"/>
          <p:nvPr/>
        </p:nvSpPr>
        <p:spPr>
          <a:xfrm>
            <a:off x="3395150" y="1786875"/>
            <a:ext cx="464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1</a:t>
            </a:r>
            <a:endParaRPr/>
          </a:p>
        </p:txBody>
      </p:sp>
      <p:sp>
        <p:nvSpPr>
          <p:cNvPr id="2581" name="Google Shape;2581;p135"/>
          <p:cNvSpPr txBox="1"/>
          <p:nvPr/>
        </p:nvSpPr>
        <p:spPr>
          <a:xfrm>
            <a:off x="1282425" y="3014525"/>
            <a:ext cx="322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4</a:t>
            </a:r>
            <a:endParaRPr/>
          </a:p>
        </p:txBody>
      </p:sp>
      <p:sp>
        <p:nvSpPr>
          <p:cNvPr id="2582" name="Google Shape;2582;p135"/>
          <p:cNvSpPr txBox="1"/>
          <p:nvPr/>
        </p:nvSpPr>
        <p:spPr>
          <a:xfrm>
            <a:off x="3226750" y="2979900"/>
            <a:ext cx="236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2</a:t>
            </a:r>
            <a:endParaRPr/>
          </a:p>
        </p:txBody>
      </p:sp>
      <p:sp>
        <p:nvSpPr>
          <p:cNvPr id="2583" name="Google Shape;2583;p135"/>
          <p:cNvSpPr txBox="1"/>
          <p:nvPr/>
        </p:nvSpPr>
        <p:spPr>
          <a:xfrm>
            <a:off x="5615725" y="29798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7</a:t>
            </a:r>
            <a:endParaRPr/>
          </a:p>
        </p:txBody>
      </p:sp>
      <p:sp>
        <p:nvSpPr>
          <p:cNvPr id="2584" name="Google Shape;2584;p135"/>
          <p:cNvSpPr txBox="1"/>
          <p:nvPr/>
        </p:nvSpPr>
        <p:spPr>
          <a:xfrm>
            <a:off x="2168700" y="4093975"/>
            <a:ext cx="276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5</a:t>
            </a:r>
            <a:endParaRPr/>
          </a:p>
        </p:txBody>
      </p:sp>
      <p:sp>
        <p:nvSpPr>
          <p:cNvPr id="2585" name="Google Shape;2585;p135"/>
          <p:cNvSpPr txBox="1"/>
          <p:nvPr/>
        </p:nvSpPr>
        <p:spPr>
          <a:xfrm>
            <a:off x="4634675" y="4093975"/>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1</a:t>
            </a:r>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Shape 2589"/>
        <p:cNvGrpSpPr/>
        <p:nvPr/>
      </p:nvGrpSpPr>
      <p:grpSpPr>
        <a:xfrm>
          <a:off x="0" y="0"/>
          <a:ext cx="0" cy="0"/>
          <a:chOff x="0" y="0"/>
          <a:chExt cx="0" cy="0"/>
        </a:xfrm>
      </p:grpSpPr>
      <p:pic>
        <p:nvPicPr>
          <p:cNvPr id="2590" name="Google Shape;2590;p136"/>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591" name="Google Shape;2591;p13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592" name="Google Shape;2592;p13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593" name="Google Shape;2593;p13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594" name="Google Shape;2594;p136"/>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595" name="Google Shape;2595;p136"/>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52 x 4 = </a:t>
            </a:r>
            <a:endParaRPr sz="1800" b="1"/>
          </a:p>
        </p:txBody>
      </p:sp>
      <p:pic>
        <p:nvPicPr>
          <p:cNvPr id="2596" name="Google Shape;2596;p136"/>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597" name="Google Shape;2597;p13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a:t>
            </a:r>
            <a:endParaRPr>
              <a:latin typeface="Finger Paint"/>
              <a:ea typeface="Finger Paint"/>
              <a:cs typeface="Finger Paint"/>
              <a:sym typeface="Finger Paint"/>
            </a:endParaRPr>
          </a:p>
        </p:txBody>
      </p:sp>
      <p:sp>
        <p:nvSpPr>
          <p:cNvPr id="2598" name="Google Shape;2598;p136"/>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86 x 5 =  </a:t>
            </a:r>
            <a:endParaRPr sz="1800" b="1"/>
          </a:p>
        </p:txBody>
      </p:sp>
      <p:sp>
        <p:nvSpPr>
          <p:cNvPr id="2599" name="Google Shape;2599;p136"/>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23 x 7 = </a:t>
            </a:r>
            <a:endParaRPr sz="1800" b="1"/>
          </a:p>
        </p:txBody>
      </p:sp>
      <p:sp>
        <p:nvSpPr>
          <p:cNvPr id="2600" name="Google Shape;2600;p136"/>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39 x 3 =</a:t>
            </a:r>
            <a:endParaRPr sz="1800" b="1"/>
          </a:p>
        </p:txBody>
      </p:sp>
      <p:sp>
        <p:nvSpPr>
          <p:cNvPr id="2601" name="Google Shape;2601;p136"/>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72 x 6 = </a:t>
            </a:r>
            <a:endParaRPr sz="1800" b="1"/>
          </a:p>
        </p:txBody>
      </p:sp>
      <p:sp>
        <p:nvSpPr>
          <p:cNvPr id="2602" name="Google Shape;2602;p136"/>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98 x 5 =</a:t>
            </a:r>
            <a:endParaRPr sz="1800" b="1"/>
          </a:p>
        </p:txBody>
      </p:sp>
      <p:sp>
        <p:nvSpPr>
          <p:cNvPr id="2603" name="Google Shape;2603;p136"/>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74 x 2 = </a:t>
            </a:r>
            <a:endParaRPr sz="1800" b="1"/>
          </a:p>
        </p:txBody>
      </p:sp>
      <p:sp>
        <p:nvSpPr>
          <p:cNvPr id="2604" name="Google Shape;2604;p136"/>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37 x 9 = </a:t>
            </a:r>
            <a:endParaRPr sz="1800" b="1"/>
          </a:p>
        </p:txBody>
      </p:sp>
      <p:sp>
        <p:nvSpPr>
          <p:cNvPr id="2605" name="Google Shape;2605;p136"/>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Shape 2609"/>
        <p:cNvGrpSpPr/>
        <p:nvPr/>
      </p:nvGrpSpPr>
      <p:grpSpPr>
        <a:xfrm>
          <a:off x="0" y="0"/>
          <a:ext cx="0" cy="0"/>
          <a:chOff x="0" y="0"/>
          <a:chExt cx="0" cy="0"/>
        </a:xfrm>
      </p:grpSpPr>
      <p:pic>
        <p:nvPicPr>
          <p:cNvPr id="2610" name="Google Shape;2610;p137"/>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611" name="Google Shape;2611;p13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612" name="Google Shape;2612;p13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613" name="Google Shape;2613;p13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614" name="Google Shape;2614;p137"/>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615" name="Google Shape;2615;p13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a:t>
            </a:r>
            <a:endParaRPr>
              <a:latin typeface="Finger Paint"/>
              <a:ea typeface="Finger Paint"/>
              <a:cs typeface="Finger Paint"/>
              <a:sym typeface="Finger Paint"/>
            </a:endParaRPr>
          </a:p>
        </p:txBody>
      </p:sp>
      <p:sp>
        <p:nvSpPr>
          <p:cNvPr id="2616" name="Google Shape;2616;p13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617" name="Google Shape;2617;p137"/>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5 2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a:t>
            </a:r>
            <a:r>
              <a:rPr lang="fr" sz="1800" b="1">
                <a:solidFill>
                  <a:srgbClr val="FF0000"/>
                </a:solidFill>
              </a:rPr>
              <a:t> 2 0 8</a:t>
            </a:r>
            <a:endParaRPr sz="2200" b="1">
              <a:solidFill>
                <a:srgbClr val="FF0000"/>
              </a:solidFill>
            </a:endParaRPr>
          </a:p>
        </p:txBody>
      </p:sp>
      <p:cxnSp>
        <p:nvCxnSpPr>
          <p:cNvPr id="2618" name="Google Shape;2618;p137"/>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19" name="Google Shape;2619;p137"/>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620" name="Google Shape;2620;p137"/>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621" name="Google Shape;2621;p137"/>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8 6 </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4 3 0</a:t>
            </a:r>
            <a:r>
              <a:rPr lang="fr" sz="1800" b="1"/>
              <a:t>   </a:t>
            </a:r>
            <a:endParaRPr sz="2200" b="1">
              <a:solidFill>
                <a:srgbClr val="FF0000"/>
              </a:solidFill>
            </a:endParaRPr>
          </a:p>
        </p:txBody>
      </p:sp>
      <p:sp>
        <p:nvSpPr>
          <p:cNvPr id="2622" name="Google Shape;2622;p137"/>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2 3 </a:t>
            </a:r>
            <a:endParaRPr sz="1800" b="1"/>
          </a:p>
          <a:p>
            <a:pPr marL="0" lvl="0" indent="0" algn="l" rtl="0">
              <a:spcBef>
                <a:spcPts val="0"/>
              </a:spcBef>
              <a:spcAft>
                <a:spcPts val="0"/>
              </a:spcAft>
              <a:buNone/>
            </a:pPr>
            <a:r>
              <a:rPr lang="fr" sz="1800" b="1"/>
              <a:t>x      7</a:t>
            </a:r>
            <a:endParaRPr sz="1800" b="1"/>
          </a:p>
          <a:p>
            <a:pPr marL="0" lvl="0" indent="0" algn="l" rtl="0">
              <a:spcBef>
                <a:spcPts val="0"/>
              </a:spcBef>
              <a:spcAft>
                <a:spcPts val="0"/>
              </a:spcAft>
              <a:buNone/>
            </a:pPr>
            <a:r>
              <a:rPr lang="fr" sz="1800" b="1"/>
              <a:t>=</a:t>
            </a:r>
            <a:r>
              <a:rPr lang="fr" sz="1800" b="1">
                <a:solidFill>
                  <a:srgbClr val="FF0000"/>
                </a:solidFill>
              </a:rPr>
              <a:t>1 6 1</a:t>
            </a:r>
            <a:endParaRPr sz="2200" b="1">
              <a:solidFill>
                <a:srgbClr val="FF0000"/>
              </a:solidFill>
            </a:endParaRPr>
          </a:p>
        </p:txBody>
      </p:sp>
      <p:cxnSp>
        <p:nvCxnSpPr>
          <p:cNvPr id="2623" name="Google Shape;2623;p137"/>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624" name="Google Shape;2624;p137"/>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25" name="Google Shape;2625;p137"/>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3 9</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a:t>
            </a:r>
            <a:r>
              <a:rPr lang="fr" sz="1800" b="1">
                <a:solidFill>
                  <a:srgbClr val="FF0000"/>
                </a:solidFill>
              </a:rPr>
              <a:t>1 1 7</a:t>
            </a:r>
            <a:endParaRPr sz="2200" b="1">
              <a:solidFill>
                <a:srgbClr val="FF0000"/>
              </a:solidFill>
            </a:endParaRPr>
          </a:p>
        </p:txBody>
      </p:sp>
      <p:cxnSp>
        <p:nvCxnSpPr>
          <p:cNvPr id="2626" name="Google Shape;2626;p137"/>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27" name="Google Shape;2627;p137"/>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7 2 </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a:t>
            </a:r>
            <a:r>
              <a:rPr lang="fr" sz="1800" b="1">
                <a:solidFill>
                  <a:srgbClr val="FF0000"/>
                </a:solidFill>
              </a:rPr>
              <a:t>4 3 2</a:t>
            </a:r>
            <a:endParaRPr sz="2200" b="1">
              <a:solidFill>
                <a:srgbClr val="FF0000"/>
              </a:solidFill>
            </a:endParaRPr>
          </a:p>
        </p:txBody>
      </p:sp>
      <p:sp>
        <p:nvSpPr>
          <p:cNvPr id="2628" name="Google Shape;2628;p137"/>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9 8 </a:t>
            </a:r>
            <a:endParaRPr sz="1800" b="1"/>
          </a:p>
          <a:p>
            <a:pPr marL="0" lvl="0" indent="0" algn="l" rtl="0">
              <a:spcBef>
                <a:spcPts val="0"/>
              </a:spcBef>
              <a:spcAft>
                <a:spcPts val="0"/>
              </a:spcAft>
              <a:buNone/>
            </a:pPr>
            <a:r>
              <a:rPr lang="fr" sz="1800" b="1"/>
              <a:t>x      5</a:t>
            </a:r>
            <a:endParaRPr sz="1800" b="1"/>
          </a:p>
          <a:p>
            <a:pPr marL="0" lvl="0" indent="0" algn="l" rtl="0">
              <a:spcBef>
                <a:spcPts val="0"/>
              </a:spcBef>
              <a:spcAft>
                <a:spcPts val="0"/>
              </a:spcAft>
              <a:buNone/>
            </a:pPr>
            <a:r>
              <a:rPr lang="fr" sz="1800" b="1"/>
              <a:t>=</a:t>
            </a:r>
            <a:r>
              <a:rPr lang="fr" sz="1800" b="1">
                <a:solidFill>
                  <a:srgbClr val="FF0000"/>
                </a:solidFill>
              </a:rPr>
              <a:t>4 9 0</a:t>
            </a:r>
            <a:endParaRPr sz="2200" b="1">
              <a:solidFill>
                <a:srgbClr val="FF0000"/>
              </a:solidFill>
            </a:endParaRPr>
          </a:p>
        </p:txBody>
      </p:sp>
      <p:cxnSp>
        <p:nvCxnSpPr>
          <p:cNvPr id="2629" name="Google Shape;2629;p137"/>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630" name="Google Shape;2630;p137"/>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31" name="Google Shape;2631;p137"/>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7 4 </a:t>
            </a:r>
            <a:endParaRPr sz="1800" b="1"/>
          </a:p>
          <a:p>
            <a:pPr marL="0" lvl="0" indent="0" algn="l" rtl="0">
              <a:spcBef>
                <a:spcPts val="0"/>
              </a:spcBef>
              <a:spcAft>
                <a:spcPts val="0"/>
              </a:spcAft>
              <a:buNone/>
            </a:pPr>
            <a:r>
              <a:rPr lang="fr" sz="1800" b="1"/>
              <a:t>x       2</a:t>
            </a:r>
            <a:endParaRPr sz="1800" b="1"/>
          </a:p>
          <a:p>
            <a:pPr marL="0" lvl="0" indent="0" algn="l" rtl="0">
              <a:spcBef>
                <a:spcPts val="0"/>
              </a:spcBef>
              <a:spcAft>
                <a:spcPts val="0"/>
              </a:spcAft>
              <a:buNone/>
            </a:pPr>
            <a:r>
              <a:rPr lang="fr" sz="1800" b="1"/>
              <a:t>= </a:t>
            </a:r>
            <a:r>
              <a:rPr lang="fr" sz="1800" b="1">
                <a:solidFill>
                  <a:srgbClr val="FF0000"/>
                </a:solidFill>
              </a:rPr>
              <a:t>1 4 8</a:t>
            </a:r>
            <a:endParaRPr sz="2200" b="1">
              <a:solidFill>
                <a:srgbClr val="FF0000"/>
              </a:solidFill>
            </a:endParaRPr>
          </a:p>
        </p:txBody>
      </p:sp>
      <p:cxnSp>
        <p:nvCxnSpPr>
          <p:cNvPr id="2632" name="Google Shape;2632;p137"/>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33" name="Google Shape;2633;p137"/>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3 7</a:t>
            </a:r>
            <a:endParaRPr sz="1800" b="1"/>
          </a:p>
          <a:p>
            <a:pPr marL="0" lvl="0" indent="0" algn="l" rtl="0">
              <a:spcBef>
                <a:spcPts val="0"/>
              </a:spcBef>
              <a:spcAft>
                <a:spcPts val="0"/>
              </a:spcAft>
              <a:buNone/>
            </a:pPr>
            <a:r>
              <a:rPr lang="fr" sz="1800" b="1"/>
              <a:t>x      9</a:t>
            </a:r>
            <a:endParaRPr sz="1800" b="1"/>
          </a:p>
          <a:p>
            <a:pPr marL="0" lvl="0" indent="0" algn="l" rtl="0">
              <a:spcBef>
                <a:spcPts val="0"/>
              </a:spcBef>
              <a:spcAft>
                <a:spcPts val="0"/>
              </a:spcAft>
              <a:buNone/>
            </a:pPr>
            <a:r>
              <a:rPr lang="fr" sz="1800" b="1"/>
              <a:t>=</a:t>
            </a:r>
            <a:r>
              <a:rPr lang="fr" sz="1800" b="1">
                <a:solidFill>
                  <a:srgbClr val="FF0000"/>
                </a:solidFill>
              </a:rPr>
              <a:t>3 3 3</a:t>
            </a:r>
            <a:endParaRPr sz="2200" b="1">
              <a:solidFill>
                <a:srgbClr val="FF0000"/>
              </a:solidFill>
            </a:endParaRPr>
          </a:p>
        </p:txBody>
      </p:sp>
      <p:cxnSp>
        <p:nvCxnSpPr>
          <p:cNvPr id="2634" name="Google Shape;2634;p137"/>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35" name="Google Shape;2635;p137"/>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2636" name="Google Shape;2636;p137"/>
          <p:cNvSpPr txBox="1"/>
          <p:nvPr/>
        </p:nvSpPr>
        <p:spPr>
          <a:xfrm>
            <a:off x="3217725" y="18874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3</a:t>
            </a:r>
            <a:endParaRPr sz="800">
              <a:solidFill>
                <a:srgbClr val="FF0000"/>
              </a:solidFill>
            </a:endParaRPr>
          </a:p>
        </p:txBody>
      </p:sp>
      <p:sp>
        <p:nvSpPr>
          <p:cNvPr id="2637" name="Google Shape;2637;p137"/>
          <p:cNvSpPr txBox="1"/>
          <p:nvPr/>
        </p:nvSpPr>
        <p:spPr>
          <a:xfrm>
            <a:off x="5685250" y="18874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2</a:t>
            </a:r>
            <a:endParaRPr sz="800">
              <a:solidFill>
                <a:srgbClr val="FF0000"/>
              </a:solidFill>
            </a:endParaRPr>
          </a:p>
        </p:txBody>
      </p:sp>
      <p:sp>
        <p:nvSpPr>
          <p:cNvPr id="2638" name="Google Shape;2638;p137"/>
          <p:cNvSpPr txBox="1"/>
          <p:nvPr/>
        </p:nvSpPr>
        <p:spPr>
          <a:xfrm>
            <a:off x="1137475" y="30246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2</a:t>
            </a:r>
            <a:endParaRPr sz="800">
              <a:solidFill>
                <a:srgbClr val="FF0000"/>
              </a:solidFill>
            </a:endParaRPr>
          </a:p>
        </p:txBody>
      </p:sp>
      <p:sp>
        <p:nvSpPr>
          <p:cNvPr id="2639" name="Google Shape;2639;p137"/>
          <p:cNvSpPr txBox="1"/>
          <p:nvPr/>
        </p:nvSpPr>
        <p:spPr>
          <a:xfrm>
            <a:off x="3258550" y="30246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640" name="Google Shape;2640;p137"/>
          <p:cNvSpPr txBox="1"/>
          <p:nvPr/>
        </p:nvSpPr>
        <p:spPr>
          <a:xfrm>
            <a:off x="5615725" y="302608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4</a:t>
            </a:r>
            <a:endParaRPr sz="800">
              <a:solidFill>
                <a:srgbClr val="FF0000"/>
              </a:solidFill>
            </a:endParaRPr>
          </a:p>
        </p:txBody>
      </p:sp>
      <p:sp>
        <p:nvSpPr>
          <p:cNvPr id="2641" name="Google Shape;2641;p137"/>
          <p:cNvSpPr txBox="1"/>
          <p:nvPr/>
        </p:nvSpPr>
        <p:spPr>
          <a:xfrm flipH="1">
            <a:off x="4526225" y="4141613"/>
            <a:ext cx="4332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3</a:t>
            </a:r>
            <a:endParaRPr sz="800">
              <a:solidFill>
                <a:srgbClr val="FF0000"/>
              </a:solidFill>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Shape 2645"/>
        <p:cNvGrpSpPr/>
        <p:nvPr/>
      </p:nvGrpSpPr>
      <p:grpSpPr>
        <a:xfrm>
          <a:off x="0" y="0"/>
          <a:ext cx="0" cy="0"/>
          <a:chOff x="0" y="0"/>
          <a:chExt cx="0" cy="0"/>
        </a:xfrm>
      </p:grpSpPr>
      <p:pic>
        <p:nvPicPr>
          <p:cNvPr id="2646" name="Google Shape;2646;p138"/>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647" name="Google Shape;2647;p13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648" name="Google Shape;2648;p13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649" name="Google Shape;2649;p13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650" name="Google Shape;2650;p138"/>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651" name="Google Shape;2651;p138"/>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33 X  7 =  </a:t>
            </a:r>
            <a:endParaRPr sz="1800" b="1"/>
          </a:p>
        </p:txBody>
      </p:sp>
      <p:pic>
        <p:nvPicPr>
          <p:cNvPr id="2652" name="Google Shape;2652;p138"/>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653" name="Google Shape;2653;p13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3</a:t>
            </a:r>
            <a:endParaRPr>
              <a:latin typeface="Finger Paint"/>
              <a:ea typeface="Finger Paint"/>
              <a:cs typeface="Finger Paint"/>
              <a:sym typeface="Finger Paint"/>
            </a:endParaRPr>
          </a:p>
        </p:txBody>
      </p:sp>
      <p:sp>
        <p:nvSpPr>
          <p:cNvPr id="2654" name="Google Shape;2654;p138"/>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 X 8 =</a:t>
            </a:r>
            <a:endParaRPr sz="1800" b="1"/>
          </a:p>
        </p:txBody>
      </p:sp>
      <p:sp>
        <p:nvSpPr>
          <p:cNvPr id="2655" name="Google Shape;2655;p138"/>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25 X 5 = </a:t>
            </a:r>
            <a:endParaRPr sz="1800" b="1"/>
          </a:p>
        </p:txBody>
      </p:sp>
      <p:sp>
        <p:nvSpPr>
          <p:cNvPr id="2656" name="Google Shape;2656;p138"/>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54 X 4 = </a:t>
            </a:r>
            <a:endParaRPr sz="1800" b="1"/>
          </a:p>
        </p:txBody>
      </p:sp>
      <p:sp>
        <p:nvSpPr>
          <p:cNvPr id="2657" name="Google Shape;2657;p138"/>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88 X 3 =  </a:t>
            </a:r>
            <a:endParaRPr sz="1800" b="1"/>
          </a:p>
        </p:txBody>
      </p:sp>
      <p:sp>
        <p:nvSpPr>
          <p:cNvPr id="2658" name="Google Shape;2658;p138"/>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19 X  6 =</a:t>
            </a:r>
            <a:endParaRPr sz="1800" b="1"/>
          </a:p>
        </p:txBody>
      </p:sp>
      <p:sp>
        <p:nvSpPr>
          <p:cNvPr id="2659" name="Google Shape;2659;p138"/>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92 X 4 =  </a:t>
            </a:r>
            <a:endParaRPr sz="1800" b="1"/>
          </a:p>
        </p:txBody>
      </p:sp>
      <p:sp>
        <p:nvSpPr>
          <p:cNvPr id="2660" name="Google Shape;2660;p138"/>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65 X 9 =  </a:t>
            </a:r>
            <a:endParaRPr sz="1800" b="1"/>
          </a:p>
        </p:txBody>
      </p:sp>
      <p:sp>
        <p:nvSpPr>
          <p:cNvPr id="2661" name="Google Shape;2661;p138"/>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Shape 2665"/>
        <p:cNvGrpSpPr/>
        <p:nvPr/>
      </p:nvGrpSpPr>
      <p:grpSpPr>
        <a:xfrm>
          <a:off x="0" y="0"/>
          <a:ext cx="0" cy="0"/>
          <a:chOff x="0" y="0"/>
          <a:chExt cx="0" cy="0"/>
        </a:xfrm>
      </p:grpSpPr>
      <p:pic>
        <p:nvPicPr>
          <p:cNvPr id="2666" name="Google Shape;2666;p139"/>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667" name="Google Shape;2667;p13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668" name="Google Shape;2668;p13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669" name="Google Shape;2669;p13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670" name="Google Shape;2670;p139"/>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671" name="Google Shape;2671;p13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3</a:t>
            </a:r>
            <a:endParaRPr>
              <a:latin typeface="Finger Paint"/>
              <a:ea typeface="Finger Paint"/>
              <a:cs typeface="Finger Paint"/>
              <a:sym typeface="Finger Paint"/>
            </a:endParaRPr>
          </a:p>
        </p:txBody>
      </p:sp>
      <p:sp>
        <p:nvSpPr>
          <p:cNvPr id="2672" name="Google Shape;2672;p13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673" name="Google Shape;2673;p139"/>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33 </a:t>
            </a:r>
            <a:endParaRPr sz="1800" b="1"/>
          </a:p>
          <a:p>
            <a:pPr marL="0" lvl="0" indent="0" algn="l" rtl="0">
              <a:spcBef>
                <a:spcPts val="0"/>
              </a:spcBef>
              <a:spcAft>
                <a:spcPts val="0"/>
              </a:spcAft>
              <a:buNone/>
            </a:pPr>
            <a:r>
              <a:rPr lang="fr" sz="1800" b="1"/>
              <a:t>x       7</a:t>
            </a:r>
            <a:endParaRPr sz="1800" b="1"/>
          </a:p>
          <a:p>
            <a:pPr marL="0" lvl="0" indent="0" algn="l" rtl="0">
              <a:spcBef>
                <a:spcPts val="0"/>
              </a:spcBef>
              <a:spcAft>
                <a:spcPts val="0"/>
              </a:spcAft>
              <a:buNone/>
            </a:pPr>
            <a:r>
              <a:rPr lang="fr" sz="1800" b="1"/>
              <a:t>=     </a:t>
            </a:r>
            <a:r>
              <a:rPr lang="fr" sz="1800" b="1">
                <a:solidFill>
                  <a:srgbClr val="FF0000"/>
                </a:solidFill>
              </a:rPr>
              <a:t>231</a:t>
            </a:r>
            <a:endParaRPr sz="2200" b="1">
              <a:solidFill>
                <a:srgbClr val="FF0000"/>
              </a:solidFill>
            </a:endParaRPr>
          </a:p>
        </p:txBody>
      </p:sp>
      <p:cxnSp>
        <p:nvCxnSpPr>
          <p:cNvPr id="2674" name="Google Shape;2674;p139"/>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75" name="Google Shape;2675;p139"/>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676" name="Google Shape;2676;p139"/>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677" name="Google Shape;2677;p139"/>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4 5</a:t>
            </a:r>
            <a:endParaRPr sz="1800" b="1"/>
          </a:p>
          <a:p>
            <a:pPr marL="0" lvl="0" indent="0" algn="l" rtl="0">
              <a:spcBef>
                <a:spcPts val="0"/>
              </a:spcBef>
              <a:spcAft>
                <a:spcPts val="0"/>
              </a:spcAft>
              <a:buNone/>
            </a:pPr>
            <a:r>
              <a:rPr lang="fr" sz="1800" b="1"/>
              <a:t>x       8 </a:t>
            </a:r>
            <a:endParaRPr sz="1800" b="1"/>
          </a:p>
          <a:p>
            <a:pPr marL="0" lvl="0" indent="0" algn="l" rtl="0">
              <a:spcBef>
                <a:spcPts val="0"/>
              </a:spcBef>
              <a:spcAft>
                <a:spcPts val="0"/>
              </a:spcAft>
              <a:buNone/>
            </a:pPr>
            <a:r>
              <a:rPr lang="fr" sz="1800" b="1"/>
              <a:t>=  </a:t>
            </a:r>
            <a:r>
              <a:rPr lang="fr" sz="1800" b="1">
                <a:solidFill>
                  <a:srgbClr val="FF0000"/>
                </a:solidFill>
              </a:rPr>
              <a:t>  360</a:t>
            </a:r>
            <a:endParaRPr sz="2200" b="1">
              <a:solidFill>
                <a:srgbClr val="FF0000"/>
              </a:solidFill>
            </a:endParaRPr>
          </a:p>
        </p:txBody>
      </p:sp>
      <p:sp>
        <p:nvSpPr>
          <p:cNvPr id="2678" name="Google Shape;2678;p139"/>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25 </a:t>
            </a:r>
            <a:endParaRPr sz="1800" b="1"/>
          </a:p>
          <a:p>
            <a:pPr marL="0" lvl="0" indent="0" algn="l" rtl="0">
              <a:spcBef>
                <a:spcPts val="0"/>
              </a:spcBef>
              <a:spcAft>
                <a:spcPts val="0"/>
              </a:spcAft>
              <a:buNone/>
            </a:pPr>
            <a:r>
              <a:rPr lang="fr" sz="1800" b="1"/>
              <a:t>x       5</a:t>
            </a:r>
            <a:endParaRPr sz="1800" b="1"/>
          </a:p>
          <a:p>
            <a:pPr marL="0" lvl="0" indent="0" algn="l" rtl="0">
              <a:spcBef>
                <a:spcPts val="0"/>
              </a:spcBef>
              <a:spcAft>
                <a:spcPts val="0"/>
              </a:spcAft>
              <a:buNone/>
            </a:pPr>
            <a:r>
              <a:rPr lang="fr" sz="1800" b="1"/>
              <a:t>=  </a:t>
            </a:r>
            <a:r>
              <a:rPr lang="fr" sz="1800" b="1">
                <a:solidFill>
                  <a:srgbClr val="FF0000"/>
                </a:solidFill>
              </a:rPr>
              <a:t> 125</a:t>
            </a:r>
            <a:endParaRPr sz="2200" b="1">
              <a:solidFill>
                <a:srgbClr val="FF0000"/>
              </a:solidFill>
            </a:endParaRPr>
          </a:p>
        </p:txBody>
      </p:sp>
      <p:cxnSp>
        <p:nvCxnSpPr>
          <p:cNvPr id="2679" name="Google Shape;2679;p139"/>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680" name="Google Shape;2680;p139"/>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81" name="Google Shape;2681;p139"/>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5 4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a:t>
            </a:r>
            <a:r>
              <a:rPr lang="fr" sz="1800" b="1">
                <a:solidFill>
                  <a:srgbClr val="FF0000"/>
                </a:solidFill>
              </a:rPr>
              <a:t>  216</a:t>
            </a:r>
            <a:endParaRPr sz="2200" b="1">
              <a:solidFill>
                <a:srgbClr val="FF0000"/>
              </a:solidFill>
            </a:endParaRPr>
          </a:p>
        </p:txBody>
      </p:sp>
      <p:cxnSp>
        <p:nvCxnSpPr>
          <p:cNvPr id="2682" name="Google Shape;2682;p139"/>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83" name="Google Shape;2683;p139"/>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8 8</a:t>
            </a:r>
            <a:endParaRPr sz="1800" b="1"/>
          </a:p>
          <a:p>
            <a:pPr marL="0" lvl="0" indent="0" algn="l" rtl="0">
              <a:spcBef>
                <a:spcPts val="0"/>
              </a:spcBef>
              <a:spcAft>
                <a:spcPts val="0"/>
              </a:spcAft>
              <a:buNone/>
            </a:pPr>
            <a:r>
              <a:rPr lang="fr" sz="1800" b="1"/>
              <a:t>x       3</a:t>
            </a:r>
            <a:endParaRPr sz="1800" b="1"/>
          </a:p>
          <a:p>
            <a:pPr marL="0" lvl="0" indent="0" algn="l" rtl="0">
              <a:spcBef>
                <a:spcPts val="0"/>
              </a:spcBef>
              <a:spcAft>
                <a:spcPts val="0"/>
              </a:spcAft>
              <a:buNone/>
            </a:pPr>
            <a:r>
              <a:rPr lang="fr" sz="1800" b="1"/>
              <a:t>=  </a:t>
            </a:r>
            <a:r>
              <a:rPr lang="fr" sz="1800" b="1">
                <a:solidFill>
                  <a:srgbClr val="FF0000"/>
                </a:solidFill>
              </a:rPr>
              <a:t> 264</a:t>
            </a:r>
            <a:endParaRPr sz="2200" b="1">
              <a:solidFill>
                <a:srgbClr val="FF0000"/>
              </a:solidFill>
            </a:endParaRPr>
          </a:p>
        </p:txBody>
      </p:sp>
      <p:sp>
        <p:nvSpPr>
          <p:cNvPr id="2684" name="Google Shape;2684;p139"/>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1 9</a:t>
            </a:r>
            <a:endParaRPr sz="1800" b="1"/>
          </a:p>
          <a:p>
            <a:pPr marL="0" lvl="0" indent="0" algn="l" rtl="0">
              <a:spcBef>
                <a:spcPts val="0"/>
              </a:spcBef>
              <a:spcAft>
                <a:spcPts val="0"/>
              </a:spcAft>
              <a:buNone/>
            </a:pPr>
            <a:r>
              <a:rPr lang="fr" sz="1800" b="1"/>
              <a:t>x       6</a:t>
            </a:r>
            <a:endParaRPr sz="1800" b="1"/>
          </a:p>
          <a:p>
            <a:pPr marL="0" lvl="0" indent="0" algn="l" rtl="0">
              <a:spcBef>
                <a:spcPts val="0"/>
              </a:spcBef>
              <a:spcAft>
                <a:spcPts val="0"/>
              </a:spcAft>
              <a:buNone/>
            </a:pPr>
            <a:r>
              <a:rPr lang="fr" sz="1800" b="1"/>
              <a:t>= </a:t>
            </a:r>
            <a:r>
              <a:rPr lang="fr" sz="1800" b="1">
                <a:solidFill>
                  <a:srgbClr val="FF0000"/>
                </a:solidFill>
              </a:rPr>
              <a:t>  114</a:t>
            </a:r>
            <a:endParaRPr sz="2200" b="1">
              <a:solidFill>
                <a:srgbClr val="FF0000"/>
              </a:solidFill>
            </a:endParaRPr>
          </a:p>
        </p:txBody>
      </p:sp>
      <p:cxnSp>
        <p:nvCxnSpPr>
          <p:cNvPr id="2685" name="Google Shape;2685;p139"/>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686" name="Google Shape;2686;p139"/>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87" name="Google Shape;2687;p139"/>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9 2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368</a:t>
            </a:r>
            <a:endParaRPr sz="2200" b="1">
              <a:solidFill>
                <a:srgbClr val="FF0000"/>
              </a:solidFill>
            </a:endParaRPr>
          </a:p>
        </p:txBody>
      </p:sp>
      <p:cxnSp>
        <p:nvCxnSpPr>
          <p:cNvPr id="2688" name="Google Shape;2688;p139"/>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89" name="Google Shape;2689;p139"/>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6 5</a:t>
            </a:r>
            <a:endParaRPr sz="1800" b="1"/>
          </a:p>
          <a:p>
            <a:pPr marL="0" lvl="0" indent="0" algn="l" rtl="0">
              <a:spcBef>
                <a:spcPts val="0"/>
              </a:spcBef>
              <a:spcAft>
                <a:spcPts val="0"/>
              </a:spcAft>
              <a:buNone/>
            </a:pPr>
            <a:r>
              <a:rPr lang="fr" sz="1800" b="1"/>
              <a:t>x       9</a:t>
            </a:r>
            <a:endParaRPr sz="1800" b="1"/>
          </a:p>
          <a:p>
            <a:pPr marL="0" lvl="0" indent="0" algn="l" rtl="0">
              <a:spcBef>
                <a:spcPts val="0"/>
              </a:spcBef>
              <a:spcAft>
                <a:spcPts val="0"/>
              </a:spcAft>
              <a:buNone/>
            </a:pPr>
            <a:r>
              <a:rPr lang="fr" sz="1800" b="1"/>
              <a:t>=  </a:t>
            </a:r>
            <a:r>
              <a:rPr lang="fr" sz="1800" b="1">
                <a:solidFill>
                  <a:srgbClr val="FF0000"/>
                </a:solidFill>
              </a:rPr>
              <a:t> 585</a:t>
            </a:r>
            <a:endParaRPr sz="2200" b="1">
              <a:solidFill>
                <a:srgbClr val="FF0000"/>
              </a:solidFill>
            </a:endParaRPr>
          </a:p>
        </p:txBody>
      </p:sp>
      <p:cxnSp>
        <p:nvCxnSpPr>
          <p:cNvPr id="2690" name="Google Shape;2690;p139"/>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691" name="Google Shape;2691;p139"/>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692" name="Google Shape;2692;p139"/>
          <p:cNvSpPr txBox="1"/>
          <p:nvPr/>
        </p:nvSpPr>
        <p:spPr>
          <a:xfrm>
            <a:off x="7033275" y="1833000"/>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sp>
        <p:nvSpPr>
          <p:cNvPr id="2693" name="Google Shape;2693;p139"/>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2694" name="Google Shape;2694;p139"/>
          <p:cNvSpPr txBox="1"/>
          <p:nvPr/>
        </p:nvSpPr>
        <p:spPr>
          <a:xfrm>
            <a:off x="1259375" y="16278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2</a:t>
            </a:r>
            <a:endParaRPr sz="800">
              <a:solidFill>
                <a:srgbClr val="FF0000"/>
              </a:solidFill>
            </a:endParaRPr>
          </a:p>
        </p:txBody>
      </p:sp>
      <p:sp>
        <p:nvSpPr>
          <p:cNvPr id="2695" name="Google Shape;2695;p139"/>
          <p:cNvSpPr txBox="1"/>
          <p:nvPr/>
        </p:nvSpPr>
        <p:spPr>
          <a:xfrm>
            <a:off x="3217725" y="17139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4</a:t>
            </a:r>
            <a:endParaRPr sz="800">
              <a:solidFill>
                <a:srgbClr val="FF0000"/>
              </a:solidFill>
            </a:endParaRPr>
          </a:p>
        </p:txBody>
      </p:sp>
      <p:sp>
        <p:nvSpPr>
          <p:cNvPr id="2696" name="Google Shape;2696;p139"/>
          <p:cNvSpPr txBox="1"/>
          <p:nvPr/>
        </p:nvSpPr>
        <p:spPr>
          <a:xfrm>
            <a:off x="5692075" y="16249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2</a:t>
            </a:r>
            <a:endParaRPr sz="800">
              <a:solidFill>
                <a:srgbClr val="FF0000"/>
              </a:solidFill>
            </a:endParaRPr>
          </a:p>
        </p:txBody>
      </p:sp>
      <p:sp>
        <p:nvSpPr>
          <p:cNvPr id="2697" name="Google Shape;2697;p139"/>
          <p:cNvSpPr txBox="1"/>
          <p:nvPr/>
        </p:nvSpPr>
        <p:spPr>
          <a:xfrm>
            <a:off x="1373575" y="28483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698" name="Google Shape;2698;p139"/>
          <p:cNvSpPr txBox="1"/>
          <p:nvPr/>
        </p:nvSpPr>
        <p:spPr>
          <a:xfrm>
            <a:off x="3376600" y="28483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2</a:t>
            </a:r>
            <a:endParaRPr sz="800">
              <a:solidFill>
                <a:srgbClr val="FF0000"/>
              </a:solidFill>
            </a:endParaRPr>
          </a:p>
        </p:txBody>
      </p:sp>
      <p:sp>
        <p:nvSpPr>
          <p:cNvPr id="2699" name="Google Shape;2699;p139"/>
          <p:cNvSpPr txBox="1"/>
          <p:nvPr/>
        </p:nvSpPr>
        <p:spPr>
          <a:xfrm>
            <a:off x="5692075" y="302608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5</a:t>
            </a:r>
            <a:endParaRPr sz="800">
              <a:solidFill>
                <a:srgbClr val="FF0000"/>
              </a:solidFill>
            </a:endParaRPr>
          </a:p>
        </p:txBody>
      </p:sp>
      <p:sp>
        <p:nvSpPr>
          <p:cNvPr id="2700" name="Google Shape;2700;p139"/>
          <p:cNvSpPr txBox="1"/>
          <p:nvPr/>
        </p:nvSpPr>
        <p:spPr>
          <a:xfrm>
            <a:off x="4751650" y="40716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4</a:t>
            </a:r>
            <a:endParaRPr sz="800">
              <a:solidFill>
                <a:srgbClr val="FF0000"/>
              </a:solidFill>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Shape 2704"/>
        <p:cNvGrpSpPr/>
        <p:nvPr/>
      </p:nvGrpSpPr>
      <p:grpSpPr>
        <a:xfrm>
          <a:off x="0" y="0"/>
          <a:ext cx="0" cy="0"/>
          <a:chOff x="0" y="0"/>
          <a:chExt cx="0" cy="0"/>
        </a:xfrm>
      </p:grpSpPr>
      <p:pic>
        <p:nvPicPr>
          <p:cNvPr id="2705" name="Google Shape;2705;p140"/>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706" name="Google Shape;2706;p14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707" name="Google Shape;2707;p14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708" name="Google Shape;2708;p14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709" name="Google Shape;2709;p140"/>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710" name="Google Shape;2710;p140"/>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67 X 6 = </a:t>
            </a:r>
            <a:endParaRPr sz="1800" b="1"/>
          </a:p>
        </p:txBody>
      </p:sp>
      <p:pic>
        <p:nvPicPr>
          <p:cNvPr id="2711" name="Google Shape;2711;p140"/>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712" name="Google Shape;2712;p14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4</a:t>
            </a:r>
            <a:endParaRPr>
              <a:latin typeface="Finger Paint"/>
              <a:ea typeface="Finger Paint"/>
              <a:cs typeface="Finger Paint"/>
              <a:sym typeface="Finger Paint"/>
            </a:endParaRPr>
          </a:p>
        </p:txBody>
      </p:sp>
      <p:sp>
        <p:nvSpPr>
          <p:cNvPr id="2713" name="Google Shape;2713;p140"/>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84 X 8 = </a:t>
            </a:r>
            <a:endParaRPr sz="1800" b="1"/>
          </a:p>
        </p:txBody>
      </p:sp>
      <p:sp>
        <p:nvSpPr>
          <p:cNvPr id="2714" name="Google Shape;2714;p140"/>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46 X 2 =  </a:t>
            </a:r>
            <a:endParaRPr sz="1800" b="1"/>
          </a:p>
        </p:txBody>
      </p:sp>
      <p:sp>
        <p:nvSpPr>
          <p:cNvPr id="2715" name="Google Shape;2715;p140"/>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23 X 3 = </a:t>
            </a:r>
            <a:endParaRPr sz="1800" b="1"/>
          </a:p>
        </p:txBody>
      </p:sp>
      <p:sp>
        <p:nvSpPr>
          <p:cNvPr id="2716" name="Google Shape;2716;p140"/>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52 X 9 = </a:t>
            </a:r>
            <a:endParaRPr sz="1800" b="1"/>
          </a:p>
        </p:txBody>
      </p:sp>
      <p:sp>
        <p:nvSpPr>
          <p:cNvPr id="2717" name="Google Shape;2717;p140"/>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92 X 7 = </a:t>
            </a:r>
            <a:endParaRPr sz="1800" b="1"/>
          </a:p>
        </p:txBody>
      </p:sp>
      <p:sp>
        <p:nvSpPr>
          <p:cNvPr id="2718" name="Google Shape;2718;p140"/>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61 X 7 = </a:t>
            </a:r>
            <a:endParaRPr sz="1800" b="1"/>
          </a:p>
        </p:txBody>
      </p:sp>
      <p:sp>
        <p:nvSpPr>
          <p:cNvPr id="2719" name="Google Shape;2719;p140"/>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84 X 5 = </a:t>
            </a:r>
            <a:endParaRPr sz="1800" b="1"/>
          </a:p>
        </p:txBody>
      </p:sp>
      <p:sp>
        <p:nvSpPr>
          <p:cNvPr id="2720" name="Google Shape;2720;p140"/>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Shape 2724"/>
        <p:cNvGrpSpPr/>
        <p:nvPr/>
      </p:nvGrpSpPr>
      <p:grpSpPr>
        <a:xfrm>
          <a:off x="0" y="0"/>
          <a:ext cx="0" cy="0"/>
          <a:chOff x="0" y="0"/>
          <a:chExt cx="0" cy="0"/>
        </a:xfrm>
      </p:grpSpPr>
      <p:pic>
        <p:nvPicPr>
          <p:cNvPr id="2725" name="Google Shape;2725;p141"/>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726" name="Google Shape;2726;p14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727" name="Google Shape;2727;p14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728" name="Google Shape;2728;p14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729" name="Google Shape;2729;p141"/>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730" name="Google Shape;2730;p14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4</a:t>
            </a:r>
            <a:endParaRPr>
              <a:latin typeface="Finger Paint"/>
              <a:ea typeface="Finger Paint"/>
              <a:cs typeface="Finger Paint"/>
              <a:sym typeface="Finger Paint"/>
            </a:endParaRPr>
          </a:p>
        </p:txBody>
      </p:sp>
      <p:sp>
        <p:nvSpPr>
          <p:cNvPr id="2731" name="Google Shape;2731;p141"/>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732" name="Google Shape;2732;p141"/>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6 7</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  </a:t>
            </a:r>
            <a:r>
              <a:rPr lang="fr" sz="1800" b="1">
                <a:solidFill>
                  <a:srgbClr val="FF0000"/>
                </a:solidFill>
              </a:rPr>
              <a:t> 402</a:t>
            </a:r>
            <a:endParaRPr sz="2200" b="1">
              <a:solidFill>
                <a:srgbClr val="FF0000"/>
              </a:solidFill>
            </a:endParaRPr>
          </a:p>
        </p:txBody>
      </p:sp>
      <p:cxnSp>
        <p:nvCxnSpPr>
          <p:cNvPr id="2733" name="Google Shape;2733;p141"/>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734" name="Google Shape;2734;p141"/>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735" name="Google Shape;2735;p141"/>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736" name="Google Shape;2736;p141"/>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8 4 </a:t>
            </a:r>
            <a:endParaRPr sz="1800" b="1"/>
          </a:p>
          <a:p>
            <a:pPr marL="0" lvl="0" indent="0" algn="l" rtl="0">
              <a:spcBef>
                <a:spcPts val="0"/>
              </a:spcBef>
              <a:spcAft>
                <a:spcPts val="0"/>
              </a:spcAft>
              <a:buNone/>
            </a:pPr>
            <a:r>
              <a:rPr lang="fr" sz="1800" b="1"/>
              <a:t>x        8 </a:t>
            </a:r>
            <a:endParaRPr sz="1800" b="1"/>
          </a:p>
          <a:p>
            <a:pPr marL="0" lvl="0" indent="0" algn="l" rtl="0">
              <a:spcBef>
                <a:spcPts val="0"/>
              </a:spcBef>
              <a:spcAft>
                <a:spcPts val="0"/>
              </a:spcAft>
              <a:buNone/>
            </a:pPr>
            <a:r>
              <a:rPr lang="fr" sz="1800" b="1"/>
              <a:t>=   </a:t>
            </a:r>
            <a:r>
              <a:rPr lang="fr" sz="1800" b="1">
                <a:solidFill>
                  <a:srgbClr val="FF0000"/>
                </a:solidFill>
              </a:rPr>
              <a:t> 672</a:t>
            </a:r>
            <a:endParaRPr sz="2200" b="1">
              <a:solidFill>
                <a:srgbClr val="FF0000"/>
              </a:solidFill>
            </a:endParaRPr>
          </a:p>
        </p:txBody>
      </p:sp>
      <p:sp>
        <p:nvSpPr>
          <p:cNvPr id="2737" name="Google Shape;2737;p141"/>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46 </a:t>
            </a:r>
            <a:endParaRPr sz="1800" b="1"/>
          </a:p>
          <a:p>
            <a:pPr marL="0" lvl="0" indent="0" algn="l" rtl="0">
              <a:spcBef>
                <a:spcPts val="0"/>
              </a:spcBef>
              <a:spcAft>
                <a:spcPts val="0"/>
              </a:spcAft>
              <a:buNone/>
            </a:pPr>
            <a:r>
              <a:rPr lang="fr" sz="1800" b="1"/>
              <a:t>x      2</a:t>
            </a:r>
            <a:endParaRPr sz="1800" b="1"/>
          </a:p>
          <a:p>
            <a:pPr marL="0" lvl="0" indent="0" algn="l" rtl="0">
              <a:spcBef>
                <a:spcPts val="0"/>
              </a:spcBef>
              <a:spcAft>
                <a:spcPts val="0"/>
              </a:spcAft>
              <a:buNone/>
            </a:pPr>
            <a:r>
              <a:rPr lang="fr" sz="1800" b="1"/>
              <a:t>=  </a:t>
            </a:r>
            <a:r>
              <a:rPr lang="fr" sz="1800" b="1">
                <a:solidFill>
                  <a:srgbClr val="FF0000"/>
                </a:solidFill>
              </a:rPr>
              <a:t>   92</a:t>
            </a:r>
            <a:endParaRPr sz="2200" b="1">
              <a:solidFill>
                <a:srgbClr val="FF0000"/>
              </a:solidFill>
            </a:endParaRPr>
          </a:p>
        </p:txBody>
      </p:sp>
      <p:cxnSp>
        <p:nvCxnSpPr>
          <p:cNvPr id="2738" name="Google Shape;2738;p141"/>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739" name="Google Shape;2739;p141"/>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740" name="Google Shape;2740;p141"/>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23</a:t>
            </a:r>
            <a:endParaRPr sz="1800" b="1"/>
          </a:p>
          <a:p>
            <a:pPr marL="0" lvl="0" indent="0" algn="l" rtl="0">
              <a:spcBef>
                <a:spcPts val="0"/>
              </a:spcBef>
              <a:spcAft>
                <a:spcPts val="0"/>
              </a:spcAft>
              <a:buNone/>
            </a:pPr>
            <a:r>
              <a:rPr lang="fr" sz="1800" b="1"/>
              <a:t>x       3</a:t>
            </a:r>
            <a:endParaRPr sz="1800" b="1"/>
          </a:p>
          <a:p>
            <a:pPr marL="0" lvl="0" indent="0" algn="l" rtl="0">
              <a:spcBef>
                <a:spcPts val="0"/>
              </a:spcBef>
              <a:spcAft>
                <a:spcPts val="0"/>
              </a:spcAft>
              <a:buNone/>
            </a:pPr>
            <a:r>
              <a:rPr lang="fr" sz="1800" b="1"/>
              <a:t>=    </a:t>
            </a:r>
            <a:r>
              <a:rPr lang="fr" sz="1800" b="1">
                <a:solidFill>
                  <a:srgbClr val="FF0000"/>
                </a:solidFill>
              </a:rPr>
              <a:t>6 9</a:t>
            </a:r>
            <a:endParaRPr sz="2200" b="1">
              <a:solidFill>
                <a:srgbClr val="FF0000"/>
              </a:solidFill>
            </a:endParaRPr>
          </a:p>
        </p:txBody>
      </p:sp>
      <p:cxnSp>
        <p:nvCxnSpPr>
          <p:cNvPr id="2741" name="Google Shape;2741;p141"/>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742" name="Google Shape;2742;p141"/>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5 2  </a:t>
            </a:r>
            <a:endParaRPr sz="1800" b="1"/>
          </a:p>
          <a:p>
            <a:pPr marL="0" lvl="0" indent="0" algn="l" rtl="0">
              <a:spcBef>
                <a:spcPts val="0"/>
              </a:spcBef>
              <a:spcAft>
                <a:spcPts val="0"/>
              </a:spcAft>
              <a:buNone/>
            </a:pPr>
            <a:r>
              <a:rPr lang="fr" sz="1800" b="1"/>
              <a:t>x         9 </a:t>
            </a:r>
            <a:endParaRPr sz="1800" b="1"/>
          </a:p>
          <a:p>
            <a:pPr marL="0" lvl="0" indent="0" algn="l" rtl="0">
              <a:spcBef>
                <a:spcPts val="0"/>
              </a:spcBef>
              <a:spcAft>
                <a:spcPts val="0"/>
              </a:spcAft>
              <a:buNone/>
            </a:pPr>
            <a:r>
              <a:rPr lang="fr" sz="1800" b="1"/>
              <a:t>=  </a:t>
            </a:r>
            <a:r>
              <a:rPr lang="fr" sz="1800" b="1">
                <a:solidFill>
                  <a:srgbClr val="FF0000"/>
                </a:solidFill>
              </a:rPr>
              <a:t>   468</a:t>
            </a:r>
            <a:endParaRPr sz="2200" b="1">
              <a:solidFill>
                <a:srgbClr val="FF0000"/>
              </a:solidFill>
            </a:endParaRPr>
          </a:p>
        </p:txBody>
      </p:sp>
      <p:sp>
        <p:nvSpPr>
          <p:cNvPr id="2743" name="Google Shape;2743;p141"/>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9 2</a:t>
            </a:r>
            <a:endParaRPr sz="1800" b="1"/>
          </a:p>
          <a:p>
            <a:pPr marL="0" lvl="0" indent="0" algn="l" rtl="0">
              <a:spcBef>
                <a:spcPts val="0"/>
              </a:spcBef>
              <a:spcAft>
                <a:spcPts val="0"/>
              </a:spcAft>
              <a:buNone/>
            </a:pPr>
            <a:r>
              <a:rPr lang="fr" sz="1800" b="1"/>
              <a:t>x        7</a:t>
            </a:r>
            <a:endParaRPr sz="1800" b="1"/>
          </a:p>
          <a:p>
            <a:pPr marL="0" lvl="0" indent="0" algn="l" rtl="0">
              <a:spcBef>
                <a:spcPts val="0"/>
              </a:spcBef>
              <a:spcAft>
                <a:spcPts val="0"/>
              </a:spcAft>
              <a:buNone/>
            </a:pPr>
            <a:r>
              <a:rPr lang="fr" sz="1800" b="1"/>
              <a:t>=  </a:t>
            </a:r>
            <a:r>
              <a:rPr lang="fr" sz="1800" b="1">
                <a:solidFill>
                  <a:srgbClr val="FF0000"/>
                </a:solidFill>
              </a:rPr>
              <a:t>   644</a:t>
            </a:r>
            <a:endParaRPr sz="2200" b="1">
              <a:solidFill>
                <a:srgbClr val="FF0000"/>
              </a:solidFill>
            </a:endParaRPr>
          </a:p>
        </p:txBody>
      </p:sp>
      <p:cxnSp>
        <p:nvCxnSpPr>
          <p:cNvPr id="2744" name="Google Shape;2744;p141"/>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745" name="Google Shape;2745;p141"/>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746" name="Google Shape;2746;p141"/>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61</a:t>
            </a:r>
            <a:endParaRPr sz="1800" b="1"/>
          </a:p>
          <a:p>
            <a:pPr marL="0" lvl="0" indent="0" algn="l" rtl="0">
              <a:spcBef>
                <a:spcPts val="0"/>
              </a:spcBef>
              <a:spcAft>
                <a:spcPts val="0"/>
              </a:spcAft>
              <a:buNone/>
            </a:pPr>
            <a:r>
              <a:rPr lang="fr" sz="1800" b="1"/>
              <a:t>x      7 </a:t>
            </a:r>
            <a:endParaRPr sz="1800" b="1"/>
          </a:p>
          <a:p>
            <a:pPr marL="0" lvl="0" indent="0" algn="l" rtl="0">
              <a:spcBef>
                <a:spcPts val="0"/>
              </a:spcBef>
              <a:spcAft>
                <a:spcPts val="0"/>
              </a:spcAft>
              <a:buNone/>
            </a:pPr>
            <a:r>
              <a:rPr lang="fr" sz="1800" b="1"/>
              <a:t>=  </a:t>
            </a:r>
            <a:r>
              <a:rPr lang="fr" sz="1800" b="1">
                <a:solidFill>
                  <a:srgbClr val="FF0000"/>
                </a:solidFill>
              </a:rPr>
              <a:t> 427</a:t>
            </a:r>
            <a:endParaRPr sz="2200" b="1">
              <a:solidFill>
                <a:srgbClr val="FF0000"/>
              </a:solidFill>
            </a:endParaRPr>
          </a:p>
        </p:txBody>
      </p:sp>
      <p:cxnSp>
        <p:nvCxnSpPr>
          <p:cNvPr id="2747" name="Google Shape;2747;p141"/>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748" name="Google Shape;2748;p141"/>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84</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   420</a:t>
            </a:r>
            <a:endParaRPr sz="2200" b="1">
              <a:solidFill>
                <a:srgbClr val="FF0000"/>
              </a:solidFill>
            </a:endParaRPr>
          </a:p>
        </p:txBody>
      </p:sp>
      <p:cxnSp>
        <p:nvCxnSpPr>
          <p:cNvPr id="2749" name="Google Shape;2749;p141"/>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750" name="Google Shape;2750;p141"/>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751" name="Google Shape;2751;p141"/>
          <p:cNvSpPr txBox="1"/>
          <p:nvPr/>
        </p:nvSpPr>
        <p:spPr>
          <a:xfrm>
            <a:off x="7033275" y="1833000"/>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sp>
        <p:nvSpPr>
          <p:cNvPr id="2752" name="Google Shape;2752;p141"/>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2753" name="Google Shape;2753;p141"/>
          <p:cNvSpPr txBox="1"/>
          <p:nvPr/>
        </p:nvSpPr>
        <p:spPr>
          <a:xfrm>
            <a:off x="1137475" y="17139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4</a:t>
            </a:r>
            <a:endParaRPr sz="800">
              <a:solidFill>
                <a:srgbClr val="FF0000"/>
              </a:solidFill>
            </a:endParaRPr>
          </a:p>
        </p:txBody>
      </p:sp>
      <p:sp>
        <p:nvSpPr>
          <p:cNvPr id="2754" name="Google Shape;2754;p141"/>
          <p:cNvSpPr txBox="1"/>
          <p:nvPr/>
        </p:nvSpPr>
        <p:spPr>
          <a:xfrm>
            <a:off x="3349550" y="18330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3</a:t>
            </a:r>
            <a:endParaRPr sz="800">
              <a:solidFill>
                <a:srgbClr val="FF0000"/>
              </a:solidFill>
            </a:endParaRPr>
          </a:p>
        </p:txBody>
      </p:sp>
      <p:sp>
        <p:nvSpPr>
          <p:cNvPr id="2755" name="Google Shape;2755;p141"/>
          <p:cNvSpPr txBox="1"/>
          <p:nvPr/>
        </p:nvSpPr>
        <p:spPr>
          <a:xfrm>
            <a:off x="5615725" y="18874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756" name="Google Shape;2756;p141"/>
          <p:cNvSpPr txBox="1"/>
          <p:nvPr/>
        </p:nvSpPr>
        <p:spPr>
          <a:xfrm>
            <a:off x="3453825" y="28320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757" name="Google Shape;2757;p141"/>
          <p:cNvSpPr txBox="1"/>
          <p:nvPr/>
        </p:nvSpPr>
        <p:spPr>
          <a:xfrm>
            <a:off x="5849350" y="302608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758" name="Google Shape;2758;p141"/>
          <p:cNvSpPr txBox="1"/>
          <p:nvPr/>
        </p:nvSpPr>
        <p:spPr>
          <a:xfrm>
            <a:off x="4771050" y="42726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2</a:t>
            </a:r>
            <a:endParaRPr sz="80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pic>
        <p:nvPicPr>
          <p:cNvPr id="297" name="Google Shape;297;p25"/>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298" name="Google Shape;298;p25"/>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299" name="Google Shape;299;p2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00" name="Google Shape;300;p2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01" name="Google Shape;301;p2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02" name="Google Shape;302;p25"/>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303" name="Google Shape;303;p25"/>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6  2</a:t>
            </a:r>
            <a:endParaRPr sz="1800" b="1"/>
          </a:p>
          <a:p>
            <a:pPr marL="0" lvl="0" indent="0" algn="l" rtl="0">
              <a:spcBef>
                <a:spcPts val="0"/>
              </a:spcBef>
              <a:spcAft>
                <a:spcPts val="0"/>
              </a:spcAft>
              <a:buNone/>
            </a:pPr>
            <a:r>
              <a:rPr lang="fr" sz="1800" b="1"/>
              <a:t>+       7 </a:t>
            </a:r>
            <a:endParaRPr sz="1800" b="1"/>
          </a:p>
          <a:p>
            <a:pPr marL="0" lvl="0" indent="0" algn="l" rtl="0">
              <a:spcBef>
                <a:spcPts val="0"/>
              </a:spcBef>
              <a:spcAft>
                <a:spcPts val="0"/>
              </a:spcAft>
              <a:buNone/>
            </a:pPr>
            <a:r>
              <a:rPr lang="fr" sz="1800" b="1"/>
              <a:t>= </a:t>
            </a:r>
            <a:r>
              <a:rPr lang="fr" sz="1800" b="1">
                <a:solidFill>
                  <a:srgbClr val="FF0000"/>
                </a:solidFill>
              </a:rPr>
              <a:t>  6  9</a:t>
            </a:r>
            <a:endParaRPr sz="2200" b="1">
              <a:solidFill>
                <a:srgbClr val="FF0000"/>
              </a:solidFill>
            </a:endParaRPr>
          </a:p>
        </p:txBody>
      </p:sp>
      <p:cxnSp>
        <p:nvCxnSpPr>
          <p:cNvPr id="304" name="Google Shape;304;p25"/>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05" name="Google Shape;305;p25"/>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06" name="Google Shape;306;p25"/>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07" name="Google Shape;307;p25"/>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08" name="Google Shape;308;p25"/>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09" name="Google Shape;309;p25"/>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310" name="Google Shape;310;p25"/>
          <p:cNvSpPr txBox="1"/>
          <p:nvPr/>
        </p:nvSpPr>
        <p:spPr>
          <a:xfrm>
            <a:off x="8784800" y="1671500"/>
            <a:ext cx="359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11" name="Google Shape;311;p25"/>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12" name="Google Shape;312;p25"/>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13" name="Google Shape;313;p2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4</a:t>
            </a:r>
            <a:endParaRPr>
              <a:latin typeface="Finger Paint"/>
              <a:ea typeface="Finger Paint"/>
              <a:cs typeface="Finger Paint"/>
              <a:sym typeface="Finger Paint"/>
            </a:endParaRPr>
          </a:p>
        </p:txBody>
      </p:sp>
      <p:sp>
        <p:nvSpPr>
          <p:cNvPr id="314" name="Google Shape;314;p2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315" name="Google Shape;315;p25"/>
          <p:cNvSpPr txBox="1"/>
          <p:nvPr/>
        </p:nvSpPr>
        <p:spPr>
          <a:xfrm>
            <a:off x="7056125" y="1959225"/>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sp>
        <p:nvSpPr>
          <p:cNvPr id="316" name="Google Shape;316;p25"/>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2  9</a:t>
            </a:r>
            <a:endParaRPr sz="1800" b="1"/>
          </a:p>
          <a:p>
            <a:pPr marL="0" lvl="0" indent="0" algn="l" rtl="0">
              <a:spcBef>
                <a:spcPts val="0"/>
              </a:spcBef>
              <a:spcAft>
                <a:spcPts val="0"/>
              </a:spcAft>
              <a:buNone/>
            </a:pPr>
            <a:r>
              <a:rPr lang="fr" sz="1800" b="1"/>
              <a:t>+        9</a:t>
            </a:r>
            <a:endParaRPr sz="1800" b="1"/>
          </a:p>
          <a:p>
            <a:pPr marL="0" lvl="0" indent="0" algn="l" rtl="0">
              <a:spcBef>
                <a:spcPts val="0"/>
              </a:spcBef>
              <a:spcAft>
                <a:spcPts val="0"/>
              </a:spcAft>
              <a:buNone/>
            </a:pPr>
            <a:r>
              <a:rPr lang="fr" sz="1800" b="1"/>
              <a:t>= </a:t>
            </a:r>
            <a:r>
              <a:rPr lang="fr" sz="1800" b="1">
                <a:solidFill>
                  <a:srgbClr val="FF0000"/>
                </a:solidFill>
              </a:rPr>
              <a:t>   3  8</a:t>
            </a:r>
            <a:endParaRPr sz="2200" b="1">
              <a:solidFill>
                <a:srgbClr val="FF0000"/>
              </a:solidFill>
            </a:endParaRPr>
          </a:p>
        </p:txBody>
      </p:sp>
      <p:sp>
        <p:nvSpPr>
          <p:cNvPr id="317" name="Google Shape;317;p25"/>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5  4</a:t>
            </a:r>
            <a:endParaRPr sz="1800" b="1"/>
          </a:p>
          <a:p>
            <a:pPr marL="0" lvl="0" indent="0" algn="l" rtl="0">
              <a:spcBef>
                <a:spcPts val="0"/>
              </a:spcBef>
              <a:spcAft>
                <a:spcPts val="0"/>
              </a:spcAft>
              <a:buNone/>
            </a:pPr>
            <a:r>
              <a:rPr lang="fr" sz="1800" b="1"/>
              <a:t>+         4</a:t>
            </a:r>
            <a:endParaRPr sz="1800" b="1"/>
          </a:p>
          <a:p>
            <a:pPr marL="0" lvl="0" indent="0" algn="l" rtl="0">
              <a:spcBef>
                <a:spcPts val="0"/>
              </a:spcBef>
              <a:spcAft>
                <a:spcPts val="0"/>
              </a:spcAft>
              <a:buNone/>
            </a:pPr>
            <a:r>
              <a:rPr lang="fr" sz="1800" b="1"/>
              <a:t>= </a:t>
            </a:r>
            <a:r>
              <a:rPr lang="fr" sz="1800" b="1">
                <a:solidFill>
                  <a:srgbClr val="FF0000"/>
                </a:solidFill>
              </a:rPr>
              <a:t>    5  8</a:t>
            </a:r>
            <a:endParaRPr sz="2200" b="1">
              <a:solidFill>
                <a:srgbClr val="FF0000"/>
              </a:solidFill>
            </a:endParaRPr>
          </a:p>
        </p:txBody>
      </p:sp>
      <p:sp>
        <p:nvSpPr>
          <p:cNvPr id="318" name="Google Shape;318;p25"/>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8  5 </a:t>
            </a:r>
            <a:endParaRPr sz="1800" b="1"/>
          </a:p>
          <a:p>
            <a:pPr marL="0" lvl="0" indent="0" algn="l" rtl="0">
              <a:spcBef>
                <a:spcPts val="0"/>
              </a:spcBef>
              <a:spcAft>
                <a:spcPts val="0"/>
              </a:spcAft>
              <a:buNone/>
            </a:pPr>
            <a:r>
              <a:rPr lang="fr" sz="1800" b="1"/>
              <a:t>+        6</a:t>
            </a:r>
            <a:endParaRPr sz="1800" b="1"/>
          </a:p>
          <a:p>
            <a:pPr marL="0" lvl="0" indent="0" algn="l" rtl="0">
              <a:spcBef>
                <a:spcPts val="0"/>
              </a:spcBef>
              <a:spcAft>
                <a:spcPts val="0"/>
              </a:spcAft>
              <a:buNone/>
            </a:pPr>
            <a:r>
              <a:rPr lang="fr" sz="1800" b="1"/>
              <a:t>= </a:t>
            </a:r>
            <a:r>
              <a:rPr lang="fr" sz="1800" b="1">
                <a:solidFill>
                  <a:srgbClr val="FF0000"/>
                </a:solidFill>
              </a:rPr>
              <a:t>   9  1</a:t>
            </a:r>
            <a:endParaRPr sz="2200" b="1">
              <a:solidFill>
                <a:srgbClr val="FF0000"/>
              </a:solidFill>
            </a:endParaRPr>
          </a:p>
        </p:txBody>
      </p:sp>
      <p:sp>
        <p:nvSpPr>
          <p:cNvPr id="319" name="Google Shape;319;p25"/>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9 1 </a:t>
            </a:r>
            <a:endParaRPr sz="1800" b="1"/>
          </a:p>
          <a:p>
            <a:pPr marL="0" lvl="0" indent="0" algn="l" rtl="0">
              <a:spcBef>
                <a:spcPts val="0"/>
              </a:spcBef>
              <a:spcAft>
                <a:spcPts val="0"/>
              </a:spcAft>
              <a:buNone/>
            </a:pPr>
            <a:r>
              <a:rPr lang="fr" sz="1800" b="1"/>
              <a:t>+       7</a:t>
            </a:r>
            <a:endParaRPr sz="1800" b="1"/>
          </a:p>
          <a:p>
            <a:pPr marL="0" lvl="0" indent="0" algn="l" rtl="0">
              <a:spcBef>
                <a:spcPts val="0"/>
              </a:spcBef>
              <a:spcAft>
                <a:spcPts val="0"/>
              </a:spcAft>
              <a:buNone/>
            </a:pPr>
            <a:r>
              <a:rPr lang="fr" sz="1800" b="1"/>
              <a:t>= </a:t>
            </a:r>
            <a:r>
              <a:rPr lang="fr" sz="1800" b="1">
                <a:solidFill>
                  <a:srgbClr val="FF0000"/>
                </a:solidFill>
              </a:rPr>
              <a:t>   9 8</a:t>
            </a:r>
            <a:endParaRPr sz="2200" b="1">
              <a:solidFill>
                <a:srgbClr val="FF0000"/>
              </a:solidFill>
            </a:endParaRPr>
          </a:p>
        </p:txBody>
      </p:sp>
      <p:sp>
        <p:nvSpPr>
          <p:cNvPr id="320" name="Google Shape;320;p25"/>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7  9</a:t>
            </a:r>
            <a:endParaRPr sz="1800" b="1"/>
          </a:p>
          <a:p>
            <a:pPr marL="0" lvl="0" indent="0" algn="l" rtl="0">
              <a:spcBef>
                <a:spcPts val="0"/>
              </a:spcBef>
              <a:spcAft>
                <a:spcPts val="0"/>
              </a:spcAft>
              <a:buNone/>
            </a:pPr>
            <a:r>
              <a:rPr lang="fr" sz="1800" b="1"/>
              <a:t>+         3</a:t>
            </a:r>
            <a:endParaRPr sz="1800" b="1"/>
          </a:p>
          <a:p>
            <a:pPr marL="0" lvl="0" indent="0" algn="l" rtl="0">
              <a:spcBef>
                <a:spcPts val="0"/>
              </a:spcBef>
              <a:spcAft>
                <a:spcPts val="0"/>
              </a:spcAft>
              <a:buNone/>
            </a:pPr>
            <a:r>
              <a:rPr lang="fr" sz="1800" b="1"/>
              <a:t>= </a:t>
            </a:r>
            <a:r>
              <a:rPr lang="fr" sz="1800" b="1">
                <a:solidFill>
                  <a:srgbClr val="FF0000"/>
                </a:solidFill>
              </a:rPr>
              <a:t>    8  2</a:t>
            </a:r>
            <a:endParaRPr sz="2200" b="1">
              <a:solidFill>
                <a:srgbClr val="FF0000"/>
              </a:solidFill>
            </a:endParaRPr>
          </a:p>
        </p:txBody>
      </p:sp>
      <p:sp>
        <p:nvSpPr>
          <p:cNvPr id="321" name="Google Shape;321;p25"/>
          <p:cNvSpPr txBox="1"/>
          <p:nvPr/>
        </p:nvSpPr>
        <p:spPr>
          <a:xfrm>
            <a:off x="54444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22" name="Google Shape;322;p25"/>
          <p:cNvSpPr txBox="1"/>
          <p:nvPr/>
        </p:nvSpPr>
        <p:spPr>
          <a:xfrm>
            <a:off x="2529475"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23" name="Google Shape;323;p25"/>
          <p:cNvSpPr txBox="1"/>
          <p:nvPr/>
        </p:nvSpPr>
        <p:spPr>
          <a:xfrm>
            <a:off x="5233275"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Shape 2762"/>
        <p:cNvGrpSpPr/>
        <p:nvPr/>
      </p:nvGrpSpPr>
      <p:grpSpPr>
        <a:xfrm>
          <a:off x="0" y="0"/>
          <a:ext cx="0" cy="0"/>
          <a:chOff x="0" y="0"/>
          <a:chExt cx="0" cy="0"/>
        </a:xfrm>
      </p:grpSpPr>
      <p:pic>
        <p:nvPicPr>
          <p:cNvPr id="2763" name="Google Shape;2763;p142"/>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764" name="Google Shape;2764;p14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765" name="Google Shape;2765;p14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766" name="Google Shape;2766;p14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767" name="Google Shape;2767;p142"/>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768" name="Google Shape;2768;p142"/>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64 x 3 </a:t>
            </a:r>
            <a:endParaRPr sz="1800" b="1"/>
          </a:p>
        </p:txBody>
      </p:sp>
      <p:pic>
        <p:nvPicPr>
          <p:cNvPr id="2769" name="Google Shape;2769;p142"/>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770" name="Google Shape;2770;p14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5</a:t>
            </a:r>
            <a:endParaRPr>
              <a:latin typeface="Finger Paint"/>
              <a:ea typeface="Finger Paint"/>
              <a:cs typeface="Finger Paint"/>
              <a:sym typeface="Finger Paint"/>
            </a:endParaRPr>
          </a:p>
        </p:txBody>
      </p:sp>
      <p:sp>
        <p:nvSpPr>
          <p:cNvPr id="2771" name="Google Shape;2771;p142"/>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59 x 4</a:t>
            </a:r>
            <a:endParaRPr sz="1800" b="1"/>
          </a:p>
        </p:txBody>
      </p:sp>
      <p:sp>
        <p:nvSpPr>
          <p:cNvPr id="2772" name="Google Shape;2772;p142"/>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96 x 2</a:t>
            </a:r>
            <a:endParaRPr sz="1800" b="1"/>
          </a:p>
        </p:txBody>
      </p:sp>
      <p:sp>
        <p:nvSpPr>
          <p:cNvPr id="2773" name="Google Shape;2773;p142"/>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26 x 7 =</a:t>
            </a:r>
            <a:endParaRPr sz="1800" b="1"/>
          </a:p>
        </p:txBody>
      </p:sp>
      <p:sp>
        <p:nvSpPr>
          <p:cNvPr id="2774" name="Google Shape;2774;p142"/>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54 x 5 = </a:t>
            </a:r>
            <a:endParaRPr sz="1800" b="1"/>
          </a:p>
        </p:txBody>
      </p:sp>
      <p:sp>
        <p:nvSpPr>
          <p:cNvPr id="2775" name="Google Shape;2775;p142"/>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62 x 6 =</a:t>
            </a:r>
            <a:endParaRPr sz="1800" b="1"/>
          </a:p>
        </p:txBody>
      </p:sp>
      <p:sp>
        <p:nvSpPr>
          <p:cNvPr id="2776" name="Google Shape;2776;p142"/>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78 x 4 = </a:t>
            </a:r>
            <a:endParaRPr sz="1800" b="1"/>
          </a:p>
        </p:txBody>
      </p:sp>
      <p:sp>
        <p:nvSpPr>
          <p:cNvPr id="2777" name="Google Shape;2777;p142"/>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 x 9 =</a:t>
            </a:r>
            <a:endParaRPr sz="1800" b="1"/>
          </a:p>
        </p:txBody>
      </p:sp>
      <p:sp>
        <p:nvSpPr>
          <p:cNvPr id="2778" name="Google Shape;2778;p142"/>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Shape 2782"/>
        <p:cNvGrpSpPr/>
        <p:nvPr/>
      </p:nvGrpSpPr>
      <p:grpSpPr>
        <a:xfrm>
          <a:off x="0" y="0"/>
          <a:ext cx="0" cy="0"/>
          <a:chOff x="0" y="0"/>
          <a:chExt cx="0" cy="0"/>
        </a:xfrm>
      </p:grpSpPr>
      <p:pic>
        <p:nvPicPr>
          <p:cNvPr id="2783" name="Google Shape;2783;p143"/>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784" name="Google Shape;2784;p14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785" name="Google Shape;2785;p14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786" name="Google Shape;2786;p14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787" name="Google Shape;2787;p143"/>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788" name="Google Shape;2788;p143"/>
          <p:cNvSpPr txBox="1"/>
          <p:nvPr/>
        </p:nvSpPr>
        <p:spPr>
          <a:xfrm>
            <a:off x="1104400" y="1886000"/>
            <a:ext cx="333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rgbClr val="00FF00"/>
                </a:solidFill>
              </a:rPr>
              <a:t>1</a:t>
            </a:r>
            <a:endParaRPr/>
          </a:p>
        </p:txBody>
      </p:sp>
      <p:sp>
        <p:nvSpPr>
          <p:cNvPr id="2789" name="Google Shape;2789;p14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790" name="Google Shape;2790;p143"/>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64</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a:t>
            </a:r>
            <a:r>
              <a:rPr lang="fr" sz="1800" b="1">
                <a:solidFill>
                  <a:srgbClr val="FF0000"/>
                </a:solidFill>
              </a:rPr>
              <a:t>192</a:t>
            </a:r>
            <a:endParaRPr sz="2200" b="1">
              <a:solidFill>
                <a:srgbClr val="FF0000"/>
              </a:solidFill>
            </a:endParaRPr>
          </a:p>
        </p:txBody>
      </p:sp>
      <p:cxnSp>
        <p:nvCxnSpPr>
          <p:cNvPr id="2791" name="Google Shape;2791;p143"/>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792" name="Google Shape;2792;p143"/>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793" name="Google Shape;2793;p143"/>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794" name="Google Shape;2794;p143"/>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59</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 236</a:t>
            </a:r>
            <a:endParaRPr sz="2200" b="1">
              <a:solidFill>
                <a:srgbClr val="FF0000"/>
              </a:solidFill>
            </a:endParaRPr>
          </a:p>
        </p:txBody>
      </p:sp>
      <p:sp>
        <p:nvSpPr>
          <p:cNvPr id="2795" name="Google Shape;2795;p143"/>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96</a:t>
            </a:r>
            <a:endParaRPr sz="1800" b="1"/>
          </a:p>
          <a:p>
            <a:pPr marL="0" lvl="0" indent="0" algn="l" rtl="0">
              <a:spcBef>
                <a:spcPts val="0"/>
              </a:spcBef>
              <a:spcAft>
                <a:spcPts val="0"/>
              </a:spcAft>
              <a:buNone/>
            </a:pPr>
            <a:r>
              <a:rPr lang="fr" sz="1800" b="1"/>
              <a:t>x      2 </a:t>
            </a:r>
            <a:endParaRPr sz="1800" b="1"/>
          </a:p>
          <a:p>
            <a:pPr marL="0" lvl="0" indent="0" algn="l" rtl="0">
              <a:spcBef>
                <a:spcPts val="0"/>
              </a:spcBef>
              <a:spcAft>
                <a:spcPts val="0"/>
              </a:spcAft>
              <a:buNone/>
            </a:pPr>
            <a:r>
              <a:rPr lang="fr" sz="1800" b="1"/>
              <a:t>=  </a:t>
            </a:r>
            <a:r>
              <a:rPr lang="fr" sz="1800" b="1">
                <a:solidFill>
                  <a:srgbClr val="FF0000"/>
                </a:solidFill>
              </a:rPr>
              <a:t>192</a:t>
            </a:r>
            <a:endParaRPr sz="2200" b="1">
              <a:solidFill>
                <a:srgbClr val="FF0000"/>
              </a:solidFill>
            </a:endParaRPr>
          </a:p>
        </p:txBody>
      </p:sp>
      <p:cxnSp>
        <p:nvCxnSpPr>
          <p:cNvPr id="2796" name="Google Shape;2796;p143"/>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797" name="Google Shape;2797;p143"/>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798" name="Google Shape;2798;p143"/>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26 </a:t>
            </a:r>
            <a:endParaRPr sz="1800" b="1"/>
          </a:p>
          <a:p>
            <a:pPr marL="0" lvl="0" indent="0" algn="l" rtl="0">
              <a:spcBef>
                <a:spcPts val="0"/>
              </a:spcBef>
              <a:spcAft>
                <a:spcPts val="0"/>
              </a:spcAft>
              <a:buNone/>
            </a:pPr>
            <a:r>
              <a:rPr lang="fr" sz="1800" b="1"/>
              <a:t>x      7 </a:t>
            </a:r>
            <a:endParaRPr sz="1800" b="1"/>
          </a:p>
          <a:p>
            <a:pPr marL="0" lvl="0" indent="0" algn="l" rtl="0">
              <a:spcBef>
                <a:spcPts val="0"/>
              </a:spcBef>
              <a:spcAft>
                <a:spcPts val="0"/>
              </a:spcAft>
              <a:buNone/>
            </a:pPr>
            <a:r>
              <a:rPr lang="fr" sz="1800" b="1"/>
              <a:t>=  </a:t>
            </a:r>
            <a:r>
              <a:rPr lang="fr" sz="1800" b="1">
                <a:solidFill>
                  <a:srgbClr val="FF0000"/>
                </a:solidFill>
              </a:rPr>
              <a:t>182</a:t>
            </a:r>
            <a:endParaRPr sz="2200" b="1">
              <a:solidFill>
                <a:srgbClr val="FF0000"/>
              </a:solidFill>
            </a:endParaRPr>
          </a:p>
        </p:txBody>
      </p:sp>
      <p:cxnSp>
        <p:nvCxnSpPr>
          <p:cNvPr id="2799" name="Google Shape;2799;p143"/>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00" name="Google Shape;2800;p143"/>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54</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270</a:t>
            </a:r>
            <a:endParaRPr sz="2200" b="1">
              <a:solidFill>
                <a:srgbClr val="FF0000"/>
              </a:solidFill>
            </a:endParaRPr>
          </a:p>
        </p:txBody>
      </p:sp>
      <p:sp>
        <p:nvSpPr>
          <p:cNvPr id="2801" name="Google Shape;2801;p143"/>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62</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    </a:t>
            </a:r>
            <a:r>
              <a:rPr lang="fr" sz="1800" b="1">
                <a:solidFill>
                  <a:srgbClr val="FF0000"/>
                </a:solidFill>
              </a:rPr>
              <a:t>372</a:t>
            </a:r>
            <a:endParaRPr sz="2200" b="1">
              <a:solidFill>
                <a:srgbClr val="FF0000"/>
              </a:solidFill>
            </a:endParaRPr>
          </a:p>
        </p:txBody>
      </p:sp>
      <p:cxnSp>
        <p:nvCxnSpPr>
          <p:cNvPr id="2802" name="Google Shape;2802;p143"/>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803" name="Google Shape;2803;p143"/>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04" name="Google Shape;2804;p143"/>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78</a:t>
            </a:r>
            <a:endParaRPr sz="1800" b="1"/>
          </a:p>
          <a:p>
            <a:pPr marL="0" lvl="0" indent="0" algn="l" rtl="0">
              <a:spcBef>
                <a:spcPts val="0"/>
              </a:spcBef>
              <a:spcAft>
                <a:spcPts val="0"/>
              </a:spcAft>
              <a:buNone/>
            </a:pPr>
            <a:r>
              <a:rPr lang="fr" sz="1800" b="1"/>
              <a:t>x     4</a:t>
            </a:r>
            <a:endParaRPr sz="1800" b="1"/>
          </a:p>
          <a:p>
            <a:pPr marL="0" lvl="0" indent="0" algn="l" rtl="0">
              <a:spcBef>
                <a:spcPts val="0"/>
              </a:spcBef>
              <a:spcAft>
                <a:spcPts val="0"/>
              </a:spcAft>
              <a:buNone/>
            </a:pPr>
            <a:r>
              <a:rPr lang="fr" sz="1800" b="1"/>
              <a:t>=</a:t>
            </a:r>
            <a:r>
              <a:rPr lang="fr" sz="1800" b="1">
                <a:solidFill>
                  <a:srgbClr val="FF0000"/>
                </a:solidFill>
              </a:rPr>
              <a:t> 312</a:t>
            </a:r>
            <a:endParaRPr sz="2200" b="1">
              <a:solidFill>
                <a:srgbClr val="FF0000"/>
              </a:solidFill>
            </a:endParaRPr>
          </a:p>
        </p:txBody>
      </p:sp>
      <p:cxnSp>
        <p:nvCxnSpPr>
          <p:cNvPr id="2805" name="Google Shape;2805;p143"/>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06" name="Google Shape;2806;p143"/>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45 </a:t>
            </a:r>
            <a:endParaRPr sz="1800" b="1"/>
          </a:p>
          <a:p>
            <a:pPr marL="0" lvl="0" indent="0" algn="l" rtl="0">
              <a:spcBef>
                <a:spcPts val="0"/>
              </a:spcBef>
              <a:spcAft>
                <a:spcPts val="0"/>
              </a:spcAft>
              <a:buNone/>
            </a:pPr>
            <a:r>
              <a:rPr lang="fr" sz="1800" b="1"/>
              <a:t>x      9 </a:t>
            </a:r>
            <a:endParaRPr sz="1800" b="1"/>
          </a:p>
          <a:p>
            <a:pPr marL="0" lvl="0" indent="0" algn="l" rtl="0">
              <a:spcBef>
                <a:spcPts val="0"/>
              </a:spcBef>
              <a:spcAft>
                <a:spcPts val="0"/>
              </a:spcAft>
              <a:buNone/>
            </a:pPr>
            <a:r>
              <a:rPr lang="fr" sz="1800" b="1"/>
              <a:t>=  </a:t>
            </a:r>
            <a:r>
              <a:rPr lang="fr" sz="1800" b="1">
                <a:solidFill>
                  <a:srgbClr val="FF0000"/>
                </a:solidFill>
              </a:rPr>
              <a:t>405</a:t>
            </a:r>
            <a:endParaRPr sz="2200" b="1">
              <a:solidFill>
                <a:srgbClr val="FF0000"/>
              </a:solidFill>
            </a:endParaRPr>
          </a:p>
        </p:txBody>
      </p:sp>
      <p:cxnSp>
        <p:nvCxnSpPr>
          <p:cNvPr id="2807" name="Google Shape;2807;p143"/>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08" name="Google Shape;2808;p143"/>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2809" name="Google Shape;2809;p143"/>
          <p:cNvSpPr txBox="1"/>
          <p:nvPr/>
        </p:nvSpPr>
        <p:spPr>
          <a:xfrm>
            <a:off x="3226750" y="1841250"/>
            <a:ext cx="333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3</a:t>
            </a:r>
            <a:endParaRPr/>
          </a:p>
        </p:txBody>
      </p:sp>
      <p:sp>
        <p:nvSpPr>
          <p:cNvPr id="2810" name="Google Shape;2810;p143"/>
          <p:cNvSpPr txBox="1"/>
          <p:nvPr/>
        </p:nvSpPr>
        <p:spPr>
          <a:xfrm>
            <a:off x="5550125" y="1841250"/>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1</a:t>
            </a:r>
            <a:endParaRPr/>
          </a:p>
        </p:txBody>
      </p:sp>
      <p:sp>
        <p:nvSpPr>
          <p:cNvPr id="2811" name="Google Shape;2811;p143"/>
          <p:cNvSpPr txBox="1"/>
          <p:nvPr/>
        </p:nvSpPr>
        <p:spPr>
          <a:xfrm>
            <a:off x="962075" y="2978450"/>
            <a:ext cx="719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4</a:t>
            </a:r>
            <a:endParaRPr/>
          </a:p>
        </p:txBody>
      </p:sp>
      <p:sp>
        <p:nvSpPr>
          <p:cNvPr id="2812" name="Google Shape;2812;p143"/>
          <p:cNvSpPr txBox="1"/>
          <p:nvPr/>
        </p:nvSpPr>
        <p:spPr>
          <a:xfrm>
            <a:off x="3226750" y="2919925"/>
            <a:ext cx="549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2</a:t>
            </a:r>
            <a:endParaRPr/>
          </a:p>
        </p:txBody>
      </p:sp>
      <p:sp>
        <p:nvSpPr>
          <p:cNvPr id="2813" name="Google Shape;2813;p143"/>
          <p:cNvSpPr txBox="1"/>
          <p:nvPr/>
        </p:nvSpPr>
        <p:spPr>
          <a:xfrm>
            <a:off x="5723750" y="29798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1</a:t>
            </a:r>
            <a:endParaRPr/>
          </a:p>
        </p:txBody>
      </p:sp>
      <p:sp>
        <p:nvSpPr>
          <p:cNvPr id="2814" name="Google Shape;2814;p143"/>
          <p:cNvSpPr txBox="1"/>
          <p:nvPr/>
        </p:nvSpPr>
        <p:spPr>
          <a:xfrm>
            <a:off x="2404800" y="4068750"/>
            <a:ext cx="549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3</a:t>
            </a:r>
            <a:endParaRPr/>
          </a:p>
        </p:txBody>
      </p:sp>
      <p:sp>
        <p:nvSpPr>
          <p:cNvPr id="2815" name="Google Shape;2815;p143"/>
          <p:cNvSpPr txBox="1"/>
          <p:nvPr/>
        </p:nvSpPr>
        <p:spPr>
          <a:xfrm>
            <a:off x="4483700" y="4093975"/>
            <a:ext cx="405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4</a:t>
            </a:r>
            <a:endParaRPr/>
          </a:p>
        </p:txBody>
      </p:sp>
      <p:sp>
        <p:nvSpPr>
          <p:cNvPr id="2816" name="Google Shape;2816;p14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5</a:t>
            </a:r>
            <a:endParaRPr>
              <a:latin typeface="Finger Paint"/>
              <a:ea typeface="Finger Paint"/>
              <a:cs typeface="Finger Paint"/>
              <a:sym typeface="Finger Paint"/>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Shape 2820"/>
        <p:cNvGrpSpPr/>
        <p:nvPr/>
      </p:nvGrpSpPr>
      <p:grpSpPr>
        <a:xfrm>
          <a:off x="0" y="0"/>
          <a:ext cx="0" cy="0"/>
          <a:chOff x="0" y="0"/>
          <a:chExt cx="0" cy="0"/>
        </a:xfrm>
      </p:grpSpPr>
      <p:pic>
        <p:nvPicPr>
          <p:cNvPr id="2821" name="Google Shape;2821;p144"/>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822" name="Google Shape;2822;p14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823" name="Google Shape;2823;p14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824" name="Google Shape;2824;p14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825" name="Google Shape;2825;p144"/>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826" name="Google Shape;2826;p144"/>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25 x 3 </a:t>
            </a:r>
            <a:endParaRPr sz="1800" b="1"/>
          </a:p>
        </p:txBody>
      </p:sp>
      <p:pic>
        <p:nvPicPr>
          <p:cNvPr id="2827" name="Google Shape;2827;p144"/>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828" name="Google Shape;2828;p14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6</a:t>
            </a:r>
            <a:endParaRPr>
              <a:latin typeface="Finger Paint"/>
              <a:ea typeface="Finger Paint"/>
              <a:cs typeface="Finger Paint"/>
              <a:sym typeface="Finger Paint"/>
            </a:endParaRPr>
          </a:p>
        </p:txBody>
      </p:sp>
      <p:sp>
        <p:nvSpPr>
          <p:cNvPr id="2829" name="Google Shape;2829;p144"/>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12 x 2 </a:t>
            </a:r>
            <a:endParaRPr sz="1800" b="1"/>
          </a:p>
        </p:txBody>
      </p:sp>
      <p:sp>
        <p:nvSpPr>
          <p:cNvPr id="2830" name="Google Shape;2830;p144"/>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42 x 3 </a:t>
            </a:r>
            <a:endParaRPr sz="1800" b="1"/>
          </a:p>
        </p:txBody>
      </p:sp>
      <p:sp>
        <p:nvSpPr>
          <p:cNvPr id="2831" name="Google Shape;2831;p144"/>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17 x 4 </a:t>
            </a:r>
            <a:endParaRPr sz="1800" b="1"/>
          </a:p>
        </p:txBody>
      </p:sp>
      <p:sp>
        <p:nvSpPr>
          <p:cNvPr id="2832" name="Google Shape;2832;p144"/>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31 x 5 </a:t>
            </a:r>
            <a:endParaRPr sz="1800" b="1"/>
          </a:p>
        </p:txBody>
      </p:sp>
      <p:sp>
        <p:nvSpPr>
          <p:cNvPr id="2833" name="Google Shape;2833;p144"/>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29 x 6</a:t>
            </a:r>
            <a:endParaRPr sz="1800" b="1"/>
          </a:p>
        </p:txBody>
      </p:sp>
      <p:sp>
        <p:nvSpPr>
          <p:cNvPr id="2834" name="Google Shape;2834;p144"/>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30 x 3 </a:t>
            </a:r>
            <a:endParaRPr sz="1800" b="1"/>
          </a:p>
        </p:txBody>
      </p:sp>
      <p:sp>
        <p:nvSpPr>
          <p:cNvPr id="2835" name="Google Shape;2835;p144"/>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14 x 8 </a:t>
            </a:r>
            <a:endParaRPr sz="1800" b="1"/>
          </a:p>
        </p:txBody>
      </p:sp>
      <p:sp>
        <p:nvSpPr>
          <p:cNvPr id="2836" name="Google Shape;2836;p144"/>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Shape 2840"/>
        <p:cNvGrpSpPr/>
        <p:nvPr/>
      </p:nvGrpSpPr>
      <p:grpSpPr>
        <a:xfrm>
          <a:off x="0" y="0"/>
          <a:ext cx="0" cy="0"/>
          <a:chOff x="0" y="0"/>
          <a:chExt cx="0" cy="0"/>
        </a:xfrm>
      </p:grpSpPr>
      <p:pic>
        <p:nvPicPr>
          <p:cNvPr id="2841" name="Google Shape;2841;p145"/>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842" name="Google Shape;2842;p14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843" name="Google Shape;2843;p14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844" name="Google Shape;2844;p14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845" name="Google Shape;2845;p145"/>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846" name="Google Shape;2846;p14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6</a:t>
            </a:r>
            <a:endParaRPr>
              <a:latin typeface="Finger Paint"/>
              <a:ea typeface="Finger Paint"/>
              <a:cs typeface="Finger Paint"/>
              <a:sym typeface="Finger Paint"/>
            </a:endParaRPr>
          </a:p>
        </p:txBody>
      </p:sp>
      <p:sp>
        <p:nvSpPr>
          <p:cNvPr id="2847" name="Google Shape;2847;p14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848" name="Google Shape;2848;p145"/>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25</a:t>
            </a:r>
            <a:endParaRPr sz="1800" b="1"/>
          </a:p>
          <a:p>
            <a:pPr marL="0" lvl="0" indent="0" algn="l" rtl="0">
              <a:spcBef>
                <a:spcPts val="0"/>
              </a:spcBef>
              <a:spcAft>
                <a:spcPts val="0"/>
              </a:spcAft>
              <a:buNone/>
            </a:pPr>
            <a:r>
              <a:rPr lang="fr" sz="1800" b="1"/>
              <a:t>x        3</a:t>
            </a:r>
            <a:endParaRPr sz="1800" b="1"/>
          </a:p>
          <a:p>
            <a:pPr marL="0" lvl="0" indent="0" algn="l" rtl="0">
              <a:spcBef>
                <a:spcPts val="0"/>
              </a:spcBef>
              <a:spcAft>
                <a:spcPts val="0"/>
              </a:spcAft>
              <a:buNone/>
            </a:pPr>
            <a:r>
              <a:rPr lang="fr" sz="1800" b="1"/>
              <a:t>=      75</a:t>
            </a:r>
            <a:endParaRPr sz="2200" b="1">
              <a:solidFill>
                <a:srgbClr val="FF0000"/>
              </a:solidFill>
            </a:endParaRPr>
          </a:p>
        </p:txBody>
      </p:sp>
      <p:cxnSp>
        <p:nvCxnSpPr>
          <p:cNvPr id="2849" name="Google Shape;2849;p145"/>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50" name="Google Shape;2850;p145"/>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851" name="Google Shape;2851;p145"/>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852" name="Google Shape;2852;p145"/>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 </a:t>
            </a:r>
            <a:endParaRPr sz="1800" b="1"/>
          </a:p>
          <a:p>
            <a:pPr marL="0" lvl="0" indent="0" algn="l" rtl="0">
              <a:spcBef>
                <a:spcPts val="0"/>
              </a:spcBef>
              <a:spcAft>
                <a:spcPts val="0"/>
              </a:spcAft>
              <a:buNone/>
            </a:pPr>
            <a:r>
              <a:rPr lang="fr" sz="1800" b="1"/>
              <a:t>x      2 </a:t>
            </a:r>
            <a:endParaRPr sz="1800" b="1"/>
          </a:p>
          <a:p>
            <a:pPr marL="0" lvl="0" indent="0" algn="l" rtl="0">
              <a:spcBef>
                <a:spcPts val="0"/>
              </a:spcBef>
              <a:spcAft>
                <a:spcPts val="0"/>
              </a:spcAft>
              <a:buNone/>
            </a:pPr>
            <a:r>
              <a:rPr lang="fr" sz="1800" b="1"/>
              <a:t>=    </a:t>
            </a:r>
            <a:r>
              <a:rPr lang="fr" sz="1800" b="1">
                <a:solidFill>
                  <a:srgbClr val="FF0000"/>
                </a:solidFill>
              </a:rPr>
              <a:t>24</a:t>
            </a:r>
            <a:endParaRPr sz="2200" b="1">
              <a:solidFill>
                <a:srgbClr val="FF0000"/>
              </a:solidFill>
            </a:endParaRPr>
          </a:p>
        </p:txBody>
      </p:sp>
      <p:sp>
        <p:nvSpPr>
          <p:cNvPr id="2853" name="Google Shape;2853;p145"/>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42 </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a:t>
            </a:r>
            <a:r>
              <a:rPr lang="fr" sz="1800" b="1">
                <a:solidFill>
                  <a:srgbClr val="FF0000"/>
                </a:solidFill>
              </a:rPr>
              <a:t>126</a:t>
            </a:r>
            <a:endParaRPr sz="2200" b="1">
              <a:solidFill>
                <a:srgbClr val="FF0000"/>
              </a:solidFill>
            </a:endParaRPr>
          </a:p>
        </p:txBody>
      </p:sp>
      <p:cxnSp>
        <p:nvCxnSpPr>
          <p:cNvPr id="2854" name="Google Shape;2854;p145"/>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855" name="Google Shape;2855;p145"/>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56" name="Google Shape;2856;p145"/>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17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68</a:t>
            </a:r>
            <a:endParaRPr sz="2200" b="1">
              <a:solidFill>
                <a:srgbClr val="FF0000"/>
              </a:solidFill>
            </a:endParaRPr>
          </a:p>
        </p:txBody>
      </p:sp>
      <p:cxnSp>
        <p:nvCxnSpPr>
          <p:cNvPr id="2857" name="Google Shape;2857;p145"/>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58" name="Google Shape;2858;p145"/>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31 </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155</a:t>
            </a:r>
            <a:endParaRPr sz="2200" b="1">
              <a:solidFill>
                <a:srgbClr val="FF0000"/>
              </a:solidFill>
            </a:endParaRPr>
          </a:p>
        </p:txBody>
      </p:sp>
      <p:sp>
        <p:nvSpPr>
          <p:cNvPr id="2859" name="Google Shape;2859;p145"/>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29 </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    </a:t>
            </a:r>
            <a:r>
              <a:rPr lang="fr" sz="1800" b="1">
                <a:solidFill>
                  <a:srgbClr val="FF0000"/>
                </a:solidFill>
              </a:rPr>
              <a:t>174</a:t>
            </a:r>
            <a:endParaRPr sz="2200" b="1">
              <a:solidFill>
                <a:srgbClr val="FF0000"/>
              </a:solidFill>
            </a:endParaRPr>
          </a:p>
        </p:txBody>
      </p:sp>
      <p:cxnSp>
        <p:nvCxnSpPr>
          <p:cNvPr id="2860" name="Google Shape;2860;p145"/>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861" name="Google Shape;2861;p145"/>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62" name="Google Shape;2862;p145"/>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30 </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a:t>
            </a:r>
            <a:r>
              <a:rPr lang="fr" sz="1800" b="1">
                <a:solidFill>
                  <a:srgbClr val="FF0000"/>
                </a:solidFill>
              </a:rPr>
              <a:t>90</a:t>
            </a:r>
            <a:endParaRPr sz="2200" b="1">
              <a:solidFill>
                <a:srgbClr val="FF0000"/>
              </a:solidFill>
            </a:endParaRPr>
          </a:p>
        </p:txBody>
      </p:sp>
      <p:cxnSp>
        <p:nvCxnSpPr>
          <p:cNvPr id="2863" name="Google Shape;2863;p145"/>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64" name="Google Shape;2864;p145"/>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14 </a:t>
            </a:r>
            <a:endParaRPr sz="1800" b="1"/>
          </a:p>
          <a:p>
            <a:pPr marL="0" lvl="0" indent="0" algn="l" rtl="0">
              <a:spcBef>
                <a:spcPts val="0"/>
              </a:spcBef>
              <a:spcAft>
                <a:spcPts val="0"/>
              </a:spcAft>
              <a:buNone/>
            </a:pPr>
            <a:r>
              <a:rPr lang="fr" sz="1800" b="1"/>
              <a:t>x        8 </a:t>
            </a:r>
            <a:endParaRPr sz="1800" b="1"/>
          </a:p>
          <a:p>
            <a:pPr marL="0" lvl="0" indent="0" algn="l" rtl="0">
              <a:spcBef>
                <a:spcPts val="0"/>
              </a:spcBef>
              <a:spcAft>
                <a:spcPts val="0"/>
              </a:spcAft>
              <a:buNone/>
            </a:pPr>
            <a:r>
              <a:rPr lang="fr" sz="1800" b="1"/>
              <a:t>=    </a:t>
            </a:r>
            <a:r>
              <a:rPr lang="fr" sz="1800" b="1">
                <a:solidFill>
                  <a:srgbClr val="FF0000"/>
                </a:solidFill>
              </a:rPr>
              <a:t>112</a:t>
            </a:r>
            <a:endParaRPr sz="2200" b="1">
              <a:solidFill>
                <a:srgbClr val="FF0000"/>
              </a:solidFill>
            </a:endParaRPr>
          </a:p>
        </p:txBody>
      </p:sp>
      <p:cxnSp>
        <p:nvCxnSpPr>
          <p:cNvPr id="2865" name="Google Shape;2865;p145"/>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866" name="Google Shape;2866;p145"/>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867" name="Google Shape;2867;p145"/>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Shape 2871"/>
        <p:cNvGrpSpPr/>
        <p:nvPr/>
      </p:nvGrpSpPr>
      <p:grpSpPr>
        <a:xfrm>
          <a:off x="0" y="0"/>
          <a:ext cx="0" cy="0"/>
          <a:chOff x="0" y="0"/>
          <a:chExt cx="0" cy="0"/>
        </a:xfrm>
      </p:grpSpPr>
      <p:pic>
        <p:nvPicPr>
          <p:cNvPr id="2872" name="Google Shape;2872;p146"/>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873" name="Google Shape;2873;p14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874" name="Google Shape;2874;p14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875" name="Google Shape;2875;p14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876" name="Google Shape;2876;p146"/>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877" name="Google Shape;2877;p146"/>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25x4= </a:t>
            </a:r>
            <a:endParaRPr sz="1800" b="1"/>
          </a:p>
        </p:txBody>
      </p:sp>
      <p:pic>
        <p:nvPicPr>
          <p:cNvPr id="2878" name="Google Shape;2878;p146"/>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879" name="Google Shape;2879;p14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7</a:t>
            </a:r>
            <a:endParaRPr>
              <a:latin typeface="Finger Paint"/>
              <a:ea typeface="Finger Paint"/>
              <a:cs typeface="Finger Paint"/>
              <a:sym typeface="Finger Paint"/>
            </a:endParaRPr>
          </a:p>
        </p:txBody>
      </p:sp>
      <p:sp>
        <p:nvSpPr>
          <p:cNvPr id="2880" name="Google Shape;2880;p146"/>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17x3= </a:t>
            </a:r>
            <a:endParaRPr sz="1800" b="1"/>
          </a:p>
        </p:txBody>
      </p:sp>
      <p:sp>
        <p:nvSpPr>
          <p:cNvPr id="2881" name="Google Shape;2881;p146"/>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24x7= </a:t>
            </a:r>
            <a:endParaRPr sz="1800" b="1"/>
          </a:p>
        </p:txBody>
      </p:sp>
      <p:sp>
        <p:nvSpPr>
          <p:cNvPr id="2882" name="Google Shape;2882;p146"/>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12x5= </a:t>
            </a:r>
            <a:endParaRPr sz="1800" b="1"/>
          </a:p>
        </p:txBody>
      </p:sp>
      <p:sp>
        <p:nvSpPr>
          <p:cNvPr id="2883" name="Google Shape;2883;p146"/>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21x3= </a:t>
            </a:r>
            <a:endParaRPr sz="1800" b="1"/>
          </a:p>
        </p:txBody>
      </p:sp>
      <p:sp>
        <p:nvSpPr>
          <p:cNvPr id="2884" name="Google Shape;2884;p146"/>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45x2=</a:t>
            </a:r>
            <a:endParaRPr sz="1800" b="1"/>
          </a:p>
        </p:txBody>
      </p:sp>
      <p:sp>
        <p:nvSpPr>
          <p:cNvPr id="2885" name="Google Shape;2885;p146"/>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64x3= </a:t>
            </a:r>
            <a:endParaRPr sz="1800" b="1"/>
          </a:p>
        </p:txBody>
      </p:sp>
      <p:sp>
        <p:nvSpPr>
          <p:cNvPr id="2886" name="Google Shape;2886;p146"/>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18x8= </a:t>
            </a:r>
            <a:endParaRPr sz="1800" b="1"/>
          </a:p>
        </p:txBody>
      </p:sp>
      <p:sp>
        <p:nvSpPr>
          <p:cNvPr id="2887" name="Google Shape;2887;p146"/>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Shape 2891"/>
        <p:cNvGrpSpPr/>
        <p:nvPr/>
      </p:nvGrpSpPr>
      <p:grpSpPr>
        <a:xfrm>
          <a:off x="0" y="0"/>
          <a:ext cx="0" cy="0"/>
          <a:chOff x="0" y="0"/>
          <a:chExt cx="0" cy="0"/>
        </a:xfrm>
      </p:grpSpPr>
      <p:pic>
        <p:nvPicPr>
          <p:cNvPr id="2892" name="Google Shape;2892;p147"/>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893" name="Google Shape;2893;p14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894" name="Google Shape;2894;p14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895" name="Google Shape;2895;p14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896" name="Google Shape;2896;p147"/>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897" name="Google Shape;2897;p14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7</a:t>
            </a:r>
            <a:endParaRPr>
              <a:latin typeface="Finger Paint"/>
              <a:ea typeface="Finger Paint"/>
              <a:cs typeface="Finger Paint"/>
              <a:sym typeface="Finger Paint"/>
            </a:endParaRPr>
          </a:p>
        </p:txBody>
      </p:sp>
      <p:sp>
        <p:nvSpPr>
          <p:cNvPr id="2898" name="Google Shape;2898;p14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899" name="Google Shape;2899;p147"/>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2  5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1  0  0</a:t>
            </a:r>
            <a:endParaRPr sz="2200" b="1">
              <a:solidFill>
                <a:srgbClr val="FF0000"/>
              </a:solidFill>
            </a:endParaRPr>
          </a:p>
        </p:txBody>
      </p:sp>
      <p:cxnSp>
        <p:nvCxnSpPr>
          <p:cNvPr id="2900" name="Google Shape;2900;p147"/>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01" name="Google Shape;2901;p147"/>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902" name="Google Shape;2902;p147"/>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903" name="Google Shape;2903;p147"/>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1   7 </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a:t>
            </a:r>
            <a:r>
              <a:rPr lang="fr" sz="1800" b="1">
                <a:solidFill>
                  <a:srgbClr val="FF0000"/>
                </a:solidFill>
              </a:rPr>
              <a:t>  5   1</a:t>
            </a:r>
            <a:endParaRPr sz="2200" b="1">
              <a:solidFill>
                <a:srgbClr val="FF0000"/>
              </a:solidFill>
            </a:endParaRPr>
          </a:p>
        </p:txBody>
      </p:sp>
      <p:sp>
        <p:nvSpPr>
          <p:cNvPr id="2904" name="Google Shape;2904;p147"/>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2    4 </a:t>
            </a:r>
            <a:endParaRPr sz="1800" b="1"/>
          </a:p>
          <a:p>
            <a:pPr marL="0" lvl="0" indent="0" algn="l" rtl="0">
              <a:spcBef>
                <a:spcPts val="0"/>
              </a:spcBef>
              <a:spcAft>
                <a:spcPts val="0"/>
              </a:spcAft>
              <a:buNone/>
            </a:pPr>
            <a:r>
              <a:rPr lang="fr" sz="1800" b="1"/>
              <a:t>x          7 </a:t>
            </a:r>
            <a:endParaRPr sz="1800" b="1"/>
          </a:p>
          <a:p>
            <a:pPr marL="0" lvl="0" indent="0" algn="l" rtl="0">
              <a:spcBef>
                <a:spcPts val="0"/>
              </a:spcBef>
              <a:spcAft>
                <a:spcPts val="0"/>
              </a:spcAft>
              <a:buNone/>
            </a:pPr>
            <a:r>
              <a:rPr lang="fr" sz="1800" b="1"/>
              <a:t>= 1  6   8   </a:t>
            </a:r>
            <a:endParaRPr sz="2200" b="1">
              <a:solidFill>
                <a:srgbClr val="FF0000"/>
              </a:solidFill>
            </a:endParaRPr>
          </a:p>
        </p:txBody>
      </p:sp>
      <p:cxnSp>
        <p:nvCxnSpPr>
          <p:cNvPr id="2905" name="Google Shape;2905;p147"/>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906" name="Google Shape;2906;p147"/>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07" name="Google Shape;2907;p147"/>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1   2 </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  6   0</a:t>
            </a:r>
            <a:endParaRPr sz="2200" b="1">
              <a:solidFill>
                <a:srgbClr val="FF0000"/>
              </a:solidFill>
            </a:endParaRPr>
          </a:p>
        </p:txBody>
      </p:sp>
      <p:cxnSp>
        <p:nvCxnSpPr>
          <p:cNvPr id="2908" name="Google Shape;2908;p147"/>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09" name="Google Shape;2909;p147"/>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2   1 </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a:t>
            </a:r>
            <a:r>
              <a:rPr lang="fr" sz="1800" b="1">
                <a:solidFill>
                  <a:srgbClr val="FF0000"/>
                </a:solidFill>
              </a:rPr>
              <a:t> 6    3</a:t>
            </a:r>
            <a:endParaRPr sz="2200" b="1">
              <a:solidFill>
                <a:srgbClr val="FF0000"/>
              </a:solidFill>
            </a:endParaRPr>
          </a:p>
        </p:txBody>
      </p:sp>
      <p:sp>
        <p:nvSpPr>
          <p:cNvPr id="2910" name="Google Shape;2910;p147"/>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4   5 </a:t>
            </a:r>
            <a:endParaRPr sz="1800" b="1"/>
          </a:p>
          <a:p>
            <a:pPr marL="0" lvl="0" indent="0" algn="l" rtl="0">
              <a:spcBef>
                <a:spcPts val="0"/>
              </a:spcBef>
              <a:spcAft>
                <a:spcPts val="0"/>
              </a:spcAft>
              <a:buNone/>
            </a:pPr>
            <a:r>
              <a:rPr lang="fr" sz="1800" b="1"/>
              <a:t>x         2 </a:t>
            </a:r>
            <a:endParaRPr sz="1800" b="1"/>
          </a:p>
          <a:p>
            <a:pPr marL="0" lvl="0" indent="0" algn="l" rtl="0">
              <a:spcBef>
                <a:spcPts val="0"/>
              </a:spcBef>
              <a:spcAft>
                <a:spcPts val="0"/>
              </a:spcAft>
              <a:buNone/>
            </a:pPr>
            <a:r>
              <a:rPr lang="fr" sz="1800" b="1"/>
              <a:t>=  </a:t>
            </a:r>
            <a:r>
              <a:rPr lang="fr" sz="1800" b="1">
                <a:solidFill>
                  <a:srgbClr val="FF0000"/>
                </a:solidFill>
              </a:rPr>
              <a:t>  9   0</a:t>
            </a:r>
            <a:endParaRPr sz="2200" b="1">
              <a:solidFill>
                <a:srgbClr val="FF0000"/>
              </a:solidFill>
            </a:endParaRPr>
          </a:p>
        </p:txBody>
      </p:sp>
      <p:cxnSp>
        <p:nvCxnSpPr>
          <p:cNvPr id="2911" name="Google Shape;2911;p147"/>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912" name="Google Shape;2912;p147"/>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13" name="Google Shape;2913;p147"/>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6   4</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1 9  2</a:t>
            </a:r>
            <a:endParaRPr sz="2200" b="1">
              <a:solidFill>
                <a:srgbClr val="FF0000"/>
              </a:solidFill>
            </a:endParaRPr>
          </a:p>
        </p:txBody>
      </p:sp>
      <p:cxnSp>
        <p:nvCxnSpPr>
          <p:cNvPr id="2914" name="Google Shape;2914;p147"/>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15" name="Google Shape;2915;p147"/>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1   8</a:t>
            </a:r>
            <a:endParaRPr sz="1800" b="1"/>
          </a:p>
          <a:p>
            <a:pPr marL="0" lvl="0" indent="0" algn="l" rtl="0">
              <a:spcBef>
                <a:spcPts val="0"/>
              </a:spcBef>
              <a:spcAft>
                <a:spcPts val="0"/>
              </a:spcAft>
              <a:buNone/>
            </a:pPr>
            <a:r>
              <a:rPr lang="fr" sz="1800" b="1"/>
              <a:t>x         8 </a:t>
            </a:r>
            <a:endParaRPr sz="1800" b="1"/>
          </a:p>
          <a:p>
            <a:pPr marL="0" lvl="0" indent="0" algn="l" rtl="0">
              <a:spcBef>
                <a:spcPts val="0"/>
              </a:spcBef>
              <a:spcAft>
                <a:spcPts val="0"/>
              </a:spcAft>
              <a:buNone/>
            </a:pPr>
            <a:r>
              <a:rPr lang="fr" sz="1800" b="1"/>
              <a:t>=  </a:t>
            </a:r>
            <a:r>
              <a:rPr lang="fr" sz="1800" b="1">
                <a:solidFill>
                  <a:srgbClr val="FF0000"/>
                </a:solidFill>
              </a:rPr>
              <a:t>1 4  4</a:t>
            </a:r>
            <a:endParaRPr sz="2200" b="1">
              <a:solidFill>
                <a:srgbClr val="FF0000"/>
              </a:solidFill>
            </a:endParaRPr>
          </a:p>
        </p:txBody>
      </p:sp>
      <p:cxnSp>
        <p:nvCxnSpPr>
          <p:cNvPr id="2916" name="Google Shape;2916;p147"/>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17" name="Google Shape;2917;p147"/>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918" name="Google Shape;2918;p147"/>
          <p:cNvSpPr txBox="1"/>
          <p:nvPr/>
        </p:nvSpPr>
        <p:spPr>
          <a:xfrm>
            <a:off x="7033275" y="1833000"/>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sp>
        <p:nvSpPr>
          <p:cNvPr id="2919" name="Google Shape;2919;p147"/>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Shape 2923"/>
        <p:cNvGrpSpPr/>
        <p:nvPr/>
      </p:nvGrpSpPr>
      <p:grpSpPr>
        <a:xfrm>
          <a:off x="0" y="0"/>
          <a:ext cx="0" cy="0"/>
          <a:chOff x="0" y="0"/>
          <a:chExt cx="0" cy="0"/>
        </a:xfrm>
      </p:grpSpPr>
      <p:pic>
        <p:nvPicPr>
          <p:cNvPr id="2924" name="Google Shape;2924;p148"/>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925" name="Google Shape;2925;p14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926" name="Google Shape;2926;p14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927" name="Google Shape;2927;p14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928" name="Google Shape;2928;p148"/>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929" name="Google Shape;2929;p148"/>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12 x 2</a:t>
            </a:r>
            <a:endParaRPr sz="1800" b="1"/>
          </a:p>
        </p:txBody>
      </p:sp>
      <p:pic>
        <p:nvPicPr>
          <p:cNvPr id="2930" name="Google Shape;2930;p148"/>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931" name="Google Shape;2931;p14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8</a:t>
            </a:r>
            <a:endParaRPr>
              <a:latin typeface="Finger Paint"/>
              <a:ea typeface="Finger Paint"/>
              <a:cs typeface="Finger Paint"/>
              <a:sym typeface="Finger Paint"/>
            </a:endParaRPr>
          </a:p>
        </p:txBody>
      </p:sp>
      <p:sp>
        <p:nvSpPr>
          <p:cNvPr id="2932" name="Google Shape;2932;p148"/>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13 x 5</a:t>
            </a:r>
            <a:endParaRPr sz="1800" b="1"/>
          </a:p>
        </p:txBody>
      </p:sp>
      <p:sp>
        <p:nvSpPr>
          <p:cNvPr id="2933" name="Google Shape;2933;p148"/>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23 x 4</a:t>
            </a:r>
            <a:endParaRPr sz="1800" b="1"/>
          </a:p>
        </p:txBody>
      </p:sp>
      <p:sp>
        <p:nvSpPr>
          <p:cNvPr id="2934" name="Google Shape;2934;p148"/>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50 x 2</a:t>
            </a:r>
            <a:endParaRPr sz="1800" b="1"/>
          </a:p>
        </p:txBody>
      </p:sp>
      <p:sp>
        <p:nvSpPr>
          <p:cNvPr id="2935" name="Google Shape;2935;p148"/>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20 x 5</a:t>
            </a:r>
            <a:endParaRPr sz="1800" b="1"/>
          </a:p>
        </p:txBody>
      </p:sp>
      <p:sp>
        <p:nvSpPr>
          <p:cNvPr id="2936" name="Google Shape;2936;p148"/>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32 x 4</a:t>
            </a:r>
            <a:endParaRPr sz="1800" b="1"/>
          </a:p>
        </p:txBody>
      </p:sp>
      <p:sp>
        <p:nvSpPr>
          <p:cNvPr id="2937" name="Google Shape;2937;p148"/>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 x 3</a:t>
            </a:r>
            <a:endParaRPr sz="1800" b="1"/>
          </a:p>
        </p:txBody>
      </p:sp>
      <p:sp>
        <p:nvSpPr>
          <p:cNvPr id="2938" name="Google Shape;2938;p148"/>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67 x 3</a:t>
            </a:r>
            <a:endParaRPr sz="1800" b="1"/>
          </a:p>
        </p:txBody>
      </p:sp>
      <p:sp>
        <p:nvSpPr>
          <p:cNvPr id="2939" name="Google Shape;2939;p148"/>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Shape 2943"/>
        <p:cNvGrpSpPr/>
        <p:nvPr/>
      </p:nvGrpSpPr>
      <p:grpSpPr>
        <a:xfrm>
          <a:off x="0" y="0"/>
          <a:ext cx="0" cy="0"/>
          <a:chOff x="0" y="0"/>
          <a:chExt cx="0" cy="0"/>
        </a:xfrm>
      </p:grpSpPr>
      <p:pic>
        <p:nvPicPr>
          <p:cNvPr id="2944" name="Google Shape;2944;p149"/>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2945" name="Google Shape;2945;p14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946" name="Google Shape;2946;p14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947" name="Google Shape;2947;p14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948" name="Google Shape;2948;p149"/>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949" name="Google Shape;2949;p14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8</a:t>
            </a:r>
            <a:endParaRPr>
              <a:latin typeface="Finger Paint"/>
              <a:ea typeface="Finger Paint"/>
              <a:cs typeface="Finger Paint"/>
              <a:sym typeface="Finger Paint"/>
            </a:endParaRPr>
          </a:p>
        </p:txBody>
      </p:sp>
      <p:sp>
        <p:nvSpPr>
          <p:cNvPr id="2950" name="Google Shape;2950;p14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951" name="Google Shape;2951;p149"/>
          <p:cNvSpPr txBox="1"/>
          <p:nvPr/>
        </p:nvSpPr>
        <p:spPr>
          <a:xfrm>
            <a:off x="167625" y="1767550"/>
            <a:ext cx="1516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1 2 </a:t>
            </a:r>
            <a:endParaRPr sz="1800" b="1"/>
          </a:p>
          <a:p>
            <a:pPr marL="0" lvl="0" indent="0" algn="l" rtl="0">
              <a:spcBef>
                <a:spcPts val="0"/>
              </a:spcBef>
              <a:spcAft>
                <a:spcPts val="0"/>
              </a:spcAft>
              <a:buNone/>
            </a:pPr>
            <a:r>
              <a:rPr lang="fr" sz="1800" b="1"/>
              <a:t>x        2</a:t>
            </a:r>
            <a:endParaRPr sz="1800" b="1"/>
          </a:p>
          <a:p>
            <a:pPr marL="0" lvl="0" indent="0" algn="l" rtl="0">
              <a:spcBef>
                <a:spcPts val="0"/>
              </a:spcBef>
              <a:spcAft>
                <a:spcPts val="0"/>
              </a:spcAft>
              <a:buNone/>
            </a:pPr>
            <a:r>
              <a:rPr lang="fr" sz="1800" b="1"/>
              <a:t>=     </a:t>
            </a:r>
            <a:r>
              <a:rPr lang="fr" sz="1800" b="1">
                <a:solidFill>
                  <a:srgbClr val="FF0000"/>
                </a:solidFill>
              </a:rPr>
              <a:t>2 4</a:t>
            </a:r>
            <a:endParaRPr sz="2200" b="1">
              <a:solidFill>
                <a:srgbClr val="FF0000"/>
              </a:solidFill>
            </a:endParaRPr>
          </a:p>
        </p:txBody>
      </p:sp>
      <p:cxnSp>
        <p:nvCxnSpPr>
          <p:cNvPr id="2952" name="Google Shape;2952;p149"/>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53" name="Google Shape;2953;p149"/>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954" name="Google Shape;2954;p149"/>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955" name="Google Shape;2955;p149"/>
          <p:cNvSpPr txBox="1"/>
          <p:nvPr/>
        </p:nvSpPr>
        <p:spPr>
          <a:xfrm>
            <a:off x="2301225" y="1767550"/>
            <a:ext cx="13839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1 3 </a:t>
            </a:r>
            <a:endParaRPr sz="1800" b="1"/>
          </a:p>
          <a:p>
            <a:pPr marL="0" lvl="0" indent="0" algn="l" rtl="0">
              <a:spcBef>
                <a:spcPts val="0"/>
              </a:spcBef>
              <a:spcAft>
                <a:spcPts val="0"/>
              </a:spcAft>
              <a:buNone/>
            </a:pPr>
            <a:r>
              <a:rPr lang="fr" sz="1800" b="1"/>
              <a:t>x       5</a:t>
            </a:r>
            <a:endParaRPr sz="1800" b="1"/>
          </a:p>
          <a:p>
            <a:pPr marL="0" lvl="0" indent="0" algn="l" rtl="0">
              <a:spcBef>
                <a:spcPts val="0"/>
              </a:spcBef>
              <a:spcAft>
                <a:spcPts val="0"/>
              </a:spcAft>
              <a:buNone/>
            </a:pPr>
            <a:r>
              <a:rPr lang="fr" sz="1800" b="1"/>
              <a:t>=   </a:t>
            </a:r>
            <a:r>
              <a:rPr lang="fr" sz="1800" b="1">
                <a:solidFill>
                  <a:srgbClr val="FF0000"/>
                </a:solidFill>
              </a:rPr>
              <a:t>6 5</a:t>
            </a:r>
            <a:endParaRPr sz="2200" b="1">
              <a:solidFill>
                <a:srgbClr val="FF0000"/>
              </a:solidFill>
            </a:endParaRPr>
          </a:p>
        </p:txBody>
      </p:sp>
      <p:sp>
        <p:nvSpPr>
          <p:cNvPr id="2956" name="Google Shape;2956;p149"/>
          <p:cNvSpPr txBox="1"/>
          <p:nvPr/>
        </p:nvSpPr>
        <p:spPr>
          <a:xfrm>
            <a:off x="4728325" y="1770425"/>
            <a:ext cx="13839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2 3 </a:t>
            </a:r>
            <a:endParaRPr sz="1800" b="1"/>
          </a:p>
          <a:p>
            <a:pPr marL="0" lvl="0" indent="0" algn="l" rtl="0">
              <a:spcBef>
                <a:spcPts val="0"/>
              </a:spcBef>
              <a:spcAft>
                <a:spcPts val="0"/>
              </a:spcAft>
              <a:buNone/>
            </a:pPr>
            <a:r>
              <a:rPr lang="fr" sz="1800" b="1"/>
              <a:t>x        4</a:t>
            </a:r>
            <a:endParaRPr sz="1800" b="1"/>
          </a:p>
          <a:p>
            <a:pPr marL="0" lvl="0" indent="0" algn="l" rtl="0">
              <a:spcBef>
                <a:spcPts val="0"/>
              </a:spcBef>
              <a:spcAft>
                <a:spcPts val="0"/>
              </a:spcAft>
              <a:buNone/>
            </a:pPr>
            <a:r>
              <a:rPr lang="fr" sz="1800" b="1"/>
              <a:t>=     </a:t>
            </a:r>
            <a:r>
              <a:rPr lang="fr" sz="1800" b="1">
                <a:solidFill>
                  <a:srgbClr val="FF0000"/>
                </a:solidFill>
              </a:rPr>
              <a:t>9 2</a:t>
            </a:r>
            <a:endParaRPr sz="2200" b="1">
              <a:solidFill>
                <a:srgbClr val="FF0000"/>
              </a:solidFill>
            </a:endParaRPr>
          </a:p>
        </p:txBody>
      </p:sp>
      <p:cxnSp>
        <p:nvCxnSpPr>
          <p:cNvPr id="2957" name="Google Shape;2957;p149"/>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958" name="Google Shape;2958;p149"/>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59" name="Google Shape;2959;p149"/>
          <p:cNvSpPr txBox="1"/>
          <p:nvPr/>
        </p:nvSpPr>
        <p:spPr>
          <a:xfrm>
            <a:off x="210350" y="2918150"/>
            <a:ext cx="1516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5 0 </a:t>
            </a:r>
            <a:endParaRPr sz="1800" b="1"/>
          </a:p>
          <a:p>
            <a:pPr marL="0" lvl="0" indent="0" algn="l" rtl="0">
              <a:spcBef>
                <a:spcPts val="0"/>
              </a:spcBef>
              <a:spcAft>
                <a:spcPts val="0"/>
              </a:spcAft>
              <a:buNone/>
            </a:pPr>
            <a:r>
              <a:rPr lang="fr" sz="1800" b="1"/>
              <a:t>x        2</a:t>
            </a:r>
            <a:endParaRPr sz="1800" b="1"/>
          </a:p>
          <a:p>
            <a:pPr marL="0" lvl="0" indent="0" algn="l" rtl="0">
              <a:spcBef>
                <a:spcPts val="0"/>
              </a:spcBef>
              <a:spcAft>
                <a:spcPts val="0"/>
              </a:spcAft>
              <a:buNone/>
            </a:pPr>
            <a:r>
              <a:rPr lang="fr" sz="1800" b="1"/>
              <a:t>=  </a:t>
            </a:r>
            <a:r>
              <a:rPr lang="fr" sz="1800" b="1">
                <a:solidFill>
                  <a:srgbClr val="FF0000"/>
                </a:solidFill>
              </a:rPr>
              <a:t>1 0 0</a:t>
            </a:r>
            <a:endParaRPr sz="2200" b="1">
              <a:solidFill>
                <a:srgbClr val="FF0000"/>
              </a:solidFill>
            </a:endParaRPr>
          </a:p>
        </p:txBody>
      </p:sp>
      <p:cxnSp>
        <p:nvCxnSpPr>
          <p:cNvPr id="2960" name="Google Shape;2960;p149"/>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61" name="Google Shape;2961;p149"/>
          <p:cNvSpPr txBox="1"/>
          <p:nvPr/>
        </p:nvSpPr>
        <p:spPr>
          <a:xfrm>
            <a:off x="2343950" y="2918150"/>
            <a:ext cx="13839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2 0 </a:t>
            </a:r>
            <a:endParaRPr sz="1800" b="1"/>
          </a:p>
          <a:p>
            <a:pPr marL="0" lvl="0" indent="0" algn="l" rtl="0">
              <a:spcBef>
                <a:spcPts val="0"/>
              </a:spcBef>
              <a:spcAft>
                <a:spcPts val="0"/>
              </a:spcAft>
              <a:buNone/>
            </a:pPr>
            <a:r>
              <a:rPr lang="fr" sz="1800" b="1"/>
              <a:t>x        5</a:t>
            </a:r>
            <a:endParaRPr sz="1800" b="1"/>
          </a:p>
          <a:p>
            <a:pPr marL="0" lvl="0" indent="0" algn="l" rtl="0">
              <a:spcBef>
                <a:spcPts val="0"/>
              </a:spcBef>
              <a:spcAft>
                <a:spcPts val="0"/>
              </a:spcAft>
              <a:buNone/>
            </a:pPr>
            <a:r>
              <a:rPr lang="fr" sz="1800" b="1"/>
              <a:t>=  </a:t>
            </a:r>
            <a:r>
              <a:rPr lang="fr" sz="1800" b="1">
                <a:solidFill>
                  <a:srgbClr val="FF0000"/>
                </a:solidFill>
              </a:rPr>
              <a:t>1 0 0</a:t>
            </a:r>
            <a:endParaRPr sz="2200" b="1">
              <a:solidFill>
                <a:srgbClr val="FF0000"/>
              </a:solidFill>
            </a:endParaRPr>
          </a:p>
        </p:txBody>
      </p:sp>
      <p:sp>
        <p:nvSpPr>
          <p:cNvPr id="2962" name="Google Shape;2962;p149"/>
          <p:cNvSpPr txBox="1"/>
          <p:nvPr/>
        </p:nvSpPr>
        <p:spPr>
          <a:xfrm>
            <a:off x="4771050" y="2921025"/>
            <a:ext cx="13839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3 2 </a:t>
            </a:r>
            <a:endParaRPr sz="1800" b="1"/>
          </a:p>
          <a:p>
            <a:pPr marL="0" lvl="0" indent="0" algn="l" rtl="0">
              <a:spcBef>
                <a:spcPts val="0"/>
              </a:spcBef>
              <a:spcAft>
                <a:spcPts val="0"/>
              </a:spcAft>
              <a:buNone/>
            </a:pPr>
            <a:r>
              <a:rPr lang="fr" sz="1800" b="1"/>
              <a:t>x        4</a:t>
            </a:r>
            <a:endParaRPr sz="1800" b="1"/>
          </a:p>
          <a:p>
            <a:pPr marL="0" lvl="0" indent="0" algn="l" rtl="0">
              <a:spcBef>
                <a:spcPts val="0"/>
              </a:spcBef>
              <a:spcAft>
                <a:spcPts val="0"/>
              </a:spcAft>
              <a:buNone/>
            </a:pPr>
            <a:r>
              <a:rPr lang="fr" sz="1800" b="1"/>
              <a:t>=  </a:t>
            </a:r>
            <a:r>
              <a:rPr lang="fr" sz="1800" b="1">
                <a:solidFill>
                  <a:srgbClr val="FF0000"/>
                </a:solidFill>
              </a:rPr>
              <a:t>1 2 8</a:t>
            </a:r>
            <a:endParaRPr sz="2200" b="1">
              <a:solidFill>
                <a:srgbClr val="FF0000"/>
              </a:solidFill>
            </a:endParaRPr>
          </a:p>
        </p:txBody>
      </p:sp>
      <p:cxnSp>
        <p:nvCxnSpPr>
          <p:cNvPr id="2963" name="Google Shape;2963;p149"/>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964" name="Google Shape;2964;p149"/>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65" name="Google Shape;2965;p149"/>
          <p:cNvSpPr txBox="1"/>
          <p:nvPr/>
        </p:nvSpPr>
        <p:spPr>
          <a:xfrm>
            <a:off x="1495475" y="3998600"/>
            <a:ext cx="13839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5 6 </a:t>
            </a:r>
            <a:endParaRPr sz="1800" b="1"/>
          </a:p>
          <a:p>
            <a:pPr marL="0" lvl="0" indent="0" algn="l" rtl="0">
              <a:spcBef>
                <a:spcPts val="0"/>
              </a:spcBef>
              <a:spcAft>
                <a:spcPts val="0"/>
              </a:spcAft>
              <a:buNone/>
            </a:pPr>
            <a:r>
              <a:rPr lang="fr" sz="1800" b="1"/>
              <a:t>x        3</a:t>
            </a:r>
            <a:endParaRPr sz="1800" b="1"/>
          </a:p>
          <a:p>
            <a:pPr marL="0" lvl="0" indent="0" algn="l" rtl="0">
              <a:spcBef>
                <a:spcPts val="0"/>
              </a:spcBef>
              <a:spcAft>
                <a:spcPts val="0"/>
              </a:spcAft>
              <a:buNone/>
            </a:pPr>
            <a:r>
              <a:rPr lang="fr" sz="1800" b="1"/>
              <a:t>=  </a:t>
            </a:r>
            <a:r>
              <a:rPr lang="fr" sz="1800" b="1">
                <a:solidFill>
                  <a:srgbClr val="FF0000"/>
                </a:solidFill>
              </a:rPr>
              <a:t>1 6 8</a:t>
            </a:r>
            <a:endParaRPr sz="2200" b="1">
              <a:solidFill>
                <a:srgbClr val="FF0000"/>
              </a:solidFill>
            </a:endParaRPr>
          </a:p>
        </p:txBody>
      </p:sp>
      <p:cxnSp>
        <p:nvCxnSpPr>
          <p:cNvPr id="2966" name="Google Shape;2966;p149"/>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67" name="Google Shape;2967;p149"/>
          <p:cNvSpPr txBox="1"/>
          <p:nvPr/>
        </p:nvSpPr>
        <p:spPr>
          <a:xfrm>
            <a:off x="3629075" y="3998600"/>
            <a:ext cx="13413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6 7 </a:t>
            </a:r>
            <a:endParaRPr sz="1800" b="1"/>
          </a:p>
          <a:p>
            <a:pPr marL="0" lvl="0" indent="0" algn="l" rtl="0">
              <a:spcBef>
                <a:spcPts val="0"/>
              </a:spcBef>
              <a:spcAft>
                <a:spcPts val="0"/>
              </a:spcAft>
              <a:buNone/>
            </a:pPr>
            <a:r>
              <a:rPr lang="fr" sz="1800" b="1"/>
              <a:t>x        3</a:t>
            </a:r>
            <a:endParaRPr sz="1800" b="1"/>
          </a:p>
          <a:p>
            <a:pPr marL="0" lvl="0" indent="0" algn="l" rtl="0">
              <a:spcBef>
                <a:spcPts val="0"/>
              </a:spcBef>
              <a:spcAft>
                <a:spcPts val="0"/>
              </a:spcAft>
              <a:buNone/>
            </a:pPr>
            <a:r>
              <a:rPr lang="fr" sz="1800" b="1"/>
              <a:t>=  </a:t>
            </a:r>
            <a:r>
              <a:rPr lang="fr" sz="1800" b="1">
                <a:solidFill>
                  <a:srgbClr val="FF0000"/>
                </a:solidFill>
              </a:rPr>
              <a:t>2 0 1</a:t>
            </a:r>
            <a:endParaRPr sz="2200" b="1">
              <a:solidFill>
                <a:srgbClr val="FF0000"/>
              </a:solidFill>
            </a:endParaRPr>
          </a:p>
        </p:txBody>
      </p:sp>
      <p:cxnSp>
        <p:nvCxnSpPr>
          <p:cNvPr id="2968" name="Google Shape;2968;p149"/>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2969" name="Google Shape;2969;p149"/>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970" name="Google Shape;2970;p149"/>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2971" name="Google Shape;2971;p149"/>
          <p:cNvSpPr txBox="1"/>
          <p:nvPr/>
        </p:nvSpPr>
        <p:spPr>
          <a:xfrm>
            <a:off x="3217725" y="23514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972" name="Google Shape;2972;p149"/>
          <p:cNvSpPr txBox="1"/>
          <p:nvPr/>
        </p:nvSpPr>
        <p:spPr>
          <a:xfrm>
            <a:off x="5806625" y="24627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973" name="Google Shape;2973;p149"/>
          <p:cNvSpPr txBox="1"/>
          <p:nvPr/>
        </p:nvSpPr>
        <p:spPr>
          <a:xfrm>
            <a:off x="3319175" y="35648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974" name="Google Shape;2974;p149"/>
          <p:cNvSpPr txBox="1"/>
          <p:nvPr/>
        </p:nvSpPr>
        <p:spPr>
          <a:xfrm>
            <a:off x="2452475" y="46542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975" name="Google Shape;2975;p149"/>
          <p:cNvSpPr txBox="1"/>
          <p:nvPr/>
        </p:nvSpPr>
        <p:spPr>
          <a:xfrm>
            <a:off x="4572000" y="46036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2</a:t>
            </a:r>
            <a:endParaRPr sz="800">
              <a:solidFill>
                <a:srgbClr val="FF0000"/>
              </a:solidFill>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Shape 2979"/>
        <p:cNvGrpSpPr/>
        <p:nvPr/>
      </p:nvGrpSpPr>
      <p:grpSpPr>
        <a:xfrm>
          <a:off x="0" y="0"/>
          <a:ext cx="0" cy="0"/>
          <a:chOff x="0" y="0"/>
          <a:chExt cx="0" cy="0"/>
        </a:xfrm>
      </p:grpSpPr>
      <p:pic>
        <p:nvPicPr>
          <p:cNvPr id="2980" name="Google Shape;2980;p150"/>
          <p:cNvPicPr preferRelativeResize="0"/>
          <p:nvPr/>
        </p:nvPicPr>
        <p:blipFill>
          <a:blip r:embed="rId3">
            <a:alphaModFix/>
          </a:blip>
          <a:stretch>
            <a:fillRect/>
          </a:stretch>
        </p:blipFill>
        <p:spPr>
          <a:xfrm>
            <a:off x="-494" y="0"/>
            <a:ext cx="9144970" cy="5143501"/>
          </a:xfrm>
          <a:prstGeom prst="rect">
            <a:avLst/>
          </a:prstGeom>
          <a:noFill/>
          <a:ln>
            <a:noFill/>
          </a:ln>
        </p:spPr>
      </p:pic>
      <p:pic>
        <p:nvPicPr>
          <p:cNvPr id="2981" name="Google Shape;2981;p15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982" name="Google Shape;2982;p15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983" name="Google Shape;2983;p15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984" name="Google Shape;2984;p150"/>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985" name="Google Shape;2985;p150"/>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12x2=</a:t>
            </a:r>
            <a:endParaRPr sz="1800" b="1"/>
          </a:p>
        </p:txBody>
      </p:sp>
      <p:pic>
        <p:nvPicPr>
          <p:cNvPr id="2986" name="Google Shape;2986;p150"/>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2987" name="Google Shape;2987;p15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9</a:t>
            </a:r>
            <a:endParaRPr>
              <a:latin typeface="Finger Paint"/>
              <a:ea typeface="Finger Paint"/>
              <a:cs typeface="Finger Paint"/>
              <a:sym typeface="Finger Paint"/>
            </a:endParaRPr>
          </a:p>
        </p:txBody>
      </p:sp>
      <p:sp>
        <p:nvSpPr>
          <p:cNvPr id="2988" name="Google Shape;2988;p150"/>
          <p:cNvSpPr txBox="1"/>
          <p:nvPr/>
        </p:nvSpPr>
        <p:spPr>
          <a:xfrm>
            <a:off x="1988825" y="173735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b="1"/>
          </a:p>
        </p:txBody>
      </p:sp>
      <p:sp>
        <p:nvSpPr>
          <p:cNvPr id="2989" name="Google Shape;2989;p150"/>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41x4=</a:t>
            </a:r>
            <a:endParaRPr sz="1800" b="1"/>
          </a:p>
        </p:txBody>
      </p:sp>
      <p:sp>
        <p:nvSpPr>
          <p:cNvPr id="2990" name="Google Shape;2990;p150"/>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20x6=</a:t>
            </a:r>
            <a:endParaRPr sz="1800" b="1"/>
          </a:p>
        </p:txBody>
      </p:sp>
      <p:sp>
        <p:nvSpPr>
          <p:cNvPr id="2991" name="Google Shape;2991;p150"/>
          <p:cNvSpPr txBox="1"/>
          <p:nvPr/>
        </p:nvSpPr>
        <p:spPr>
          <a:xfrm>
            <a:off x="1988825" y="233170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b="1"/>
          </a:p>
        </p:txBody>
      </p:sp>
      <p:sp>
        <p:nvSpPr>
          <p:cNvPr id="2992" name="Google Shape;2992;p150"/>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11x7=</a:t>
            </a:r>
            <a:endParaRPr sz="1800" b="1"/>
          </a:p>
        </p:txBody>
      </p:sp>
      <p:sp>
        <p:nvSpPr>
          <p:cNvPr id="2993" name="Google Shape;2993;p150"/>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53x2= </a:t>
            </a:r>
            <a:endParaRPr sz="1800" b="1"/>
          </a:p>
        </p:txBody>
      </p:sp>
      <p:sp>
        <p:nvSpPr>
          <p:cNvPr id="2994" name="Google Shape;2994;p150"/>
          <p:cNvSpPr txBox="1"/>
          <p:nvPr/>
        </p:nvSpPr>
        <p:spPr>
          <a:xfrm>
            <a:off x="1988825" y="2959925"/>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b="1"/>
          </a:p>
        </p:txBody>
      </p:sp>
      <p:sp>
        <p:nvSpPr>
          <p:cNvPr id="2995" name="Google Shape;2995;p150"/>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Shape 2999"/>
        <p:cNvGrpSpPr/>
        <p:nvPr/>
      </p:nvGrpSpPr>
      <p:grpSpPr>
        <a:xfrm>
          <a:off x="0" y="0"/>
          <a:ext cx="0" cy="0"/>
          <a:chOff x="0" y="0"/>
          <a:chExt cx="0" cy="0"/>
        </a:xfrm>
      </p:grpSpPr>
      <p:pic>
        <p:nvPicPr>
          <p:cNvPr id="3000" name="Google Shape;3000;p151"/>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001" name="Google Shape;3001;p15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002" name="Google Shape;3002;p15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003" name="Google Shape;3003;p15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004" name="Google Shape;3004;p151"/>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005" name="Google Shape;3005;p15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9</a:t>
            </a:r>
            <a:endParaRPr>
              <a:latin typeface="Finger Paint"/>
              <a:ea typeface="Finger Paint"/>
              <a:cs typeface="Finger Paint"/>
              <a:sym typeface="Finger Paint"/>
            </a:endParaRPr>
          </a:p>
        </p:txBody>
      </p:sp>
      <p:sp>
        <p:nvSpPr>
          <p:cNvPr id="3006" name="Google Shape;3006;p151"/>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3007" name="Google Shape;3007;p151"/>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 </a:t>
            </a:r>
            <a:endParaRPr sz="1800" b="1"/>
          </a:p>
          <a:p>
            <a:pPr marL="0" lvl="0" indent="0" algn="l" rtl="0">
              <a:spcBef>
                <a:spcPts val="0"/>
              </a:spcBef>
              <a:spcAft>
                <a:spcPts val="0"/>
              </a:spcAft>
              <a:buNone/>
            </a:pPr>
            <a:r>
              <a:rPr lang="fr" sz="1800" b="1"/>
              <a:t>x        ..2. </a:t>
            </a:r>
            <a:endParaRPr sz="1800" b="1"/>
          </a:p>
          <a:p>
            <a:pPr marL="0" lvl="0" indent="0" algn="l" rtl="0">
              <a:spcBef>
                <a:spcPts val="0"/>
              </a:spcBef>
              <a:spcAft>
                <a:spcPts val="0"/>
              </a:spcAft>
              <a:buNone/>
            </a:pPr>
            <a:r>
              <a:rPr lang="fr" sz="1800" b="1"/>
              <a:t>=  </a:t>
            </a:r>
            <a:r>
              <a:rPr lang="fr" sz="1800" b="1">
                <a:solidFill>
                  <a:srgbClr val="FF0000"/>
                </a:solidFill>
              </a:rPr>
              <a:t>  …24….</a:t>
            </a:r>
            <a:endParaRPr sz="2200" b="1">
              <a:solidFill>
                <a:srgbClr val="FF0000"/>
              </a:solidFill>
            </a:endParaRPr>
          </a:p>
        </p:txBody>
      </p:sp>
      <p:cxnSp>
        <p:nvCxnSpPr>
          <p:cNvPr id="3008" name="Google Shape;3008;p151"/>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09" name="Google Shape;3009;p151"/>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010" name="Google Shape;3010;p151"/>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011" name="Google Shape;3011;p151"/>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…41...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…164….</a:t>
            </a:r>
            <a:endParaRPr sz="2200" b="1">
              <a:solidFill>
                <a:srgbClr val="FF0000"/>
              </a:solidFill>
            </a:endParaRPr>
          </a:p>
        </p:txBody>
      </p:sp>
      <p:cxnSp>
        <p:nvCxnSpPr>
          <p:cNvPr id="3012" name="Google Shape;3012;p151"/>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13" name="Google Shape;3013;p151"/>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…20... </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  </a:t>
            </a:r>
            <a:r>
              <a:rPr lang="fr" sz="1800" b="1">
                <a:solidFill>
                  <a:srgbClr val="FF0000"/>
                </a:solidFill>
              </a:rPr>
              <a:t>…120….</a:t>
            </a:r>
            <a:endParaRPr sz="2200" b="1">
              <a:solidFill>
                <a:srgbClr val="FF0000"/>
              </a:solidFill>
            </a:endParaRPr>
          </a:p>
        </p:txBody>
      </p:sp>
      <p:cxnSp>
        <p:nvCxnSpPr>
          <p:cNvPr id="3014" name="Google Shape;3014;p151"/>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15" name="Google Shape;3015;p151"/>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…11... </a:t>
            </a:r>
            <a:endParaRPr sz="1800" b="1"/>
          </a:p>
          <a:p>
            <a:pPr marL="0" lvl="0" indent="0" algn="l" rtl="0">
              <a:spcBef>
                <a:spcPts val="0"/>
              </a:spcBef>
              <a:spcAft>
                <a:spcPts val="0"/>
              </a:spcAft>
              <a:buNone/>
            </a:pPr>
            <a:r>
              <a:rPr lang="fr" sz="1800" b="1"/>
              <a:t>x       ...7 </a:t>
            </a:r>
            <a:endParaRPr sz="1800" b="1"/>
          </a:p>
          <a:p>
            <a:pPr marL="0" lvl="0" indent="0" algn="l" rtl="0">
              <a:spcBef>
                <a:spcPts val="0"/>
              </a:spcBef>
              <a:spcAft>
                <a:spcPts val="0"/>
              </a:spcAft>
              <a:buNone/>
            </a:pPr>
            <a:r>
              <a:rPr lang="fr" sz="1800" b="1"/>
              <a:t>=  </a:t>
            </a:r>
            <a:r>
              <a:rPr lang="fr" sz="1800" b="1">
                <a:solidFill>
                  <a:srgbClr val="FF0000"/>
                </a:solidFill>
              </a:rPr>
              <a:t>  …77….</a:t>
            </a:r>
            <a:endParaRPr sz="2200" b="1">
              <a:solidFill>
                <a:srgbClr val="FF0000"/>
              </a:solidFill>
            </a:endParaRPr>
          </a:p>
        </p:txBody>
      </p:sp>
      <p:cxnSp>
        <p:nvCxnSpPr>
          <p:cNvPr id="3016" name="Google Shape;3016;p151"/>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17" name="Google Shape;3017;p151"/>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…53... </a:t>
            </a:r>
            <a:endParaRPr sz="1800" b="1"/>
          </a:p>
          <a:p>
            <a:pPr marL="0" lvl="0" indent="0" algn="l" rtl="0">
              <a:spcBef>
                <a:spcPts val="0"/>
              </a:spcBef>
              <a:spcAft>
                <a:spcPts val="0"/>
              </a:spcAft>
              <a:buNone/>
            </a:pPr>
            <a:r>
              <a:rPr lang="fr" sz="1800" b="1"/>
              <a:t>x        ..2 </a:t>
            </a:r>
            <a:endParaRPr sz="1800" b="1"/>
          </a:p>
          <a:p>
            <a:pPr marL="0" lvl="0" indent="0" algn="l" rtl="0">
              <a:spcBef>
                <a:spcPts val="0"/>
              </a:spcBef>
              <a:spcAft>
                <a:spcPts val="0"/>
              </a:spcAft>
              <a:buNone/>
            </a:pPr>
            <a:r>
              <a:rPr lang="fr" sz="1800" b="1">
                <a:solidFill>
                  <a:srgbClr val="FF0000"/>
                </a:solidFill>
              </a:rPr>
              <a:t>……106….</a:t>
            </a:r>
            <a:endParaRPr sz="2200" b="1">
              <a:solidFill>
                <a:srgbClr val="FF0000"/>
              </a:solidFill>
            </a:endParaRPr>
          </a:p>
        </p:txBody>
      </p:sp>
      <p:cxnSp>
        <p:nvCxnSpPr>
          <p:cNvPr id="3018" name="Google Shape;3018;p151"/>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19" name="Google Shape;3019;p151"/>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020" name="Google Shape;3020;p151"/>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pic>
        <p:nvPicPr>
          <p:cNvPr id="328" name="Google Shape;328;p26"/>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329" name="Google Shape;329;p26"/>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330" name="Google Shape;330;p2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31" name="Google Shape;331;p2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32" name="Google Shape;332;p2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33" name="Google Shape;333;p26"/>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334" name="Google Shape;334;p26"/>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25 + 4</a:t>
            </a:r>
            <a:endParaRPr sz="1800" b="1"/>
          </a:p>
        </p:txBody>
      </p:sp>
      <p:sp>
        <p:nvSpPr>
          <p:cNvPr id="335" name="Google Shape;335;p26"/>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41 + 9</a:t>
            </a:r>
            <a:endParaRPr sz="1800" b="1">
              <a:solidFill>
                <a:schemeClr val="dk1"/>
              </a:solidFill>
            </a:endParaRPr>
          </a:p>
          <a:p>
            <a:pPr marL="0" lvl="0" indent="0" algn="l" rtl="0">
              <a:spcBef>
                <a:spcPts val="0"/>
              </a:spcBef>
              <a:spcAft>
                <a:spcPts val="0"/>
              </a:spcAft>
              <a:buNone/>
            </a:pPr>
            <a:endParaRPr sz="1800" b="1"/>
          </a:p>
        </p:txBody>
      </p:sp>
      <p:sp>
        <p:nvSpPr>
          <p:cNvPr id="336" name="Google Shape;336;p26"/>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34 + 5</a:t>
            </a:r>
            <a:endParaRPr sz="1800" b="1"/>
          </a:p>
        </p:txBody>
      </p:sp>
      <p:sp>
        <p:nvSpPr>
          <p:cNvPr id="337" name="Google Shape;337;p26"/>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65 + 6</a:t>
            </a:r>
            <a:endParaRPr sz="1800" b="1"/>
          </a:p>
        </p:txBody>
      </p:sp>
      <p:sp>
        <p:nvSpPr>
          <p:cNvPr id="338" name="Google Shape;338;p26"/>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55 + 8</a:t>
            </a:r>
            <a:endParaRPr sz="1800" b="1"/>
          </a:p>
        </p:txBody>
      </p:sp>
      <p:pic>
        <p:nvPicPr>
          <p:cNvPr id="339" name="Google Shape;339;p26"/>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340" name="Google Shape;340;p26"/>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72 + 9</a:t>
            </a:r>
            <a:endParaRPr sz="1800" b="1">
              <a:solidFill>
                <a:schemeClr val="dk1"/>
              </a:solidFill>
            </a:endParaRPr>
          </a:p>
        </p:txBody>
      </p:sp>
      <p:sp>
        <p:nvSpPr>
          <p:cNvPr id="341" name="Google Shape;341;p2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5</a:t>
            </a:r>
            <a:endParaRPr>
              <a:latin typeface="Finger Paint"/>
              <a:ea typeface="Finger Paint"/>
              <a:cs typeface="Finger Paint"/>
              <a:sym typeface="Finger Paint"/>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Shape 3024"/>
        <p:cNvGrpSpPr/>
        <p:nvPr/>
      </p:nvGrpSpPr>
      <p:grpSpPr>
        <a:xfrm>
          <a:off x="0" y="0"/>
          <a:ext cx="0" cy="0"/>
          <a:chOff x="0" y="0"/>
          <a:chExt cx="0" cy="0"/>
        </a:xfrm>
      </p:grpSpPr>
      <p:pic>
        <p:nvPicPr>
          <p:cNvPr id="3025" name="Google Shape;3025;p152"/>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026" name="Google Shape;3026;p15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027" name="Google Shape;3027;p15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028" name="Google Shape;3028;p15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029" name="Google Shape;3029;p152"/>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030" name="Google Shape;3030;p152"/>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25 x 5 =</a:t>
            </a:r>
            <a:endParaRPr sz="1800" b="1"/>
          </a:p>
        </p:txBody>
      </p:sp>
      <p:pic>
        <p:nvPicPr>
          <p:cNvPr id="3031" name="Google Shape;3031;p152"/>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3032" name="Google Shape;3032;p15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10</a:t>
            </a:r>
            <a:endParaRPr>
              <a:latin typeface="Finger Paint"/>
              <a:ea typeface="Finger Paint"/>
              <a:cs typeface="Finger Paint"/>
              <a:sym typeface="Finger Paint"/>
            </a:endParaRPr>
          </a:p>
        </p:txBody>
      </p:sp>
      <p:sp>
        <p:nvSpPr>
          <p:cNvPr id="3033" name="Google Shape;3033;p152"/>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39 x 2 = </a:t>
            </a:r>
            <a:endParaRPr sz="1800" b="1"/>
          </a:p>
        </p:txBody>
      </p:sp>
      <p:sp>
        <p:nvSpPr>
          <p:cNvPr id="3034" name="Google Shape;3034;p152"/>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18 x 4 = </a:t>
            </a:r>
            <a:endParaRPr sz="1800" b="1"/>
          </a:p>
        </p:txBody>
      </p:sp>
      <p:sp>
        <p:nvSpPr>
          <p:cNvPr id="3035" name="Google Shape;3035;p152"/>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46 x 3 =  </a:t>
            </a:r>
            <a:endParaRPr sz="1800" b="1"/>
          </a:p>
        </p:txBody>
      </p:sp>
      <p:sp>
        <p:nvSpPr>
          <p:cNvPr id="3036" name="Google Shape;3036;p152"/>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19 x 5 =</a:t>
            </a:r>
            <a:endParaRPr sz="1800" b="1"/>
          </a:p>
        </p:txBody>
      </p:sp>
      <p:sp>
        <p:nvSpPr>
          <p:cNvPr id="3037" name="Google Shape;3037;p152"/>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37 x 4 = </a:t>
            </a:r>
            <a:endParaRPr sz="1800" b="1"/>
          </a:p>
        </p:txBody>
      </p:sp>
      <p:sp>
        <p:nvSpPr>
          <p:cNvPr id="3038" name="Google Shape;3038;p152"/>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74 x 2 = </a:t>
            </a:r>
            <a:endParaRPr sz="1800" b="1"/>
          </a:p>
        </p:txBody>
      </p:sp>
      <p:sp>
        <p:nvSpPr>
          <p:cNvPr id="3039" name="Google Shape;3039;p152"/>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46 x 5 =  </a:t>
            </a:r>
            <a:endParaRPr sz="1800" b="1"/>
          </a:p>
        </p:txBody>
      </p:sp>
      <p:sp>
        <p:nvSpPr>
          <p:cNvPr id="3040" name="Google Shape;3040;p152"/>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Shape 3044"/>
        <p:cNvGrpSpPr/>
        <p:nvPr/>
      </p:nvGrpSpPr>
      <p:grpSpPr>
        <a:xfrm>
          <a:off x="0" y="0"/>
          <a:ext cx="0" cy="0"/>
          <a:chOff x="0" y="0"/>
          <a:chExt cx="0" cy="0"/>
        </a:xfrm>
      </p:grpSpPr>
      <p:pic>
        <p:nvPicPr>
          <p:cNvPr id="3045" name="Google Shape;3045;p153"/>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046" name="Google Shape;3046;p15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047" name="Google Shape;3047;p15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048" name="Google Shape;3048;p15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049" name="Google Shape;3049;p153"/>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050" name="Google Shape;3050;p15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10</a:t>
            </a:r>
            <a:endParaRPr>
              <a:latin typeface="Finger Paint"/>
              <a:ea typeface="Finger Paint"/>
              <a:cs typeface="Finger Paint"/>
              <a:sym typeface="Finger Paint"/>
            </a:endParaRPr>
          </a:p>
        </p:txBody>
      </p:sp>
      <p:sp>
        <p:nvSpPr>
          <p:cNvPr id="3051" name="Google Shape;3051;p15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3052" name="Google Shape;3052;p153"/>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 </a:t>
            </a:r>
            <a:r>
              <a:rPr lang="fr" sz="1800" b="1"/>
              <a:t>25</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75</a:t>
            </a:r>
            <a:endParaRPr sz="2200" b="1">
              <a:solidFill>
                <a:srgbClr val="FF0000"/>
              </a:solidFill>
            </a:endParaRPr>
          </a:p>
        </p:txBody>
      </p:sp>
      <p:cxnSp>
        <p:nvCxnSpPr>
          <p:cNvPr id="3053" name="Google Shape;3053;p153"/>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54" name="Google Shape;3054;p153"/>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055" name="Google Shape;3055;p153"/>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056" name="Google Shape;3056;p153"/>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46 </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a:t>
            </a:r>
            <a:r>
              <a:rPr lang="fr" sz="1800" b="1">
                <a:solidFill>
                  <a:srgbClr val="FF0000"/>
                </a:solidFill>
              </a:rPr>
              <a:t>138</a:t>
            </a:r>
            <a:endParaRPr sz="2200" b="1">
              <a:solidFill>
                <a:srgbClr val="FF0000"/>
              </a:solidFill>
            </a:endParaRPr>
          </a:p>
        </p:txBody>
      </p:sp>
      <p:sp>
        <p:nvSpPr>
          <p:cNvPr id="3057" name="Google Shape;3057;p153"/>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74 </a:t>
            </a:r>
            <a:endParaRPr sz="1800" b="1"/>
          </a:p>
          <a:p>
            <a:pPr marL="0" lvl="0" indent="0" algn="l" rtl="0">
              <a:spcBef>
                <a:spcPts val="0"/>
              </a:spcBef>
              <a:spcAft>
                <a:spcPts val="0"/>
              </a:spcAft>
              <a:buNone/>
            </a:pPr>
            <a:r>
              <a:rPr lang="fr" sz="1800" b="1"/>
              <a:t>x        2 </a:t>
            </a:r>
            <a:endParaRPr sz="1800" b="1"/>
          </a:p>
          <a:p>
            <a:pPr marL="0" lvl="0" indent="0" algn="l" rtl="0">
              <a:spcBef>
                <a:spcPts val="0"/>
              </a:spcBef>
              <a:spcAft>
                <a:spcPts val="0"/>
              </a:spcAft>
              <a:buNone/>
            </a:pPr>
            <a:r>
              <a:rPr lang="fr" sz="1800" b="1"/>
              <a:t>=    </a:t>
            </a:r>
            <a:r>
              <a:rPr lang="fr" sz="1800" b="1">
                <a:solidFill>
                  <a:srgbClr val="FF0000"/>
                </a:solidFill>
              </a:rPr>
              <a:t>148</a:t>
            </a:r>
            <a:endParaRPr sz="2200" b="1">
              <a:solidFill>
                <a:srgbClr val="FF0000"/>
              </a:solidFill>
            </a:endParaRPr>
          </a:p>
        </p:txBody>
      </p:sp>
      <p:cxnSp>
        <p:nvCxnSpPr>
          <p:cNvPr id="3058" name="Google Shape;3058;p153"/>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059" name="Google Shape;3059;p153"/>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60" name="Google Shape;3060;p153"/>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39 </a:t>
            </a:r>
            <a:endParaRPr sz="1800" b="1"/>
          </a:p>
          <a:p>
            <a:pPr marL="0" lvl="0" indent="0" algn="l" rtl="0">
              <a:spcBef>
                <a:spcPts val="0"/>
              </a:spcBef>
              <a:spcAft>
                <a:spcPts val="0"/>
              </a:spcAft>
              <a:buNone/>
            </a:pPr>
            <a:r>
              <a:rPr lang="fr" sz="1800" b="1"/>
              <a:t>x       2 </a:t>
            </a:r>
            <a:endParaRPr sz="1800" b="1"/>
          </a:p>
          <a:p>
            <a:pPr marL="0" lvl="0" indent="0" algn="l" rtl="0">
              <a:spcBef>
                <a:spcPts val="0"/>
              </a:spcBef>
              <a:spcAft>
                <a:spcPts val="0"/>
              </a:spcAft>
              <a:buNone/>
            </a:pPr>
            <a:r>
              <a:rPr lang="fr" sz="1800" b="1"/>
              <a:t>=     </a:t>
            </a:r>
            <a:r>
              <a:rPr lang="fr" sz="1800" b="1">
                <a:solidFill>
                  <a:srgbClr val="FF0000"/>
                </a:solidFill>
              </a:rPr>
              <a:t>78</a:t>
            </a:r>
            <a:endParaRPr sz="2200" b="1">
              <a:solidFill>
                <a:srgbClr val="FF0000"/>
              </a:solidFill>
            </a:endParaRPr>
          </a:p>
        </p:txBody>
      </p:sp>
      <p:cxnSp>
        <p:nvCxnSpPr>
          <p:cNvPr id="3061" name="Google Shape;3061;p153"/>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62" name="Google Shape;3062;p153"/>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19 </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95</a:t>
            </a:r>
            <a:endParaRPr sz="2200" b="1">
              <a:solidFill>
                <a:srgbClr val="FF0000"/>
              </a:solidFill>
            </a:endParaRPr>
          </a:p>
        </p:txBody>
      </p:sp>
      <p:sp>
        <p:nvSpPr>
          <p:cNvPr id="3063" name="Google Shape;3063;p153"/>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37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148</a:t>
            </a:r>
            <a:endParaRPr sz="2200" b="1">
              <a:solidFill>
                <a:srgbClr val="FF0000"/>
              </a:solidFill>
            </a:endParaRPr>
          </a:p>
        </p:txBody>
      </p:sp>
      <p:cxnSp>
        <p:nvCxnSpPr>
          <p:cNvPr id="3064" name="Google Shape;3064;p153"/>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065" name="Google Shape;3065;p153"/>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66" name="Google Shape;3066;p153"/>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46</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230</a:t>
            </a:r>
            <a:endParaRPr sz="2200" b="1">
              <a:solidFill>
                <a:srgbClr val="FF0000"/>
              </a:solidFill>
            </a:endParaRPr>
          </a:p>
        </p:txBody>
      </p:sp>
      <p:cxnSp>
        <p:nvCxnSpPr>
          <p:cNvPr id="3067" name="Google Shape;3067;p153"/>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68" name="Google Shape;3068;p153"/>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18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72</a:t>
            </a:r>
            <a:endParaRPr sz="2200" b="1">
              <a:solidFill>
                <a:srgbClr val="FF0000"/>
              </a:solidFill>
            </a:endParaRPr>
          </a:p>
        </p:txBody>
      </p:sp>
      <p:cxnSp>
        <p:nvCxnSpPr>
          <p:cNvPr id="3069" name="Google Shape;3069;p153"/>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070" name="Google Shape;3070;p153"/>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cxnSp>
        <p:nvCxnSpPr>
          <p:cNvPr id="3071" name="Google Shape;3071;p153"/>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3072" name="Google Shape;3072;p153"/>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Shape 3076"/>
        <p:cNvGrpSpPr/>
        <p:nvPr/>
      </p:nvGrpSpPr>
      <p:grpSpPr>
        <a:xfrm>
          <a:off x="0" y="0"/>
          <a:ext cx="0" cy="0"/>
          <a:chOff x="0" y="0"/>
          <a:chExt cx="0" cy="0"/>
        </a:xfrm>
      </p:grpSpPr>
      <p:pic>
        <p:nvPicPr>
          <p:cNvPr id="3077" name="Google Shape;3077;p154"/>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078" name="Google Shape;3078;p15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079" name="Google Shape;3079;p15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080" name="Google Shape;3080;p15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081" name="Google Shape;3081;p154"/>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082" name="Google Shape;3082;p154"/>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87 x 9 = </a:t>
            </a:r>
            <a:endParaRPr sz="1800" b="1"/>
          </a:p>
        </p:txBody>
      </p:sp>
      <p:pic>
        <p:nvPicPr>
          <p:cNvPr id="3083" name="Google Shape;3083;p154"/>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3084" name="Google Shape;3084;p15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11</a:t>
            </a:r>
            <a:endParaRPr>
              <a:latin typeface="Finger Paint"/>
              <a:ea typeface="Finger Paint"/>
              <a:cs typeface="Finger Paint"/>
              <a:sym typeface="Finger Paint"/>
            </a:endParaRPr>
          </a:p>
        </p:txBody>
      </p:sp>
      <p:sp>
        <p:nvSpPr>
          <p:cNvPr id="3085" name="Google Shape;3085;p154"/>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 x 8 = </a:t>
            </a:r>
            <a:endParaRPr sz="1800" b="1"/>
          </a:p>
        </p:txBody>
      </p:sp>
      <p:sp>
        <p:nvSpPr>
          <p:cNvPr id="3086" name="Google Shape;3086;p154"/>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38 x 6 = </a:t>
            </a:r>
            <a:endParaRPr sz="1800" b="1"/>
          </a:p>
        </p:txBody>
      </p:sp>
      <p:sp>
        <p:nvSpPr>
          <p:cNvPr id="3087" name="Google Shape;3087;p154"/>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923 x 2 = </a:t>
            </a:r>
            <a:endParaRPr sz="1800" b="1"/>
          </a:p>
        </p:txBody>
      </p:sp>
      <p:sp>
        <p:nvSpPr>
          <p:cNvPr id="3088" name="Google Shape;3088;p154"/>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612 x 4 =  </a:t>
            </a:r>
            <a:endParaRPr sz="1800" b="1"/>
          </a:p>
        </p:txBody>
      </p:sp>
      <p:sp>
        <p:nvSpPr>
          <p:cNvPr id="3089" name="Google Shape;3089;p154"/>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34 x 14 = </a:t>
            </a:r>
            <a:endParaRPr sz="1800" b="1"/>
          </a:p>
        </p:txBody>
      </p:sp>
      <p:sp>
        <p:nvSpPr>
          <p:cNvPr id="3090" name="Google Shape;3090;p154"/>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75 x 26 =  </a:t>
            </a:r>
            <a:endParaRPr sz="1800" b="1"/>
          </a:p>
        </p:txBody>
      </p:sp>
      <p:sp>
        <p:nvSpPr>
          <p:cNvPr id="3091" name="Google Shape;3091;p154"/>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527 x 18 = </a:t>
            </a:r>
            <a:endParaRPr sz="1800" b="1"/>
          </a:p>
        </p:txBody>
      </p:sp>
      <p:sp>
        <p:nvSpPr>
          <p:cNvPr id="3092" name="Google Shape;3092;p154"/>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Shape 3096"/>
        <p:cNvGrpSpPr/>
        <p:nvPr/>
      </p:nvGrpSpPr>
      <p:grpSpPr>
        <a:xfrm>
          <a:off x="0" y="0"/>
          <a:ext cx="0" cy="0"/>
          <a:chOff x="0" y="0"/>
          <a:chExt cx="0" cy="0"/>
        </a:xfrm>
      </p:grpSpPr>
      <p:pic>
        <p:nvPicPr>
          <p:cNvPr id="3097" name="Google Shape;3097;p155"/>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098" name="Google Shape;3098;p15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099" name="Google Shape;3099;p15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100" name="Google Shape;3100;p15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101" name="Google Shape;3101;p155"/>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102" name="Google Shape;3102;p15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271</a:t>
            </a:r>
            <a:endParaRPr>
              <a:latin typeface="Finger Paint"/>
              <a:ea typeface="Finger Paint"/>
              <a:cs typeface="Finger Paint"/>
              <a:sym typeface="Finger Paint"/>
            </a:endParaRPr>
          </a:p>
        </p:txBody>
      </p:sp>
      <p:sp>
        <p:nvSpPr>
          <p:cNvPr id="3103" name="Google Shape;3103;p15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3104" name="Google Shape;3104;p155"/>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8  7 </a:t>
            </a:r>
            <a:endParaRPr sz="1800" b="1"/>
          </a:p>
          <a:p>
            <a:pPr marL="0" lvl="0" indent="0" algn="l" rtl="0">
              <a:spcBef>
                <a:spcPts val="0"/>
              </a:spcBef>
              <a:spcAft>
                <a:spcPts val="0"/>
              </a:spcAft>
              <a:buNone/>
            </a:pPr>
            <a:r>
              <a:rPr lang="fr" sz="1800" b="1"/>
              <a:t>x         9 </a:t>
            </a:r>
            <a:endParaRPr sz="1800" b="1"/>
          </a:p>
          <a:p>
            <a:pPr marL="0" lvl="0" indent="0" algn="l" rtl="0">
              <a:spcBef>
                <a:spcPts val="0"/>
              </a:spcBef>
              <a:spcAft>
                <a:spcPts val="0"/>
              </a:spcAft>
              <a:buNone/>
            </a:pPr>
            <a:r>
              <a:rPr lang="fr" sz="1800" b="1"/>
              <a:t>=  </a:t>
            </a:r>
            <a:r>
              <a:rPr lang="fr" sz="1800" b="1">
                <a:solidFill>
                  <a:srgbClr val="FF0000"/>
                </a:solidFill>
              </a:rPr>
              <a:t>7 8  3</a:t>
            </a:r>
            <a:endParaRPr sz="2200" b="1">
              <a:solidFill>
                <a:srgbClr val="FF0000"/>
              </a:solidFill>
            </a:endParaRPr>
          </a:p>
        </p:txBody>
      </p:sp>
      <p:cxnSp>
        <p:nvCxnSpPr>
          <p:cNvPr id="3105" name="Google Shape;3105;p155"/>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06" name="Google Shape;3106;p155"/>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107" name="Google Shape;3107;p155"/>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108" name="Google Shape;3108;p155"/>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4 5</a:t>
            </a:r>
            <a:endParaRPr sz="1800" b="1"/>
          </a:p>
          <a:p>
            <a:pPr marL="0" lvl="0" indent="0" algn="l" rtl="0">
              <a:spcBef>
                <a:spcPts val="0"/>
              </a:spcBef>
              <a:spcAft>
                <a:spcPts val="0"/>
              </a:spcAft>
              <a:buNone/>
            </a:pPr>
            <a:r>
              <a:rPr lang="fr" sz="1800" b="1"/>
              <a:t>x        8 </a:t>
            </a:r>
            <a:endParaRPr sz="1800" b="1"/>
          </a:p>
          <a:p>
            <a:pPr marL="0" lvl="0" indent="0" algn="l" rtl="0">
              <a:spcBef>
                <a:spcPts val="0"/>
              </a:spcBef>
              <a:spcAft>
                <a:spcPts val="0"/>
              </a:spcAft>
              <a:buNone/>
            </a:pPr>
            <a:r>
              <a:rPr lang="fr" sz="1800" b="1"/>
              <a:t>=  </a:t>
            </a:r>
            <a:r>
              <a:rPr lang="fr" sz="1800" b="1">
                <a:solidFill>
                  <a:srgbClr val="FF0000"/>
                </a:solidFill>
              </a:rPr>
              <a:t>3 6 0</a:t>
            </a:r>
            <a:endParaRPr sz="2200" b="1">
              <a:solidFill>
                <a:srgbClr val="FF0000"/>
              </a:solidFill>
            </a:endParaRPr>
          </a:p>
        </p:txBody>
      </p:sp>
      <p:sp>
        <p:nvSpPr>
          <p:cNvPr id="3109" name="Google Shape;3109;p155"/>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3 8 </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 </a:t>
            </a:r>
            <a:r>
              <a:rPr lang="fr" sz="1800" b="1">
                <a:solidFill>
                  <a:srgbClr val="FF0000"/>
                </a:solidFill>
              </a:rPr>
              <a:t>2 2 8</a:t>
            </a:r>
            <a:endParaRPr sz="2200" b="1">
              <a:solidFill>
                <a:srgbClr val="FF0000"/>
              </a:solidFill>
            </a:endParaRPr>
          </a:p>
        </p:txBody>
      </p:sp>
      <p:cxnSp>
        <p:nvCxnSpPr>
          <p:cNvPr id="3110" name="Google Shape;3110;p155"/>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111" name="Google Shape;3111;p155"/>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12" name="Google Shape;3112;p155"/>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9 2 3</a:t>
            </a:r>
            <a:endParaRPr sz="1800" b="1"/>
          </a:p>
          <a:p>
            <a:pPr marL="0" lvl="0" indent="0" algn="l" rtl="0">
              <a:spcBef>
                <a:spcPts val="0"/>
              </a:spcBef>
              <a:spcAft>
                <a:spcPts val="0"/>
              </a:spcAft>
              <a:buNone/>
            </a:pPr>
            <a:r>
              <a:rPr lang="fr" sz="1800" b="1"/>
              <a:t>x          2</a:t>
            </a:r>
            <a:endParaRPr sz="1800" b="1"/>
          </a:p>
          <a:p>
            <a:pPr marL="0" lvl="0" indent="0" algn="l" rtl="0">
              <a:spcBef>
                <a:spcPts val="0"/>
              </a:spcBef>
              <a:spcAft>
                <a:spcPts val="0"/>
              </a:spcAft>
              <a:buNone/>
            </a:pPr>
            <a:r>
              <a:rPr lang="fr" sz="1800" b="1"/>
              <a:t>= </a:t>
            </a:r>
            <a:r>
              <a:rPr lang="fr" sz="1800" b="1">
                <a:solidFill>
                  <a:srgbClr val="FF0000"/>
                </a:solidFill>
              </a:rPr>
              <a:t>1 8 4 6</a:t>
            </a:r>
            <a:endParaRPr sz="2200" b="1">
              <a:solidFill>
                <a:srgbClr val="FF0000"/>
              </a:solidFill>
            </a:endParaRPr>
          </a:p>
        </p:txBody>
      </p:sp>
      <p:cxnSp>
        <p:nvCxnSpPr>
          <p:cNvPr id="3113" name="Google Shape;3113;p155"/>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14" name="Google Shape;3114;p155"/>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6 1 2 </a:t>
            </a:r>
            <a:endParaRPr sz="1800" b="1"/>
          </a:p>
          <a:p>
            <a:pPr marL="0" lvl="0" indent="0" algn="l" rtl="0">
              <a:spcBef>
                <a:spcPts val="0"/>
              </a:spcBef>
              <a:spcAft>
                <a:spcPts val="0"/>
              </a:spcAft>
              <a:buNone/>
            </a:pPr>
            <a:r>
              <a:rPr lang="fr" sz="1800" b="1"/>
              <a:t>x          4</a:t>
            </a:r>
            <a:endParaRPr sz="1800" b="1"/>
          </a:p>
          <a:p>
            <a:pPr marL="0" lvl="0" indent="0" algn="l" rtl="0">
              <a:spcBef>
                <a:spcPts val="0"/>
              </a:spcBef>
              <a:spcAft>
                <a:spcPts val="0"/>
              </a:spcAft>
              <a:buNone/>
            </a:pPr>
            <a:r>
              <a:rPr lang="fr" sz="1800" b="1"/>
              <a:t>= </a:t>
            </a:r>
            <a:r>
              <a:rPr lang="fr" sz="1800" b="1">
                <a:solidFill>
                  <a:srgbClr val="FF0000"/>
                </a:solidFill>
              </a:rPr>
              <a:t>2 4 4 8</a:t>
            </a:r>
            <a:endParaRPr sz="2200" b="1">
              <a:solidFill>
                <a:srgbClr val="FF0000"/>
              </a:solidFill>
            </a:endParaRPr>
          </a:p>
        </p:txBody>
      </p:sp>
      <p:sp>
        <p:nvSpPr>
          <p:cNvPr id="3115" name="Google Shape;3115;p155"/>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3 4 </a:t>
            </a:r>
            <a:endParaRPr sz="1800" b="1"/>
          </a:p>
          <a:p>
            <a:pPr marL="0" lvl="0" indent="0" algn="l" rtl="0">
              <a:spcBef>
                <a:spcPts val="0"/>
              </a:spcBef>
              <a:spcAft>
                <a:spcPts val="0"/>
              </a:spcAft>
              <a:buNone/>
            </a:pPr>
            <a:r>
              <a:rPr lang="fr" sz="1800" b="1"/>
              <a:t>x    1 4 </a:t>
            </a:r>
            <a:endParaRPr sz="1800" b="1"/>
          </a:p>
          <a:p>
            <a:pPr marL="0" lvl="0" indent="0" algn="l" rtl="0">
              <a:spcBef>
                <a:spcPts val="0"/>
              </a:spcBef>
              <a:spcAft>
                <a:spcPts val="0"/>
              </a:spcAft>
              <a:buNone/>
            </a:pPr>
            <a:r>
              <a:rPr lang="fr" sz="1800" b="1"/>
              <a:t>= </a:t>
            </a:r>
            <a:r>
              <a:rPr lang="fr" sz="1800" b="1">
                <a:solidFill>
                  <a:srgbClr val="FF0000"/>
                </a:solidFill>
              </a:rPr>
              <a:t>4 7 6</a:t>
            </a:r>
            <a:endParaRPr sz="2200" b="1">
              <a:solidFill>
                <a:srgbClr val="FF0000"/>
              </a:solidFill>
            </a:endParaRPr>
          </a:p>
        </p:txBody>
      </p:sp>
      <p:cxnSp>
        <p:nvCxnSpPr>
          <p:cNvPr id="3116" name="Google Shape;3116;p155"/>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117" name="Google Shape;3117;p155"/>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18" name="Google Shape;3118;p155"/>
          <p:cNvSpPr txBox="1"/>
          <p:nvPr/>
        </p:nvSpPr>
        <p:spPr>
          <a:xfrm>
            <a:off x="1373575" y="3998600"/>
            <a:ext cx="32610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7 5</a:t>
            </a:r>
            <a:endParaRPr sz="1800" b="1"/>
          </a:p>
          <a:p>
            <a:pPr marL="0" lvl="0" indent="0" algn="l" rtl="0">
              <a:spcBef>
                <a:spcPts val="0"/>
              </a:spcBef>
              <a:spcAft>
                <a:spcPts val="0"/>
              </a:spcAft>
              <a:buNone/>
            </a:pPr>
            <a:r>
              <a:rPr lang="fr" sz="1800" b="1"/>
              <a:t>x      2 6 </a:t>
            </a:r>
            <a:endParaRPr sz="1800" b="1"/>
          </a:p>
          <a:p>
            <a:pPr marL="0" lvl="0" indent="0" algn="l" rtl="0">
              <a:spcBef>
                <a:spcPts val="0"/>
              </a:spcBef>
              <a:spcAft>
                <a:spcPts val="0"/>
              </a:spcAft>
              <a:buNone/>
            </a:pPr>
            <a:r>
              <a:rPr lang="fr" sz="1800" b="1"/>
              <a:t>=</a:t>
            </a:r>
            <a:r>
              <a:rPr lang="fr" sz="1800" b="1">
                <a:solidFill>
                  <a:srgbClr val="FF0000"/>
                </a:solidFill>
              </a:rPr>
              <a:t>1 9 5 0 </a:t>
            </a:r>
            <a:endParaRPr sz="2200" b="1">
              <a:solidFill>
                <a:srgbClr val="FF0000"/>
              </a:solidFill>
            </a:endParaRPr>
          </a:p>
        </p:txBody>
      </p:sp>
      <p:cxnSp>
        <p:nvCxnSpPr>
          <p:cNvPr id="3119" name="Google Shape;3119;p155"/>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20" name="Google Shape;3120;p155"/>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5 2 7  </a:t>
            </a:r>
            <a:endParaRPr sz="1800" b="1"/>
          </a:p>
          <a:p>
            <a:pPr marL="0" lvl="0" indent="0" algn="l" rtl="0">
              <a:spcBef>
                <a:spcPts val="0"/>
              </a:spcBef>
              <a:spcAft>
                <a:spcPts val="0"/>
              </a:spcAft>
              <a:buNone/>
            </a:pPr>
            <a:r>
              <a:rPr lang="fr" sz="1800" b="1"/>
              <a:t>x         1 8 </a:t>
            </a:r>
            <a:endParaRPr sz="1800" b="1"/>
          </a:p>
          <a:p>
            <a:pPr marL="0" lvl="0" indent="0" algn="l" rtl="0">
              <a:spcBef>
                <a:spcPts val="0"/>
              </a:spcBef>
              <a:spcAft>
                <a:spcPts val="0"/>
              </a:spcAft>
              <a:buNone/>
            </a:pPr>
            <a:r>
              <a:rPr lang="fr" sz="1800" b="1"/>
              <a:t>=   </a:t>
            </a:r>
            <a:r>
              <a:rPr lang="fr" sz="1800" b="1">
                <a:solidFill>
                  <a:srgbClr val="FF0000"/>
                </a:solidFill>
              </a:rPr>
              <a:t>9 4 8 6</a:t>
            </a:r>
            <a:endParaRPr sz="2200" b="1">
              <a:solidFill>
                <a:srgbClr val="FF0000"/>
              </a:solidFill>
            </a:endParaRPr>
          </a:p>
        </p:txBody>
      </p:sp>
      <p:cxnSp>
        <p:nvCxnSpPr>
          <p:cNvPr id="3121" name="Google Shape;3121;p155"/>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22" name="Google Shape;3122;p155"/>
          <p:cNvSpPr txBox="1"/>
          <p:nvPr/>
        </p:nvSpPr>
        <p:spPr>
          <a:xfrm>
            <a:off x="2808900" y="16278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4</a:t>
            </a:r>
            <a:endParaRPr sz="800">
              <a:solidFill>
                <a:srgbClr val="FF0000"/>
              </a:solidFill>
            </a:endParaRPr>
          </a:p>
        </p:txBody>
      </p:sp>
      <p:sp>
        <p:nvSpPr>
          <p:cNvPr id="3123" name="Google Shape;3123;p155"/>
          <p:cNvSpPr txBox="1"/>
          <p:nvPr/>
        </p:nvSpPr>
        <p:spPr>
          <a:xfrm>
            <a:off x="6655900" y="1886000"/>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cxnSp>
        <p:nvCxnSpPr>
          <p:cNvPr id="3124" name="Google Shape;3124;p155"/>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3125" name="Google Shape;3125;p155"/>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3126" name="Google Shape;3126;p155"/>
          <p:cNvSpPr txBox="1"/>
          <p:nvPr/>
        </p:nvSpPr>
        <p:spPr>
          <a:xfrm>
            <a:off x="685925" y="16278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6</a:t>
            </a:r>
            <a:endParaRPr sz="800">
              <a:solidFill>
                <a:srgbClr val="FF0000"/>
              </a:solidFill>
            </a:endParaRPr>
          </a:p>
        </p:txBody>
      </p:sp>
      <p:sp>
        <p:nvSpPr>
          <p:cNvPr id="3127" name="Google Shape;3127;p155"/>
          <p:cNvSpPr txBox="1"/>
          <p:nvPr/>
        </p:nvSpPr>
        <p:spPr>
          <a:xfrm>
            <a:off x="5166425" y="16278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4</a:t>
            </a:r>
            <a:endParaRPr sz="800">
              <a:solidFill>
                <a:srgbClr val="FF0000"/>
              </a:solidFill>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Shape 3131"/>
        <p:cNvGrpSpPr/>
        <p:nvPr/>
      </p:nvGrpSpPr>
      <p:grpSpPr>
        <a:xfrm>
          <a:off x="0" y="0"/>
          <a:ext cx="0" cy="0"/>
          <a:chOff x="0" y="0"/>
          <a:chExt cx="0" cy="0"/>
        </a:xfrm>
      </p:grpSpPr>
      <p:pic>
        <p:nvPicPr>
          <p:cNvPr id="3132" name="Google Shape;3132;p156"/>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133" name="Google Shape;3133;p15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134" name="Google Shape;3134;p15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135" name="Google Shape;3135;p15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136" name="Google Shape;3136;p156"/>
          <p:cNvSpPr txBox="1"/>
          <p:nvPr/>
        </p:nvSpPr>
        <p:spPr>
          <a:xfrm>
            <a:off x="297200" y="116570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137" name="Google Shape;3137;p156"/>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 X 1 </a:t>
            </a:r>
            <a:endParaRPr sz="1800" b="1"/>
          </a:p>
        </p:txBody>
      </p:sp>
      <p:pic>
        <p:nvPicPr>
          <p:cNvPr id="3138" name="Google Shape;3138;p156"/>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3139" name="Google Shape;3139;p15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28</a:t>
            </a:r>
            <a:endParaRPr>
              <a:latin typeface="Finger Paint"/>
              <a:ea typeface="Finger Paint"/>
              <a:cs typeface="Finger Paint"/>
              <a:sym typeface="Finger Paint"/>
            </a:endParaRPr>
          </a:p>
        </p:txBody>
      </p:sp>
      <p:sp>
        <p:nvSpPr>
          <p:cNvPr id="3140" name="Google Shape;3140;p156"/>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10 X 5 </a:t>
            </a:r>
            <a:endParaRPr sz="1800" b="1"/>
          </a:p>
        </p:txBody>
      </p:sp>
      <p:sp>
        <p:nvSpPr>
          <p:cNvPr id="3141" name="Google Shape;3141;p156"/>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32 X 2 </a:t>
            </a:r>
            <a:endParaRPr sz="1800" b="1"/>
          </a:p>
        </p:txBody>
      </p:sp>
      <p:sp>
        <p:nvSpPr>
          <p:cNvPr id="3142" name="Google Shape;3142;p156"/>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47 X 0 </a:t>
            </a:r>
            <a:endParaRPr sz="1800" b="1"/>
          </a:p>
        </p:txBody>
      </p:sp>
      <p:sp>
        <p:nvSpPr>
          <p:cNvPr id="3143" name="Google Shape;3143;p156"/>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23 X 3</a:t>
            </a:r>
            <a:endParaRPr sz="1800" b="1"/>
          </a:p>
        </p:txBody>
      </p:sp>
      <p:sp>
        <p:nvSpPr>
          <p:cNvPr id="3144" name="Google Shape;3144;p156"/>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51 x 4</a:t>
            </a:r>
            <a:endParaRPr sz="1800" b="1"/>
          </a:p>
        </p:txBody>
      </p:sp>
      <p:sp>
        <p:nvSpPr>
          <p:cNvPr id="3145" name="Google Shape;3145;p156"/>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26 x 7</a:t>
            </a:r>
            <a:endParaRPr sz="1800" b="1"/>
          </a:p>
        </p:txBody>
      </p:sp>
      <p:sp>
        <p:nvSpPr>
          <p:cNvPr id="3146" name="Google Shape;3146;p156"/>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11 X 8</a:t>
            </a:r>
            <a:endParaRPr sz="1800" b="1"/>
          </a:p>
        </p:txBody>
      </p:sp>
      <p:sp>
        <p:nvSpPr>
          <p:cNvPr id="3147" name="Google Shape;3147;p156"/>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Shape 3151"/>
        <p:cNvGrpSpPr/>
        <p:nvPr/>
      </p:nvGrpSpPr>
      <p:grpSpPr>
        <a:xfrm>
          <a:off x="0" y="0"/>
          <a:ext cx="0" cy="0"/>
          <a:chOff x="0" y="0"/>
          <a:chExt cx="0" cy="0"/>
        </a:xfrm>
      </p:grpSpPr>
      <p:pic>
        <p:nvPicPr>
          <p:cNvPr id="3152" name="Google Shape;3152;p157"/>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153" name="Google Shape;3153;p15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154" name="Google Shape;3154;p15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155" name="Google Shape;3155;p15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156" name="Google Shape;3156;p157"/>
          <p:cNvSpPr txBox="1"/>
          <p:nvPr/>
        </p:nvSpPr>
        <p:spPr>
          <a:xfrm>
            <a:off x="288675" y="1191775"/>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157" name="Google Shape;3157;p15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11</a:t>
            </a:r>
            <a:endParaRPr>
              <a:latin typeface="Finger Paint"/>
              <a:ea typeface="Finger Paint"/>
              <a:cs typeface="Finger Paint"/>
              <a:sym typeface="Finger Paint"/>
            </a:endParaRPr>
          </a:p>
        </p:txBody>
      </p:sp>
      <p:sp>
        <p:nvSpPr>
          <p:cNvPr id="3158" name="Google Shape;3158;p15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3159" name="Google Shape;3159;p157"/>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a:t>
            </a:r>
            <a:endParaRPr sz="1800" b="1"/>
          </a:p>
          <a:p>
            <a:pPr marL="0" lvl="0" indent="0" algn="l" rtl="0">
              <a:spcBef>
                <a:spcPts val="0"/>
              </a:spcBef>
              <a:spcAft>
                <a:spcPts val="0"/>
              </a:spcAft>
              <a:buNone/>
            </a:pPr>
            <a:r>
              <a:rPr lang="fr" sz="1800" b="1"/>
              <a:t>x    1</a:t>
            </a:r>
            <a:endParaRPr sz="1800" b="1"/>
          </a:p>
          <a:p>
            <a:pPr marL="0" lvl="0" indent="0" algn="l" rtl="0">
              <a:spcBef>
                <a:spcPts val="0"/>
              </a:spcBef>
              <a:spcAft>
                <a:spcPts val="0"/>
              </a:spcAft>
              <a:buNone/>
            </a:pPr>
            <a:r>
              <a:rPr lang="fr" sz="1800" b="1"/>
              <a:t>=  </a:t>
            </a:r>
            <a:r>
              <a:rPr lang="fr" sz="1800" b="1">
                <a:solidFill>
                  <a:srgbClr val="FF0000"/>
                </a:solidFill>
              </a:rPr>
              <a:t>  1</a:t>
            </a:r>
            <a:endParaRPr sz="2200" b="1">
              <a:solidFill>
                <a:srgbClr val="FF0000"/>
              </a:solidFill>
            </a:endParaRPr>
          </a:p>
        </p:txBody>
      </p:sp>
      <p:cxnSp>
        <p:nvCxnSpPr>
          <p:cNvPr id="3160" name="Google Shape;3160;p157"/>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61" name="Google Shape;3161;p157"/>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162" name="Google Shape;3162;p157"/>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163" name="Google Shape;3163;p157"/>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1 0 </a:t>
            </a:r>
            <a:endParaRPr sz="1800" b="1"/>
          </a:p>
          <a:p>
            <a:pPr marL="0" lvl="0" indent="0" algn="l" rtl="0">
              <a:spcBef>
                <a:spcPts val="0"/>
              </a:spcBef>
              <a:spcAft>
                <a:spcPts val="0"/>
              </a:spcAft>
              <a:buNone/>
            </a:pPr>
            <a:r>
              <a:rPr lang="fr" sz="1800" b="1"/>
              <a:t>x       5</a:t>
            </a:r>
            <a:endParaRPr sz="1800" b="1"/>
          </a:p>
          <a:p>
            <a:pPr marL="0" lvl="0" indent="0" algn="l" rtl="0">
              <a:spcBef>
                <a:spcPts val="0"/>
              </a:spcBef>
              <a:spcAft>
                <a:spcPts val="0"/>
              </a:spcAft>
              <a:buNone/>
            </a:pPr>
            <a:r>
              <a:rPr lang="fr" sz="1800" b="1"/>
              <a:t>=  </a:t>
            </a:r>
            <a:r>
              <a:rPr lang="fr" sz="1800" b="1">
                <a:solidFill>
                  <a:srgbClr val="FF0000"/>
                </a:solidFill>
              </a:rPr>
              <a:t>  5 0</a:t>
            </a:r>
            <a:endParaRPr sz="2200" b="1">
              <a:solidFill>
                <a:srgbClr val="FF0000"/>
              </a:solidFill>
            </a:endParaRPr>
          </a:p>
        </p:txBody>
      </p:sp>
      <p:sp>
        <p:nvSpPr>
          <p:cNvPr id="3164" name="Google Shape;3164;p157"/>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3 2 </a:t>
            </a:r>
            <a:endParaRPr sz="1800" b="1"/>
          </a:p>
          <a:p>
            <a:pPr marL="0" lvl="0" indent="0" algn="l" rtl="0">
              <a:spcBef>
                <a:spcPts val="0"/>
              </a:spcBef>
              <a:spcAft>
                <a:spcPts val="0"/>
              </a:spcAft>
              <a:buNone/>
            </a:pPr>
            <a:r>
              <a:rPr lang="fr" sz="1800" b="1"/>
              <a:t>x       2 </a:t>
            </a:r>
            <a:endParaRPr sz="1800" b="1"/>
          </a:p>
          <a:p>
            <a:pPr marL="0" lvl="0" indent="0" algn="l" rtl="0">
              <a:spcBef>
                <a:spcPts val="0"/>
              </a:spcBef>
              <a:spcAft>
                <a:spcPts val="0"/>
              </a:spcAft>
              <a:buNone/>
            </a:pPr>
            <a:r>
              <a:rPr lang="fr" sz="1800" b="1"/>
              <a:t>=  </a:t>
            </a:r>
            <a:r>
              <a:rPr lang="fr" sz="1800" b="1">
                <a:solidFill>
                  <a:srgbClr val="FF0000"/>
                </a:solidFill>
              </a:rPr>
              <a:t>  6 4</a:t>
            </a:r>
            <a:endParaRPr sz="2200" b="1">
              <a:solidFill>
                <a:srgbClr val="FF0000"/>
              </a:solidFill>
            </a:endParaRPr>
          </a:p>
        </p:txBody>
      </p:sp>
      <p:cxnSp>
        <p:nvCxnSpPr>
          <p:cNvPr id="3165" name="Google Shape;3165;p157"/>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166" name="Google Shape;3166;p157"/>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67" name="Google Shape;3167;p157"/>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4 7 </a:t>
            </a:r>
            <a:endParaRPr sz="1800" b="1"/>
          </a:p>
          <a:p>
            <a:pPr marL="0" lvl="0" indent="0" algn="l" rtl="0">
              <a:spcBef>
                <a:spcPts val="0"/>
              </a:spcBef>
              <a:spcAft>
                <a:spcPts val="0"/>
              </a:spcAft>
              <a:buNone/>
            </a:pPr>
            <a:r>
              <a:rPr lang="fr" sz="1800" b="1"/>
              <a:t>x       0 </a:t>
            </a:r>
            <a:endParaRPr sz="1800" b="1"/>
          </a:p>
          <a:p>
            <a:pPr marL="0" lvl="0" indent="0" algn="l" rtl="0">
              <a:spcBef>
                <a:spcPts val="0"/>
              </a:spcBef>
              <a:spcAft>
                <a:spcPts val="0"/>
              </a:spcAft>
              <a:buNone/>
            </a:pPr>
            <a:r>
              <a:rPr lang="fr" sz="1800" b="1"/>
              <a:t>=  </a:t>
            </a:r>
            <a:r>
              <a:rPr lang="fr" sz="1800" b="1">
                <a:solidFill>
                  <a:srgbClr val="FF0000"/>
                </a:solidFill>
              </a:rPr>
              <a:t>     0</a:t>
            </a:r>
            <a:endParaRPr sz="2200" b="1">
              <a:solidFill>
                <a:srgbClr val="FF0000"/>
              </a:solidFill>
            </a:endParaRPr>
          </a:p>
        </p:txBody>
      </p:sp>
      <p:cxnSp>
        <p:nvCxnSpPr>
          <p:cNvPr id="3168" name="Google Shape;3168;p157"/>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69" name="Google Shape;3169;p157"/>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2 3 </a:t>
            </a:r>
            <a:endParaRPr sz="1800" b="1"/>
          </a:p>
          <a:p>
            <a:pPr marL="0" lvl="0" indent="0" algn="l" rtl="0">
              <a:spcBef>
                <a:spcPts val="0"/>
              </a:spcBef>
              <a:spcAft>
                <a:spcPts val="0"/>
              </a:spcAft>
              <a:buNone/>
            </a:pPr>
            <a:r>
              <a:rPr lang="fr" sz="1800" b="1"/>
              <a:t>x       3 </a:t>
            </a:r>
            <a:endParaRPr sz="1800" b="1"/>
          </a:p>
          <a:p>
            <a:pPr marL="0" lvl="0" indent="0" algn="l" rtl="0">
              <a:spcBef>
                <a:spcPts val="0"/>
              </a:spcBef>
              <a:spcAft>
                <a:spcPts val="0"/>
              </a:spcAft>
              <a:buNone/>
            </a:pPr>
            <a:r>
              <a:rPr lang="fr" sz="1800" b="1"/>
              <a:t>=  </a:t>
            </a:r>
            <a:r>
              <a:rPr lang="fr" sz="1800" b="1">
                <a:solidFill>
                  <a:srgbClr val="FF0000"/>
                </a:solidFill>
              </a:rPr>
              <a:t>  6 9</a:t>
            </a:r>
            <a:endParaRPr sz="2200" b="1">
              <a:solidFill>
                <a:srgbClr val="FF0000"/>
              </a:solidFill>
            </a:endParaRPr>
          </a:p>
        </p:txBody>
      </p:sp>
      <p:sp>
        <p:nvSpPr>
          <p:cNvPr id="3170" name="Google Shape;3170;p157"/>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5 1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2 0 4</a:t>
            </a:r>
            <a:endParaRPr sz="2200" b="1">
              <a:solidFill>
                <a:srgbClr val="FF0000"/>
              </a:solidFill>
            </a:endParaRPr>
          </a:p>
        </p:txBody>
      </p:sp>
      <p:cxnSp>
        <p:nvCxnSpPr>
          <p:cNvPr id="3171" name="Google Shape;3171;p157"/>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172" name="Google Shape;3172;p157"/>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73" name="Google Shape;3173;p157"/>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2 6</a:t>
            </a:r>
            <a:endParaRPr sz="1800" b="1"/>
          </a:p>
          <a:p>
            <a:pPr marL="0" lvl="0" indent="0" algn="l" rtl="0">
              <a:spcBef>
                <a:spcPts val="0"/>
              </a:spcBef>
              <a:spcAft>
                <a:spcPts val="0"/>
              </a:spcAft>
              <a:buNone/>
            </a:pPr>
            <a:r>
              <a:rPr lang="fr" sz="1800" b="1"/>
              <a:t>x       7</a:t>
            </a:r>
            <a:endParaRPr sz="1800" b="1"/>
          </a:p>
          <a:p>
            <a:pPr marL="0" lvl="0" indent="0" algn="l" rtl="0">
              <a:spcBef>
                <a:spcPts val="0"/>
              </a:spcBef>
              <a:spcAft>
                <a:spcPts val="0"/>
              </a:spcAft>
              <a:buNone/>
            </a:pPr>
            <a:r>
              <a:rPr lang="fr" sz="1800" b="1"/>
              <a:t>= </a:t>
            </a:r>
            <a:r>
              <a:rPr lang="fr" sz="1800" b="1">
                <a:solidFill>
                  <a:srgbClr val="FF0000"/>
                </a:solidFill>
              </a:rPr>
              <a:t>1 8 2</a:t>
            </a:r>
            <a:endParaRPr sz="2200" b="1">
              <a:solidFill>
                <a:srgbClr val="FF0000"/>
              </a:solidFill>
            </a:endParaRPr>
          </a:p>
        </p:txBody>
      </p:sp>
      <p:cxnSp>
        <p:nvCxnSpPr>
          <p:cNvPr id="3174" name="Google Shape;3174;p157"/>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75" name="Google Shape;3175;p157"/>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1 1 </a:t>
            </a:r>
            <a:endParaRPr sz="1800" b="1"/>
          </a:p>
          <a:p>
            <a:pPr marL="0" lvl="0" indent="0" algn="l" rtl="0">
              <a:spcBef>
                <a:spcPts val="0"/>
              </a:spcBef>
              <a:spcAft>
                <a:spcPts val="0"/>
              </a:spcAft>
              <a:buNone/>
            </a:pPr>
            <a:r>
              <a:rPr lang="fr" sz="1800" b="1"/>
              <a:t>x       8 </a:t>
            </a:r>
            <a:endParaRPr sz="1800" b="1"/>
          </a:p>
          <a:p>
            <a:pPr marL="0" lvl="0" indent="0" algn="l" rtl="0">
              <a:spcBef>
                <a:spcPts val="0"/>
              </a:spcBef>
              <a:spcAft>
                <a:spcPts val="0"/>
              </a:spcAft>
              <a:buNone/>
            </a:pPr>
            <a:r>
              <a:rPr lang="fr" sz="1800" b="1"/>
              <a:t>=    </a:t>
            </a:r>
            <a:r>
              <a:rPr lang="fr" sz="1800" b="1">
                <a:solidFill>
                  <a:srgbClr val="FF0000"/>
                </a:solidFill>
              </a:rPr>
              <a:t>8 8</a:t>
            </a:r>
            <a:endParaRPr sz="2200" b="1">
              <a:solidFill>
                <a:srgbClr val="FF0000"/>
              </a:solidFill>
            </a:endParaRPr>
          </a:p>
        </p:txBody>
      </p:sp>
      <p:cxnSp>
        <p:nvCxnSpPr>
          <p:cNvPr id="3176" name="Google Shape;3176;p157"/>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177" name="Google Shape;3177;p157"/>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178" name="Google Shape;3178;p157"/>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3179" name="Google Shape;3179;p157"/>
          <p:cNvSpPr txBox="1"/>
          <p:nvPr/>
        </p:nvSpPr>
        <p:spPr>
          <a:xfrm>
            <a:off x="1815425" y="38746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4</a:t>
            </a:r>
            <a:endParaRPr sz="800">
              <a:solidFill>
                <a:srgbClr val="FF0000"/>
              </a:solidFill>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Shape 3183"/>
        <p:cNvGrpSpPr/>
        <p:nvPr/>
      </p:nvGrpSpPr>
      <p:grpSpPr>
        <a:xfrm>
          <a:off x="0" y="0"/>
          <a:ext cx="0" cy="0"/>
          <a:chOff x="0" y="0"/>
          <a:chExt cx="0" cy="0"/>
        </a:xfrm>
      </p:grpSpPr>
      <p:pic>
        <p:nvPicPr>
          <p:cNvPr id="3184" name="Google Shape;3184;p158"/>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185" name="Google Shape;3185;p15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186" name="Google Shape;3186;p15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187" name="Google Shape;3187;p15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188" name="Google Shape;3188;p158"/>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189" name="Google Shape;3189;p158"/>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24*5 </a:t>
            </a:r>
            <a:endParaRPr sz="1800" b="1"/>
          </a:p>
        </p:txBody>
      </p:sp>
      <p:pic>
        <p:nvPicPr>
          <p:cNvPr id="3190" name="Google Shape;3190;p158"/>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3191" name="Google Shape;3191;p15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12</a:t>
            </a:r>
            <a:endParaRPr>
              <a:latin typeface="Finger Paint"/>
              <a:ea typeface="Finger Paint"/>
              <a:cs typeface="Finger Paint"/>
              <a:sym typeface="Finger Paint"/>
            </a:endParaRPr>
          </a:p>
        </p:txBody>
      </p:sp>
      <p:sp>
        <p:nvSpPr>
          <p:cNvPr id="3192" name="Google Shape;3192;p158"/>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30*5 </a:t>
            </a:r>
            <a:endParaRPr sz="1800" b="1"/>
          </a:p>
        </p:txBody>
      </p:sp>
      <p:sp>
        <p:nvSpPr>
          <p:cNvPr id="3193" name="Google Shape;3193;p158"/>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17*9</a:t>
            </a:r>
            <a:endParaRPr sz="1800" b="1"/>
          </a:p>
        </p:txBody>
      </p:sp>
      <p:sp>
        <p:nvSpPr>
          <p:cNvPr id="3194" name="Google Shape;3194;p158"/>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57*6 </a:t>
            </a:r>
            <a:endParaRPr sz="1800" b="1"/>
          </a:p>
        </p:txBody>
      </p:sp>
      <p:sp>
        <p:nvSpPr>
          <p:cNvPr id="3195" name="Google Shape;3195;p158"/>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60*4</a:t>
            </a:r>
            <a:endParaRPr sz="1800" b="1"/>
          </a:p>
        </p:txBody>
      </p:sp>
      <p:sp>
        <p:nvSpPr>
          <p:cNvPr id="3196" name="Google Shape;3196;p158"/>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15*7</a:t>
            </a:r>
            <a:endParaRPr sz="1800" b="1"/>
          </a:p>
        </p:txBody>
      </p:sp>
      <p:sp>
        <p:nvSpPr>
          <p:cNvPr id="3197" name="Google Shape;3197;p158"/>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15*6</a:t>
            </a:r>
            <a:endParaRPr sz="1800" b="1"/>
          </a:p>
        </p:txBody>
      </p:sp>
      <p:sp>
        <p:nvSpPr>
          <p:cNvPr id="3198" name="Google Shape;3198;p158"/>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30*4</a:t>
            </a:r>
            <a:endParaRPr sz="1800" b="1"/>
          </a:p>
        </p:txBody>
      </p:sp>
      <p:sp>
        <p:nvSpPr>
          <p:cNvPr id="3199" name="Google Shape;3199;p158"/>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Shape 3203"/>
        <p:cNvGrpSpPr/>
        <p:nvPr/>
      </p:nvGrpSpPr>
      <p:grpSpPr>
        <a:xfrm>
          <a:off x="0" y="0"/>
          <a:ext cx="0" cy="0"/>
          <a:chOff x="0" y="0"/>
          <a:chExt cx="0" cy="0"/>
        </a:xfrm>
      </p:grpSpPr>
      <p:pic>
        <p:nvPicPr>
          <p:cNvPr id="3204" name="Google Shape;3204;p159"/>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205" name="Google Shape;3205;p15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206" name="Google Shape;3206;p15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207" name="Google Shape;3207;p15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208" name="Google Shape;3208;p159"/>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209" name="Google Shape;3209;p15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12</a:t>
            </a:r>
            <a:endParaRPr>
              <a:latin typeface="Finger Paint"/>
              <a:ea typeface="Finger Paint"/>
              <a:cs typeface="Finger Paint"/>
              <a:sym typeface="Finger Paint"/>
            </a:endParaRPr>
          </a:p>
        </p:txBody>
      </p:sp>
      <p:sp>
        <p:nvSpPr>
          <p:cNvPr id="3210" name="Google Shape;3210;p15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3211" name="Google Shape;3211;p159"/>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24 </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120</a:t>
            </a:r>
            <a:endParaRPr sz="2200" b="1">
              <a:solidFill>
                <a:srgbClr val="FF0000"/>
              </a:solidFill>
            </a:endParaRPr>
          </a:p>
        </p:txBody>
      </p:sp>
      <p:cxnSp>
        <p:nvCxnSpPr>
          <p:cNvPr id="3212" name="Google Shape;3212;p159"/>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13" name="Google Shape;3213;p159"/>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214" name="Google Shape;3214;p159"/>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215" name="Google Shape;3215;p159"/>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30</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150</a:t>
            </a:r>
            <a:endParaRPr sz="2200" b="1">
              <a:solidFill>
                <a:srgbClr val="FF0000"/>
              </a:solidFill>
            </a:endParaRPr>
          </a:p>
        </p:txBody>
      </p:sp>
      <p:sp>
        <p:nvSpPr>
          <p:cNvPr id="3216" name="Google Shape;3216;p159"/>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17 </a:t>
            </a:r>
            <a:endParaRPr sz="1800" b="1"/>
          </a:p>
          <a:p>
            <a:pPr marL="0" lvl="0" indent="0" algn="l" rtl="0">
              <a:spcBef>
                <a:spcPts val="0"/>
              </a:spcBef>
              <a:spcAft>
                <a:spcPts val="0"/>
              </a:spcAft>
              <a:buNone/>
            </a:pPr>
            <a:r>
              <a:rPr lang="fr" sz="1800" b="1"/>
              <a:t>x      9</a:t>
            </a:r>
            <a:endParaRPr sz="1800" b="1"/>
          </a:p>
          <a:p>
            <a:pPr marL="0" lvl="0" indent="0" algn="l" rtl="0">
              <a:spcBef>
                <a:spcPts val="0"/>
              </a:spcBef>
              <a:spcAft>
                <a:spcPts val="0"/>
              </a:spcAft>
              <a:buNone/>
            </a:pPr>
            <a:r>
              <a:rPr lang="fr" sz="1800" b="1"/>
              <a:t>=  </a:t>
            </a:r>
            <a:r>
              <a:rPr lang="fr" sz="1800" b="1">
                <a:solidFill>
                  <a:srgbClr val="FF0000"/>
                </a:solidFill>
              </a:rPr>
              <a:t>153….</a:t>
            </a:r>
            <a:endParaRPr sz="2200" b="1">
              <a:solidFill>
                <a:srgbClr val="FF0000"/>
              </a:solidFill>
            </a:endParaRPr>
          </a:p>
        </p:txBody>
      </p:sp>
      <p:cxnSp>
        <p:nvCxnSpPr>
          <p:cNvPr id="3217" name="Google Shape;3217;p159"/>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218" name="Google Shape;3218;p159"/>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19" name="Google Shape;3219;p159"/>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57 </a:t>
            </a:r>
            <a:endParaRPr sz="1800" b="1"/>
          </a:p>
          <a:p>
            <a:pPr marL="0" lvl="0" indent="0" algn="l" rtl="0">
              <a:spcBef>
                <a:spcPts val="0"/>
              </a:spcBef>
              <a:spcAft>
                <a:spcPts val="0"/>
              </a:spcAft>
              <a:buNone/>
            </a:pPr>
            <a:r>
              <a:rPr lang="fr" sz="1800" b="1"/>
              <a:t>x      6 </a:t>
            </a:r>
            <a:endParaRPr sz="1800" b="1"/>
          </a:p>
          <a:p>
            <a:pPr marL="0" lvl="0" indent="0" algn="l" rtl="0">
              <a:spcBef>
                <a:spcPts val="0"/>
              </a:spcBef>
              <a:spcAft>
                <a:spcPts val="0"/>
              </a:spcAft>
              <a:buNone/>
            </a:pPr>
            <a:r>
              <a:rPr lang="fr" sz="1800" b="1"/>
              <a:t>=  </a:t>
            </a:r>
            <a:r>
              <a:rPr lang="fr" sz="1800" b="1">
                <a:solidFill>
                  <a:srgbClr val="FF0000"/>
                </a:solidFill>
              </a:rPr>
              <a:t>342</a:t>
            </a:r>
            <a:endParaRPr sz="2200" b="1">
              <a:solidFill>
                <a:srgbClr val="FF0000"/>
              </a:solidFill>
            </a:endParaRPr>
          </a:p>
        </p:txBody>
      </p:sp>
      <p:cxnSp>
        <p:nvCxnSpPr>
          <p:cNvPr id="3220" name="Google Shape;3220;p159"/>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21" name="Google Shape;3221;p159"/>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60 </a:t>
            </a:r>
            <a:endParaRPr sz="1800" b="1"/>
          </a:p>
          <a:p>
            <a:pPr marL="0" lvl="0" indent="0" algn="l" rtl="0">
              <a:spcBef>
                <a:spcPts val="0"/>
              </a:spcBef>
              <a:spcAft>
                <a:spcPts val="0"/>
              </a:spcAft>
              <a:buNone/>
            </a:pPr>
            <a:r>
              <a:rPr lang="fr" sz="1800" b="1"/>
              <a:t>x      4 </a:t>
            </a:r>
            <a:endParaRPr sz="1800" b="1"/>
          </a:p>
          <a:p>
            <a:pPr marL="0" lvl="0" indent="0" algn="l" rtl="0">
              <a:spcBef>
                <a:spcPts val="0"/>
              </a:spcBef>
              <a:spcAft>
                <a:spcPts val="0"/>
              </a:spcAft>
              <a:buNone/>
            </a:pPr>
            <a:r>
              <a:rPr lang="fr" sz="1800" b="1"/>
              <a:t>=  </a:t>
            </a:r>
            <a:r>
              <a:rPr lang="fr" sz="1800" b="1">
                <a:solidFill>
                  <a:srgbClr val="FF0000"/>
                </a:solidFill>
              </a:rPr>
              <a:t>240.</a:t>
            </a:r>
            <a:endParaRPr sz="2200" b="1">
              <a:solidFill>
                <a:srgbClr val="FF0000"/>
              </a:solidFill>
            </a:endParaRPr>
          </a:p>
        </p:txBody>
      </p:sp>
      <p:sp>
        <p:nvSpPr>
          <p:cNvPr id="3222" name="Google Shape;3222;p159"/>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15 </a:t>
            </a:r>
            <a:endParaRPr sz="1800" b="1"/>
          </a:p>
          <a:p>
            <a:pPr marL="0" lvl="0" indent="0" algn="l" rtl="0">
              <a:spcBef>
                <a:spcPts val="0"/>
              </a:spcBef>
              <a:spcAft>
                <a:spcPts val="0"/>
              </a:spcAft>
              <a:buNone/>
            </a:pPr>
            <a:r>
              <a:rPr lang="fr" sz="1800" b="1"/>
              <a:t>x      7</a:t>
            </a:r>
            <a:endParaRPr sz="1800" b="1"/>
          </a:p>
          <a:p>
            <a:pPr marL="0" lvl="0" indent="0" algn="l" rtl="0">
              <a:spcBef>
                <a:spcPts val="0"/>
              </a:spcBef>
              <a:spcAft>
                <a:spcPts val="0"/>
              </a:spcAft>
              <a:buNone/>
            </a:pPr>
            <a:r>
              <a:rPr lang="fr" sz="1800" b="1"/>
              <a:t>=  </a:t>
            </a:r>
            <a:r>
              <a:rPr lang="fr" sz="1800" b="1">
                <a:solidFill>
                  <a:srgbClr val="FF0000"/>
                </a:solidFill>
              </a:rPr>
              <a:t>105.</a:t>
            </a:r>
            <a:endParaRPr sz="2200" b="1">
              <a:solidFill>
                <a:srgbClr val="FF0000"/>
              </a:solidFill>
            </a:endParaRPr>
          </a:p>
        </p:txBody>
      </p:sp>
      <p:cxnSp>
        <p:nvCxnSpPr>
          <p:cNvPr id="3223" name="Google Shape;3223;p159"/>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224" name="Google Shape;3224;p159"/>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25" name="Google Shape;3225;p159"/>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15</a:t>
            </a:r>
            <a:endParaRPr sz="1800" b="1"/>
          </a:p>
          <a:p>
            <a:pPr marL="0" lvl="0" indent="0" algn="l" rtl="0">
              <a:spcBef>
                <a:spcPts val="0"/>
              </a:spcBef>
              <a:spcAft>
                <a:spcPts val="0"/>
              </a:spcAft>
              <a:buNone/>
            </a:pPr>
            <a:r>
              <a:rPr lang="fr" sz="1800" b="1"/>
              <a:t>x      6</a:t>
            </a:r>
            <a:endParaRPr sz="1800" b="1"/>
          </a:p>
          <a:p>
            <a:pPr marL="0" lvl="0" indent="0" algn="l" rtl="0">
              <a:spcBef>
                <a:spcPts val="0"/>
              </a:spcBef>
              <a:spcAft>
                <a:spcPts val="0"/>
              </a:spcAft>
              <a:buNone/>
            </a:pPr>
            <a:r>
              <a:rPr lang="fr" sz="1800" b="1"/>
              <a:t>=   </a:t>
            </a:r>
            <a:r>
              <a:rPr lang="fr" sz="1800" b="1">
                <a:solidFill>
                  <a:srgbClr val="FF0000"/>
                </a:solidFill>
              </a:rPr>
              <a:t>90</a:t>
            </a:r>
            <a:endParaRPr sz="2200" b="1">
              <a:solidFill>
                <a:srgbClr val="FF0000"/>
              </a:solidFill>
            </a:endParaRPr>
          </a:p>
        </p:txBody>
      </p:sp>
      <p:cxnSp>
        <p:nvCxnSpPr>
          <p:cNvPr id="3226" name="Google Shape;3226;p159"/>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27" name="Google Shape;3227;p159"/>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30 </a:t>
            </a:r>
            <a:endParaRPr sz="1800" b="1"/>
          </a:p>
          <a:p>
            <a:pPr marL="0" lvl="0" indent="0" algn="l" rtl="0">
              <a:spcBef>
                <a:spcPts val="0"/>
              </a:spcBef>
              <a:spcAft>
                <a:spcPts val="0"/>
              </a:spcAft>
              <a:buNone/>
            </a:pPr>
            <a:r>
              <a:rPr lang="fr" sz="1800" b="1"/>
              <a:t>x      4</a:t>
            </a:r>
            <a:endParaRPr sz="1800" b="1"/>
          </a:p>
          <a:p>
            <a:pPr marL="0" lvl="0" indent="0" algn="l" rtl="0">
              <a:spcBef>
                <a:spcPts val="0"/>
              </a:spcBef>
              <a:spcAft>
                <a:spcPts val="0"/>
              </a:spcAft>
              <a:buNone/>
            </a:pPr>
            <a:r>
              <a:rPr lang="fr" sz="1800" b="1"/>
              <a:t>=  </a:t>
            </a:r>
            <a:r>
              <a:rPr lang="fr" sz="1800" b="1">
                <a:solidFill>
                  <a:srgbClr val="FF0000"/>
                </a:solidFill>
              </a:rPr>
              <a:t>120…….</a:t>
            </a:r>
            <a:endParaRPr sz="2200" b="1">
              <a:solidFill>
                <a:srgbClr val="FF0000"/>
              </a:solidFill>
            </a:endParaRPr>
          </a:p>
        </p:txBody>
      </p:sp>
      <p:cxnSp>
        <p:nvCxnSpPr>
          <p:cNvPr id="3228" name="Google Shape;3228;p159"/>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29" name="Google Shape;3229;p159"/>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230" name="Google Shape;3230;p159"/>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3231" name="Google Shape;3231;p159"/>
          <p:cNvSpPr txBox="1"/>
          <p:nvPr/>
        </p:nvSpPr>
        <p:spPr>
          <a:xfrm>
            <a:off x="4722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2</a:t>
            </a:r>
            <a:endParaRPr sz="800">
              <a:solidFill>
                <a:srgbClr val="FF0000"/>
              </a:solidFill>
            </a:endParaRPr>
          </a:p>
        </p:txBody>
      </p:sp>
      <p:sp>
        <p:nvSpPr>
          <p:cNvPr id="3232" name="Google Shape;3232;p159"/>
          <p:cNvSpPr txBox="1"/>
          <p:nvPr/>
        </p:nvSpPr>
        <p:spPr>
          <a:xfrm>
            <a:off x="5120475" y="16486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6</a:t>
            </a:r>
            <a:endParaRPr sz="800">
              <a:solidFill>
                <a:srgbClr val="FF0000"/>
              </a:solidFill>
            </a:endParaRPr>
          </a:p>
        </p:txBody>
      </p:sp>
      <p:sp>
        <p:nvSpPr>
          <p:cNvPr id="3233" name="Google Shape;3233;p159"/>
          <p:cNvSpPr txBox="1"/>
          <p:nvPr/>
        </p:nvSpPr>
        <p:spPr>
          <a:xfrm>
            <a:off x="557725" y="2767113"/>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4</a:t>
            </a:r>
            <a:endParaRPr sz="800">
              <a:solidFill>
                <a:srgbClr val="FF0000"/>
              </a:solidFill>
            </a:endParaRPr>
          </a:p>
        </p:txBody>
      </p:sp>
      <p:sp>
        <p:nvSpPr>
          <p:cNvPr id="3234" name="Google Shape;3234;p159"/>
          <p:cNvSpPr txBox="1"/>
          <p:nvPr/>
        </p:nvSpPr>
        <p:spPr>
          <a:xfrm>
            <a:off x="5196675" y="2715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3</a:t>
            </a:r>
            <a:endParaRPr sz="800">
              <a:solidFill>
                <a:srgbClr val="FF0000"/>
              </a:solidFill>
            </a:endParaRPr>
          </a:p>
        </p:txBody>
      </p:sp>
      <p:sp>
        <p:nvSpPr>
          <p:cNvPr id="3235" name="Google Shape;3235;p159"/>
          <p:cNvSpPr txBox="1"/>
          <p:nvPr/>
        </p:nvSpPr>
        <p:spPr>
          <a:xfrm>
            <a:off x="1920075" y="37822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3</a:t>
            </a:r>
            <a:endParaRPr sz="800">
              <a:solidFill>
                <a:srgbClr val="FF0000"/>
              </a:solidFill>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Shape 3239"/>
        <p:cNvGrpSpPr/>
        <p:nvPr/>
      </p:nvGrpSpPr>
      <p:grpSpPr>
        <a:xfrm>
          <a:off x="0" y="0"/>
          <a:ext cx="0" cy="0"/>
          <a:chOff x="0" y="0"/>
          <a:chExt cx="0" cy="0"/>
        </a:xfrm>
      </p:grpSpPr>
      <p:pic>
        <p:nvPicPr>
          <p:cNvPr id="3240" name="Google Shape;3240;p160"/>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241" name="Google Shape;3241;p16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242" name="Google Shape;3242;p16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243" name="Google Shape;3243;p16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244" name="Google Shape;3244;p160"/>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245" name="Google Shape;3245;p160"/>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10x5</a:t>
            </a:r>
            <a:endParaRPr sz="1800" b="1"/>
          </a:p>
        </p:txBody>
      </p:sp>
      <p:pic>
        <p:nvPicPr>
          <p:cNvPr id="3246" name="Google Shape;3246;p160"/>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3247" name="Google Shape;3247;p16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13</a:t>
            </a:r>
            <a:endParaRPr>
              <a:latin typeface="Finger Paint"/>
              <a:ea typeface="Finger Paint"/>
              <a:cs typeface="Finger Paint"/>
              <a:sym typeface="Finger Paint"/>
            </a:endParaRPr>
          </a:p>
        </p:txBody>
      </p:sp>
      <p:sp>
        <p:nvSpPr>
          <p:cNvPr id="3248" name="Google Shape;3248;p160"/>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14x3</a:t>
            </a:r>
            <a:endParaRPr sz="1800" b="1"/>
          </a:p>
        </p:txBody>
      </p:sp>
      <p:sp>
        <p:nvSpPr>
          <p:cNvPr id="3249" name="Google Shape;3249;p160"/>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12x7 </a:t>
            </a:r>
            <a:endParaRPr sz="1800" b="1"/>
          </a:p>
        </p:txBody>
      </p:sp>
      <p:sp>
        <p:nvSpPr>
          <p:cNvPr id="3250" name="Google Shape;3250;p160"/>
          <p:cNvSpPr txBox="1"/>
          <p:nvPr/>
        </p:nvSpPr>
        <p:spPr>
          <a:xfrm>
            <a:off x="129550" y="2391650"/>
            <a:ext cx="1531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11x4</a:t>
            </a:r>
            <a:endParaRPr sz="1800" b="1"/>
          </a:p>
        </p:txBody>
      </p:sp>
      <p:sp>
        <p:nvSpPr>
          <p:cNvPr id="3251" name="Google Shape;3251;p160"/>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12x3</a:t>
            </a:r>
            <a:endParaRPr sz="1800" b="1"/>
          </a:p>
        </p:txBody>
      </p:sp>
      <p:sp>
        <p:nvSpPr>
          <p:cNvPr id="3252" name="Google Shape;3252;p160"/>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20x3</a:t>
            </a:r>
            <a:endParaRPr sz="1800" b="1"/>
          </a:p>
        </p:txBody>
      </p:sp>
      <p:sp>
        <p:nvSpPr>
          <p:cNvPr id="3253" name="Google Shape;3253;p160"/>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13x5</a:t>
            </a:r>
            <a:endParaRPr sz="1800" b="1"/>
          </a:p>
        </p:txBody>
      </p:sp>
      <p:sp>
        <p:nvSpPr>
          <p:cNvPr id="3254" name="Google Shape;3254;p160"/>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14x7</a:t>
            </a:r>
            <a:endParaRPr sz="1800" b="1"/>
          </a:p>
        </p:txBody>
      </p:sp>
      <p:sp>
        <p:nvSpPr>
          <p:cNvPr id="3255" name="Google Shape;3255;p160"/>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Shape 3259"/>
        <p:cNvGrpSpPr/>
        <p:nvPr/>
      </p:nvGrpSpPr>
      <p:grpSpPr>
        <a:xfrm>
          <a:off x="0" y="0"/>
          <a:ext cx="0" cy="0"/>
          <a:chOff x="0" y="0"/>
          <a:chExt cx="0" cy="0"/>
        </a:xfrm>
      </p:grpSpPr>
      <p:pic>
        <p:nvPicPr>
          <p:cNvPr id="3260" name="Google Shape;3260;p161"/>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261" name="Google Shape;3261;p16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262" name="Google Shape;3262;p16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263" name="Google Shape;3263;p16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264" name="Google Shape;3264;p161"/>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265" name="Google Shape;3265;p16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13</a:t>
            </a:r>
            <a:endParaRPr>
              <a:latin typeface="Finger Paint"/>
              <a:ea typeface="Finger Paint"/>
              <a:cs typeface="Finger Paint"/>
              <a:sym typeface="Finger Paint"/>
            </a:endParaRPr>
          </a:p>
        </p:txBody>
      </p:sp>
      <p:sp>
        <p:nvSpPr>
          <p:cNvPr id="3266" name="Google Shape;3266;p161"/>
          <p:cNvSpPr txBox="1"/>
          <p:nvPr/>
        </p:nvSpPr>
        <p:spPr>
          <a:xfrm>
            <a:off x="6351275" y="53605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3267" name="Google Shape;3267;p161"/>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10 </a:t>
            </a:r>
            <a:endParaRPr sz="1800" b="1"/>
          </a:p>
          <a:p>
            <a:pPr marL="0" lvl="0" indent="0" algn="l" rtl="0">
              <a:spcBef>
                <a:spcPts val="0"/>
              </a:spcBef>
              <a:spcAft>
                <a:spcPts val="0"/>
              </a:spcAft>
              <a:buNone/>
            </a:pPr>
            <a:r>
              <a:rPr lang="fr" sz="1800" b="1"/>
              <a:t>x      5</a:t>
            </a:r>
            <a:endParaRPr sz="1800" b="1"/>
          </a:p>
          <a:p>
            <a:pPr marL="0" lvl="0" indent="0" algn="l" rtl="0">
              <a:spcBef>
                <a:spcPts val="0"/>
              </a:spcBef>
              <a:spcAft>
                <a:spcPts val="0"/>
              </a:spcAft>
              <a:buNone/>
            </a:pPr>
            <a:r>
              <a:rPr lang="fr" sz="1800" b="1"/>
              <a:t>=  </a:t>
            </a:r>
            <a:r>
              <a:rPr lang="fr" sz="1800" b="1">
                <a:solidFill>
                  <a:srgbClr val="FF0000"/>
                </a:solidFill>
              </a:rPr>
              <a:t>  50</a:t>
            </a:r>
            <a:endParaRPr sz="2200" b="1">
              <a:solidFill>
                <a:srgbClr val="FF0000"/>
              </a:solidFill>
            </a:endParaRPr>
          </a:p>
        </p:txBody>
      </p:sp>
      <p:cxnSp>
        <p:nvCxnSpPr>
          <p:cNvPr id="3268" name="Google Shape;3268;p161"/>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69" name="Google Shape;3269;p161"/>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270" name="Google Shape;3270;p161"/>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271" name="Google Shape;3271;p161"/>
          <p:cNvSpPr txBox="1"/>
          <p:nvPr/>
        </p:nvSpPr>
        <p:spPr>
          <a:xfrm>
            <a:off x="2301225" y="1767550"/>
            <a:ext cx="13839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14 </a:t>
            </a:r>
            <a:endParaRPr sz="1800" b="1"/>
          </a:p>
          <a:p>
            <a:pPr marL="0" lvl="0" indent="0" algn="l" rtl="0">
              <a:spcBef>
                <a:spcPts val="0"/>
              </a:spcBef>
              <a:spcAft>
                <a:spcPts val="0"/>
              </a:spcAft>
              <a:buNone/>
            </a:pPr>
            <a:r>
              <a:rPr lang="fr" sz="1800" b="1"/>
              <a:t>x     3</a:t>
            </a:r>
            <a:endParaRPr sz="1800" b="1"/>
          </a:p>
          <a:p>
            <a:pPr marL="0" lvl="0" indent="0" algn="l" rtl="0">
              <a:spcBef>
                <a:spcPts val="0"/>
              </a:spcBef>
              <a:spcAft>
                <a:spcPts val="0"/>
              </a:spcAft>
              <a:buNone/>
            </a:pPr>
            <a:r>
              <a:rPr lang="fr" sz="1800" b="1"/>
              <a:t>=  </a:t>
            </a:r>
            <a:r>
              <a:rPr lang="fr" sz="1800" b="1">
                <a:solidFill>
                  <a:srgbClr val="FF0000"/>
                </a:solidFill>
              </a:rPr>
              <a:t>  42</a:t>
            </a:r>
            <a:endParaRPr sz="2200" b="1">
              <a:solidFill>
                <a:srgbClr val="FF0000"/>
              </a:solidFill>
            </a:endParaRPr>
          </a:p>
        </p:txBody>
      </p:sp>
      <p:sp>
        <p:nvSpPr>
          <p:cNvPr id="3272" name="Google Shape;3272;p161"/>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a:t>
            </a:r>
            <a:endParaRPr sz="1800" b="1"/>
          </a:p>
          <a:p>
            <a:pPr marL="0" lvl="0" indent="0" algn="l" rtl="0">
              <a:spcBef>
                <a:spcPts val="0"/>
              </a:spcBef>
              <a:spcAft>
                <a:spcPts val="0"/>
              </a:spcAft>
              <a:buNone/>
            </a:pPr>
            <a:r>
              <a:rPr lang="fr" sz="1800" b="1"/>
              <a:t>x      7</a:t>
            </a:r>
            <a:endParaRPr sz="1800" b="1"/>
          </a:p>
          <a:p>
            <a:pPr marL="0" lvl="0" indent="0" algn="l" rtl="0">
              <a:spcBef>
                <a:spcPts val="0"/>
              </a:spcBef>
              <a:spcAft>
                <a:spcPts val="0"/>
              </a:spcAft>
              <a:buNone/>
            </a:pPr>
            <a:r>
              <a:rPr lang="fr" sz="1800" b="1"/>
              <a:t>=  </a:t>
            </a:r>
            <a:r>
              <a:rPr lang="fr" sz="1800" b="1">
                <a:solidFill>
                  <a:srgbClr val="FF0000"/>
                </a:solidFill>
              </a:rPr>
              <a:t>  84</a:t>
            </a:r>
            <a:endParaRPr sz="2200" b="1">
              <a:solidFill>
                <a:srgbClr val="FF0000"/>
              </a:solidFill>
            </a:endParaRPr>
          </a:p>
        </p:txBody>
      </p:sp>
      <p:cxnSp>
        <p:nvCxnSpPr>
          <p:cNvPr id="3273" name="Google Shape;3273;p161"/>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274" name="Google Shape;3274;p161"/>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75" name="Google Shape;3275;p161"/>
          <p:cNvSpPr txBox="1"/>
          <p:nvPr/>
        </p:nvSpPr>
        <p:spPr>
          <a:xfrm>
            <a:off x="210350" y="2918150"/>
            <a:ext cx="1516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11</a:t>
            </a:r>
            <a:endParaRPr sz="1800" b="1"/>
          </a:p>
          <a:p>
            <a:pPr marL="0" lvl="0" indent="0" algn="l" rtl="0">
              <a:spcBef>
                <a:spcPts val="0"/>
              </a:spcBef>
              <a:spcAft>
                <a:spcPts val="0"/>
              </a:spcAft>
              <a:buNone/>
            </a:pPr>
            <a:r>
              <a:rPr lang="fr" sz="1800" b="1"/>
              <a:t>x      4</a:t>
            </a:r>
            <a:endParaRPr sz="1800" b="1"/>
          </a:p>
          <a:p>
            <a:pPr marL="0" lvl="0" indent="0" algn="l" rtl="0">
              <a:spcBef>
                <a:spcPts val="0"/>
              </a:spcBef>
              <a:spcAft>
                <a:spcPts val="0"/>
              </a:spcAft>
              <a:buNone/>
            </a:pPr>
            <a:r>
              <a:rPr lang="fr" sz="1800" b="1"/>
              <a:t>=  </a:t>
            </a:r>
            <a:r>
              <a:rPr lang="fr" sz="1800" b="1">
                <a:solidFill>
                  <a:srgbClr val="FF0000"/>
                </a:solidFill>
              </a:rPr>
              <a:t>  44</a:t>
            </a:r>
            <a:endParaRPr sz="2200" b="1">
              <a:solidFill>
                <a:srgbClr val="FF0000"/>
              </a:solidFill>
            </a:endParaRPr>
          </a:p>
        </p:txBody>
      </p:sp>
      <p:cxnSp>
        <p:nvCxnSpPr>
          <p:cNvPr id="3276" name="Google Shape;3276;p161"/>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77" name="Google Shape;3277;p161"/>
          <p:cNvSpPr txBox="1"/>
          <p:nvPr/>
        </p:nvSpPr>
        <p:spPr>
          <a:xfrm>
            <a:off x="2343950" y="2918150"/>
            <a:ext cx="1765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a:t>
            </a:r>
            <a:endParaRPr sz="1800" b="1"/>
          </a:p>
          <a:p>
            <a:pPr marL="0" lvl="0" indent="0" algn="l" rtl="0">
              <a:spcBef>
                <a:spcPts val="0"/>
              </a:spcBef>
              <a:spcAft>
                <a:spcPts val="0"/>
              </a:spcAft>
              <a:buNone/>
            </a:pPr>
            <a:r>
              <a:rPr lang="fr" sz="1800" b="1"/>
              <a:t>x      3</a:t>
            </a:r>
            <a:endParaRPr sz="1800" b="1"/>
          </a:p>
          <a:p>
            <a:pPr marL="0" lvl="0" indent="0" algn="l" rtl="0">
              <a:spcBef>
                <a:spcPts val="0"/>
              </a:spcBef>
              <a:spcAft>
                <a:spcPts val="0"/>
              </a:spcAft>
              <a:buNone/>
            </a:pPr>
            <a:r>
              <a:rPr lang="fr" sz="1800" b="1"/>
              <a:t>=  </a:t>
            </a:r>
            <a:r>
              <a:rPr lang="fr" sz="1800" b="1">
                <a:solidFill>
                  <a:srgbClr val="FF0000"/>
                </a:solidFill>
              </a:rPr>
              <a:t>   36</a:t>
            </a:r>
            <a:endParaRPr sz="2200" b="1">
              <a:solidFill>
                <a:srgbClr val="FF0000"/>
              </a:solidFill>
            </a:endParaRPr>
          </a:p>
        </p:txBody>
      </p:sp>
      <p:sp>
        <p:nvSpPr>
          <p:cNvPr id="3278" name="Google Shape;3278;p161"/>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20</a:t>
            </a:r>
            <a:endParaRPr sz="1800" b="1"/>
          </a:p>
          <a:p>
            <a:pPr marL="0" lvl="0" indent="0" algn="l" rtl="0">
              <a:spcBef>
                <a:spcPts val="0"/>
              </a:spcBef>
              <a:spcAft>
                <a:spcPts val="0"/>
              </a:spcAft>
              <a:buNone/>
            </a:pPr>
            <a:r>
              <a:rPr lang="fr" sz="1800" b="1"/>
              <a:t>x      3</a:t>
            </a:r>
            <a:endParaRPr sz="1800" b="1"/>
          </a:p>
          <a:p>
            <a:pPr marL="0" lvl="0" indent="0" algn="l" rtl="0">
              <a:spcBef>
                <a:spcPts val="0"/>
              </a:spcBef>
              <a:spcAft>
                <a:spcPts val="0"/>
              </a:spcAft>
              <a:buNone/>
            </a:pPr>
            <a:r>
              <a:rPr lang="fr" sz="1800" b="1"/>
              <a:t>=  </a:t>
            </a:r>
            <a:r>
              <a:rPr lang="fr" sz="1800" b="1">
                <a:solidFill>
                  <a:srgbClr val="FF0000"/>
                </a:solidFill>
              </a:rPr>
              <a:t>  60</a:t>
            </a:r>
            <a:endParaRPr sz="2200" b="1">
              <a:solidFill>
                <a:srgbClr val="FF0000"/>
              </a:solidFill>
            </a:endParaRPr>
          </a:p>
        </p:txBody>
      </p:sp>
      <p:cxnSp>
        <p:nvCxnSpPr>
          <p:cNvPr id="3279" name="Google Shape;3279;p161"/>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280" name="Google Shape;3280;p161"/>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81" name="Google Shape;3281;p161"/>
          <p:cNvSpPr txBox="1"/>
          <p:nvPr/>
        </p:nvSpPr>
        <p:spPr>
          <a:xfrm>
            <a:off x="1495475" y="3998600"/>
            <a:ext cx="12063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13</a:t>
            </a:r>
            <a:endParaRPr sz="1800" b="1"/>
          </a:p>
          <a:p>
            <a:pPr marL="0" lvl="0" indent="0" algn="l" rtl="0">
              <a:spcBef>
                <a:spcPts val="0"/>
              </a:spcBef>
              <a:spcAft>
                <a:spcPts val="0"/>
              </a:spcAft>
              <a:buNone/>
            </a:pPr>
            <a:r>
              <a:rPr lang="fr" sz="1800" b="1"/>
              <a:t>x      5 </a:t>
            </a:r>
            <a:endParaRPr sz="1800" b="1"/>
          </a:p>
          <a:p>
            <a:pPr marL="0" lvl="0" indent="0" algn="l" rtl="0">
              <a:spcBef>
                <a:spcPts val="0"/>
              </a:spcBef>
              <a:spcAft>
                <a:spcPts val="0"/>
              </a:spcAft>
              <a:buNone/>
            </a:pPr>
            <a:r>
              <a:rPr lang="fr" sz="1800" b="1"/>
              <a:t>=  </a:t>
            </a:r>
            <a:r>
              <a:rPr lang="fr" sz="1800" b="1">
                <a:solidFill>
                  <a:srgbClr val="FF0000"/>
                </a:solidFill>
              </a:rPr>
              <a:t>  65</a:t>
            </a:r>
            <a:endParaRPr sz="2200" b="1">
              <a:solidFill>
                <a:srgbClr val="FF0000"/>
              </a:solidFill>
            </a:endParaRPr>
          </a:p>
        </p:txBody>
      </p:sp>
      <p:cxnSp>
        <p:nvCxnSpPr>
          <p:cNvPr id="3282" name="Google Shape;3282;p161"/>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83" name="Google Shape;3283;p161"/>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14</a:t>
            </a:r>
            <a:endParaRPr sz="1800" b="1"/>
          </a:p>
          <a:p>
            <a:pPr marL="0" lvl="0" indent="0" algn="l" rtl="0">
              <a:spcBef>
                <a:spcPts val="0"/>
              </a:spcBef>
              <a:spcAft>
                <a:spcPts val="0"/>
              </a:spcAft>
              <a:buNone/>
            </a:pPr>
            <a:r>
              <a:rPr lang="fr" sz="1800" b="1"/>
              <a:t>x       7</a:t>
            </a:r>
            <a:endParaRPr sz="1800" b="1"/>
          </a:p>
          <a:p>
            <a:pPr marL="0" lvl="0" indent="0" algn="l" rtl="0">
              <a:spcBef>
                <a:spcPts val="0"/>
              </a:spcBef>
              <a:spcAft>
                <a:spcPts val="0"/>
              </a:spcAft>
              <a:buNone/>
            </a:pPr>
            <a:r>
              <a:rPr lang="fr" sz="1800" b="1"/>
              <a:t>=  </a:t>
            </a:r>
            <a:r>
              <a:rPr lang="fr" sz="1800" b="1">
                <a:solidFill>
                  <a:srgbClr val="FF0000"/>
                </a:solidFill>
              </a:rPr>
              <a:t>   9 8</a:t>
            </a:r>
            <a:endParaRPr sz="2200" b="1">
              <a:solidFill>
                <a:srgbClr val="FF0000"/>
              </a:solidFill>
            </a:endParaRPr>
          </a:p>
        </p:txBody>
      </p:sp>
      <p:cxnSp>
        <p:nvCxnSpPr>
          <p:cNvPr id="3284" name="Google Shape;3284;p161"/>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285" name="Google Shape;3285;p161"/>
          <p:cNvSpPr txBox="1"/>
          <p:nvPr/>
        </p:nvSpPr>
        <p:spPr>
          <a:xfrm>
            <a:off x="3965000" y="3733400"/>
            <a:ext cx="2361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11</a:t>
            </a:r>
            <a:endParaRPr sz="800">
              <a:solidFill>
                <a:srgbClr val="FF0000"/>
              </a:solidFill>
            </a:endParaRPr>
          </a:p>
          <a:p>
            <a:pPr marL="0" lvl="0" indent="0" algn="l" rtl="0">
              <a:spcBef>
                <a:spcPts val="0"/>
              </a:spcBef>
              <a:spcAft>
                <a:spcPts val="0"/>
              </a:spcAft>
              <a:buNone/>
            </a:pPr>
            <a:endParaRPr sz="800">
              <a:solidFill>
                <a:srgbClr val="FF0000"/>
              </a:solidFill>
            </a:endParaRPr>
          </a:p>
        </p:txBody>
      </p:sp>
      <p:sp>
        <p:nvSpPr>
          <p:cNvPr id="3286" name="Google Shape;3286;p161"/>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
        <p:nvSpPr>
          <p:cNvPr id="3287" name="Google Shape;3287;p161"/>
          <p:cNvSpPr txBox="1"/>
          <p:nvPr/>
        </p:nvSpPr>
        <p:spPr>
          <a:xfrm>
            <a:off x="2653975" y="15052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288" name="Google Shape;3288;p161"/>
          <p:cNvSpPr txBox="1"/>
          <p:nvPr/>
        </p:nvSpPr>
        <p:spPr>
          <a:xfrm>
            <a:off x="5052000"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289" name="Google Shape;3289;p161"/>
          <p:cNvSpPr txBox="1"/>
          <p:nvPr/>
        </p:nvSpPr>
        <p:spPr>
          <a:xfrm>
            <a:off x="9089600" y="19763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290" name="Google Shape;3290;p161"/>
          <p:cNvSpPr txBox="1"/>
          <p:nvPr/>
        </p:nvSpPr>
        <p:spPr>
          <a:xfrm rot="10800000" flipH="1">
            <a:off x="1562225" y="37334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pic>
        <p:nvPicPr>
          <p:cNvPr id="346" name="Google Shape;346;p27"/>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347" name="Google Shape;347;p27"/>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348" name="Google Shape;348;p2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49" name="Google Shape;349;p2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50" name="Google Shape;350;p2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51" name="Google Shape;351;p27"/>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352" name="Google Shape;352;p27"/>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4 1 </a:t>
            </a:r>
            <a:endParaRPr sz="1800" b="1"/>
          </a:p>
          <a:p>
            <a:pPr marL="0" lvl="0" indent="0" algn="l" rtl="0">
              <a:spcBef>
                <a:spcPts val="0"/>
              </a:spcBef>
              <a:spcAft>
                <a:spcPts val="0"/>
              </a:spcAft>
              <a:buNone/>
            </a:pPr>
            <a:r>
              <a:rPr lang="fr" sz="1800" b="1"/>
              <a:t>+     9</a:t>
            </a:r>
            <a:endParaRPr sz="1800" b="1"/>
          </a:p>
          <a:p>
            <a:pPr marL="0" lvl="0" indent="0" algn="l" rtl="0">
              <a:spcBef>
                <a:spcPts val="0"/>
              </a:spcBef>
              <a:spcAft>
                <a:spcPts val="0"/>
              </a:spcAft>
              <a:buNone/>
            </a:pPr>
            <a:r>
              <a:rPr lang="fr" sz="1800" b="1"/>
              <a:t>= </a:t>
            </a:r>
            <a:r>
              <a:rPr lang="fr" sz="1800" b="1">
                <a:solidFill>
                  <a:srgbClr val="FF0000"/>
                </a:solidFill>
              </a:rPr>
              <a:t> 5 0</a:t>
            </a:r>
            <a:endParaRPr sz="2200" b="1">
              <a:solidFill>
                <a:srgbClr val="FF0000"/>
              </a:solidFill>
            </a:endParaRPr>
          </a:p>
        </p:txBody>
      </p:sp>
      <p:cxnSp>
        <p:nvCxnSpPr>
          <p:cNvPr id="353" name="Google Shape;353;p27"/>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54" name="Google Shape;354;p27"/>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55" name="Google Shape;355;p27"/>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56" name="Google Shape;356;p27"/>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57" name="Google Shape;357;p27"/>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58" name="Google Shape;358;p27"/>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359" name="Google Shape;359;p27"/>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60" name="Google Shape;360;p27"/>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61" name="Google Shape;361;p27"/>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62" name="Google Shape;362;p2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5</a:t>
            </a:r>
            <a:endParaRPr>
              <a:latin typeface="Finger Paint"/>
              <a:ea typeface="Finger Paint"/>
              <a:cs typeface="Finger Paint"/>
              <a:sym typeface="Finger Paint"/>
            </a:endParaRPr>
          </a:p>
        </p:txBody>
      </p:sp>
      <p:sp>
        <p:nvSpPr>
          <p:cNvPr id="363" name="Google Shape;363;p2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364" name="Google Shape;364;p27"/>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3 4</a:t>
            </a:r>
            <a:endParaRPr sz="1800" b="1"/>
          </a:p>
          <a:p>
            <a:pPr marL="0" lvl="0" indent="0" algn="l" rtl="0">
              <a:spcBef>
                <a:spcPts val="0"/>
              </a:spcBef>
              <a:spcAft>
                <a:spcPts val="0"/>
              </a:spcAft>
              <a:buNone/>
            </a:pPr>
            <a:r>
              <a:rPr lang="fr" sz="1800" b="1"/>
              <a:t>+     5 </a:t>
            </a:r>
            <a:endParaRPr sz="1800" b="1"/>
          </a:p>
          <a:p>
            <a:pPr marL="0" lvl="0" indent="0" algn="l" rtl="0">
              <a:spcBef>
                <a:spcPts val="0"/>
              </a:spcBef>
              <a:spcAft>
                <a:spcPts val="0"/>
              </a:spcAft>
              <a:buNone/>
            </a:pPr>
            <a:r>
              <a:rPr lang="fr" sz="1800" b="1"/>
              <a:t>= </a:t>
            </a:r>
            <a:r>
              <a:rPr lang="fr" sz="1800" b="1">
                <a:solidFill>
                  <a:srgbClr val="FF0000"/>
                </a:solidFill>
              </a:rPr>
              <a:t> 3 9</a:t>
            </a:r>
            <a:endParaRPr sz="2200" b="1">
              <a:solidFill>
                <a:srgbClr val="FF0000"/>
              </a:solidFill>
            </a:endParaRPr>
          </a:p>
        </p:txBody>
      </p:sp>
      <p:sp>
        <p:nvSpPr>
          <p:cNvPr id="365" name="Google Shape;365;p27"/>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2 5 </a:t>
            </a:r>
            <a:endParaRPr sz="1800" b="1"/>
          </a:p>
          <a:p>
            <a:pPr marL="0" lvl="0" indent="0" algn="l" rtl="0">
              <a:spcBef>
                <a:spcPts val="0"/>
              </a:spcBef>
              <a:spcAft>
                <a:spcPts val="0"/>
              </a:spcAft>
              <a:buNone/>
            </a:pPr>
            <a:r>
              <a:rPr lang="fr" sz="1800" b="1"/>
              <a:t>+      4</a:t>
            </a:r>
            <a:endParaRPr sz="1800" b="1"/>
          </a:p>
          <a:p>
            <a:pPr marL="0" lvl="0" indent="0" algn="l" rtl="0">
              <a:spcBef>
                <a:spcPts val="0"/>
              </a:spcBef>
              <a:spcAft>
                <a:spcPts val="0"/>
              </a:spcAft>
              <a:buNone/>
            </a:pPr>
            <a:r>
              <a:rPr lang="fr" sz="1800" b="1"/>
              <a:t>= </a:t>
            </a:r>
            <a:r>
              <a:rPr lang="fr" sz="1800" b="1">
                <a:solidFill>
                  <a:srgbClr val="FF0000"/>
                </a:solidFill>
              </a:rPr>
              <a:t>  2 9</a:t>
            </a:r>
            <a:endParaRPr sz="2200" b="1">
              <a:solidFill>
                <a:srgbClr val="FF0000"/>
              </a:solidFill>
            </a:endParaRPr>
          </a:p>
        </p:txBody>
      </p:sp>
      <p:sp>
        <p:nvSpPr>
          <p:cNvPr id="366" name="Google Shape;366;p27"/>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5 5</a:t>
            </a:r>
            <a:endParaRPr sz="1800" b="1"/>
          </a:p>
          <a:p>
            <a:pPr marL="0" lvl="0" indent="0" algn="l" rtl="0">
              <a:spcBef>
                <a:spcPts val="0"/>
              </a:spcBef>
              <a:spcAft>
                <a:spcPts val="0"/>
              </a:spcAft>
              <a:buNone/>
            </a:pPr>
            <a:r>
              <a:rPr lang="fr" sz="1800" b="1"/>
              <a:t>+    8</a:t>
            </a:r>
            <a:endParaRPr sz="1800" b="1"/>
          </a:p>
          <a:p>
            <a:pPr marL="0" lvl="0" indent="0" algn="l" rtl="0">
              <a:spcBef>
                <a:spcPts val="0"/>
              </a:spcBef>
              <a:spcAft>
                <a:spcPts val="0"/>
              </a:spcAft>
              <a:buNone/>
            </a:pPr>
            <a:r>
              <a:rPr lang="fr" sz="1800" b="1"/>
              <a:t>= </a:t>
            </a:r>
            <a:r>
              <a:rPr lang="fr" sz="1800" b="1">
                <a:solidFill>
                  <a:srgbClr val="FF0000"/>
                </a:solidFill>
              </a:rPr>
              <a:t>6 3</a:t>
            </a:r>
            <a:endParaRPr sz="2200" b="1">
              <a:solidFill>
                <a:srgbClr val="FF0000"/>
              </a:solidFill>
            </a:endParaRPr>
          </a:p>
        </p:txBody>
      </p:sp>
      <p:sp>
        <p:nvSpPr>
          <p:cNvPr id="367" name="Google Shape;367;p27"/>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6 5 </a:t>
            </a:r>
            <a:endParaRPr sz="1800" b="1"/>
          </a:p>
          <a:p>
            <a:pPr marL="0" lvl="0" indent="0" algn="l" rtl="0">
              <a:spcBef>
                <a:spcPts val="0"/>
              </a:spcBef>
              <a:spcAft>
                <a:spcPts val="0"/>
              </a:spcAft>
              <a:buNone/>
            </a:pPr>
            <a:r>
              <a:rPr lang="fr" sz="1800" b="1"/>
              <a:t>+     6 </a:t>
            </a:r>
            <a:endParaRPr sz="1800" b="1"/>
          </a:p>
          <a:p>
            <a:pPr marL="0" lvl="0" indent="0" algn="l" rtl="0">
              <a:spcBef>
                <a:spcPts val="0"/>
              </a:spcBef>
              <a:spcAft>
                <a:spcPts val="0"/>
              </a:spcAft>
              <a:buNone/>
            </a:pPr>
            <a:r>
              <a:rPr lang="fr" sz="1800" b="1"/>
              <a:t>= </a:t>
            </a:r>
            <a:r>
              <a:rPr lang="fr" sz="1800" b="1">
                <a:solidFill>
                  <a:srgbClr val="FF0000"/>
                </a:solidFill>
              </a:rPr>
              <a:t>7  1</a:t>
            </a:r>
            <a:endParaRPr sz="2200" b="1">
              <a:solidFill>
                <a:srgbClr val="FF0000"/>
              </a:solidFill>
            </a:endParaRPr>
          </a:p>
        </p:txBody>
      </p:sp>
      <p:sp>
        <p:nvSpPr>
          <p:cNvPr id="368" name="Google Shape;368;p27"/>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7 2</a:t>
            </a:r>
            <a:endParaRPr sz="1800" b="1"/>
          </a:p>
          <a:p>
            <a:pPr marL="0" lvl="0" indent="0" algn="l" rtl="0">
              <a:spcBef>
                <a:spcPts val="0"/>
              </a:spcBef>
              <a:spcAft>
                <a:spcPts val="0"/>
              </a:spcAft>
              <a:buNone/>
            </a:pPr>
            <a:r>
              <a:rPr lang="fr" sz="1800" b="1"/>
              <a:t>+    9</a:t>
            </a:r>
            <a:endParaRPr sz="1800" b="1"/>
          </a:p>
          <a:p>
            <a:pPr marL="0" lvl="0" indent="0" algn="l" rtl="0">
              <a:spcBef>
                <a:spcPts val="0"/>
              </a:spcBef>
              <a:spcAft>
                <a:spcPts val="0"/>
              </a:spcAft>
              <a:buNone/>
            </a:pPr>
            <a:r>
              <a:rPr lang="fr" sz="1800" b="1"/>
              <a:t>= </a:t>
            </a:r>
            <a:r>
              <a:rPr lang="fr" sz="1800" b="1">
                <a:solidFill>
                  <a:srgbClr val="FF0000"/>
                </a:solidFill>
              </a:rPr>
              <a:t>8 1</a:t>
            </a:r>
            <a:endParaRPr sz="2200" b="1">
              <a:solidFill>
                <a:srgbClr val="FF0000"/>
              </a:solidFill>
            </a:endParaRPr>
          </a:p>
        </p:txBody>
      </p:sp>
      <p:sp>
        <p:nvSpPr>
          <p:cNvPr id="369" name="Google Shape;369;p27"/>
          <p:cNvSpPr txBox="1"/>
          <p:nvPr/>
        </p:nvSpPr>
        <p:spPr>
          <a:xfrm>
            <a:off x="297200" y="2905575"/>
            <a:ext cx="4647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70" name="Google Shape;370;p27"/>
          <p:cNvSpPr txBox="1"/>
          <p:nvPr/>
        </p:nvSpPr>
        <p:spPr>
          <a:xfrm>
            <a:off x="2293600"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71" name="Google Shape;371;p27"/>
          <p:cNvSpPr txBox="1"/>
          <p:nvPr/>
        </p:nvSpPr>
        <p:spPr>
          <a:xfrm>
            <a:off x="4905875" y="29708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Shape 3294"/>
        <p:cNvGrpSpPr/>
        <p:nvPr/>
      </p:nvGrpSpPr>
      <p:grpSpPr>
        <a:xfrm>
          <a:off x="0" y="0"/>
          <a:ext cx="0" cy="0"/>
          <a:chOff x="0" y="0"/>
          <a:chExt cx="0" cy="0"/>
        </a:xfrm>
      </p:grpSpPr>
      <p:pic>
        <p:nvPicPr>
          <p:cNvPr id="3295" name="Google Shape;3295;p162"/>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296" name="Google Shape;3296;p16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297" name="Google Shape;3297;p16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298" name="Google Shape;3298;p16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299" name="Google Shape;3299;p162"/>
          <p:cNvSpPr txBox="1"/>
          <p:nvPr/>
        </p:nvSpPr>
        <p:spPr>
          <a:xfrm>
            <a:off x="297200" y="1043950"/>
            <a:ext cx="8114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300" name="Google Shape;3300;p162"/>
          <p:cNvSpPr txBox="1"/>
          <p:nvPr/>
        </p:nvSpPr>
        <p:spPr>
          <a:xfrm>
            <a:off x="129550"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Multiplication 1 </a:t>
            </a:r>
            <a:endParaRPr sz="1800" b="1"/>
          </a:p>
        </p:txBody>
      </p:sp>
      <p:pic>
        <p:nvPicPr>
          <p:cNvPr id="3301" name="Google Shape;3301;p162"/>
          <p:cNvPicPr preferRelativeResize="0"/>
          <p:nvPr/>
        </p:nvPicPr>
        <p:blipFill>
          <a:blip r:embed="rId6">
            <a:alphaModFix/>
          </a:blip>
          <a:stretch>
            <a:fillRect/>
          </a:stretch>
        </p:blipFill>
        <p:spPr>
          <a:xfrm>
            <a:off x="5865626" y="3340100"/>
            <a:ext cx="1420999" cy="1586225"/>
          </a:xfrm>
          <a:prstGeom prst="rect">
            <a:avLst/>
          </a:prstGeom>
          <a:noFill/>
          <a:ln>
            <a:noFill/>
          </a:ln>
        </p:spPr>
      </p:pic>
      <p:sp>
        <p:nvSpPr>
          <p:cNvPr id="3302" name="Google Shape;3302;p16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14</a:t>
            </a:r>
            <a:endParaRPr>
              <a:latin typeface="Finger Paint"/>
              <a:ea typeface="Finger Paint"/>
              <a:cs typeface="Finger Paint"/>
              <a:sym typeface="Finger Paint"/>
            </a:endParaRPr>
          </a:p>
        </p:txBody>
      </p:sp>
      <p:sp>
        <p:nvSpPr>
          <p:cNvPr id="3303" name="Google Shape;3303;p162"/>
          <p:cNvSpPr txBox="1"/>
          <p:nvPr/>
        </p:nvSpPr>
        <p:spPr>
          <a:xfrm>
            <a:off x="19888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Multiplication 2 </a:t>
            </a:r>
            <a:endParaRPr sz="1800" b="1"/>
          </a:p>
        </p:txBody>
      </p:sp>
      <p:sp>
        <p:nvSpPr>
          <p:cNvPr id="3304" name="Google Shape;3304;p162"/>
          <p:cNvSpPr txBox="1"/>
          <p:nvPr/>
        </p:nvSpPr>
        <p:spPr>
          <a:xfrm>
            <a:off x="4103425" y="173735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Multiplication 3 </a:t>
            </a:r>
            <a:endParaRPr sz="1800" b="1"/>
          </a:p>
        </p:txBody>
      </p:sp>
      <p:sp>
        <p:nvSpPr>
          <p:cNvPr id="3305" name="Google Shape;3305;p162"/>
          <p:cNvSpPr txBox="1"/>
          <p:nvPr/>
        </p:nvSpPr>
        <p:spPr>
          <a:xfrm>
            <a:off x="190500"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Multiplication 4 </a:t>
            </a:r>
            <a:endParaRPr sz="1800" b="1"/>
          </a:p>
        </p:txBody>
      </p:sp>
      <p:sp>
        <p:nvSpPr>
          <p:cNvPr id="3306" name="Google Shape;3306;p162"/>
          <p:cNvSpPr txBox="1"/>
          <p:nvPr/>
        </p:nvSpPr>
        <p:spPr>
          <a:xfrm>
            <a:off x="198882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Multiplication 5 </a:t>
            </a:r>
            <a:endParaRPr sz="1800" b="1"/>
          </a:p>
        </p:txBody>
      </p:sp>
      <p:sp>
        <p:nvSpPr>
          <p:cNvPr id="3307" name="Google Shape;3307;p162"/>
          <p:cNvSpPr txBox="1"/>
          <p:nvPr/>
        </p:nvSpPr>
        <p:spPr>
          <a:xfrm>
            <a:off x="4023375" y="23317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Multiplication 6</a:t>
            </a:r>
            <a:endParaRPr sz="1800" b="1"/>
          </a:p>
        </p:txBody>
      </p:sp>
      <p:sp>
        <p:nvSpPr>
          <p:cNvPr id="3308" name="Google Shape;3308;p162"/>
          <p:cNvSpPr txBox="1"/>
          <p:nvPr/>
        </p:nvSpPr>
        <p:spPr>
          <a:xfrm>
            <a:off x="221000" y="2959900"/>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Multiplication 7 </a:t>
            </a:r>
            <a:endParaRPr sz="1800" b="1"/>
          </a:p>
        </p:txBody>
      </p:sp>
      <p:sp>
        <p:nvSpPr>
          <p:cNvPr id="3309" name="Google Shape;3309;p162"/>
          <p:cNvSpPr txBox="1"/>
          <p:nvPr/>
        </p:nvSpPr>
        <p:spPr>
          <a:xfrm>
            <a:off x="1988825" y="2959925"/>
            <a:ext cx="1531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Multiplication 8 </a:t>
            </a:r>
            <a:endParaRPr sz="1800" b="1"/>
          </a:p>
        </p:txBody>
      </p:sp>
      <p:sp>
        <p:nvSpPr>
          <p:cNvPr id="3310" name="Google Shape;3310;p162"/>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Shape 3314"/>
        <p:cNvGrpSpPr/>
        <p:nvPr/>
      </p:nvGrpSpPr>
      <p:grpSpPr>
        <a:xfrm>
          <a:off x="0" y="0"/>
          <a:ext cx="0" cy="0"/>
          <a:chOff x="0" y="0"/>
          <a:chExt cx="0" cy="0"/>
        </a:xfrm>
      </p:grpSpPr>
      <p:pic>
        <p:nvPicPr>
          <p:cNvPr id="3315" name="Google Shape;3315;p163"/>
          <p:cNvPicPr preferRelativeResize="0"/>
          <p:nvPr/>
        </p:nvPicPr>
        <p:blipFill>
          <a:blip r:embed="rId3">
            <a:alphaModFix/>
          </a:blip>
          <a:stretch>
            <a:fillRect/>
          </a:stretch>
        </p:blipFill>
        <p:spPr>
          <a:xfrm>
            <a:off x="-31482" y="0"/>
            <a:ext cx="9144970" cy="5143501"/>
          </a:xfrm>
          <a:prstGeom prst="rect">
            <a:avLst/>
          </a:prstGeom>
          <a:noFill/>
          <a:ln>
            <a:noFill/>
          </a:ln>
        </p:spPr>
      </p:pic>
      <p:pic>
        <p:nvPicPr>
          <p:cNvPr id="3316" name="Google Shape;3316;p16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317" name="Google Shape;3317;p16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318" name="Google Shape;3318;p16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319" name="Google Shape;3319;p163"/>
          <p:cNvSpPr txBox="1"/>
          <p:nvPr/>
        </p:nvSpPr>
        <p:spPr>
          <a:xfrm>
            <a:off x="297200" y="1043950"/>
            <a:ext cx="7846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de multiplications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3320" name="Google Shape;3320;p16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14</a:t>
            </a:r>
            <a:endParaRPr>
              <a:latin typeface="Finger Paint"/>
              <a:ea typeface="Finger Paint"/>
              <a:cs typeface="Finger Paint"/>
              <a:sym typeface="Finger Paint"/>
            </a:endParaRPr>
          </a:p>
        </p:txBody>
      </p:sp>
      <p:sp>
        <p:nvSpPr>
          <p:cNvPr id="3321" name="Google Shape;3321;p16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3322" name="Google Shape;3322;p163"/>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x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cxnSp>
        <p:nvCxnSpPr>
          <p:cNvPr id="3323" name="Google Shape;3323;p163"/>
          <p:cNvCxnSpPr/>
          <p:nvPr/>
        </p:nvCxnSpPr>
        <p:spPr>
          <a:xfrm rot="10800000" flipH="1">
            <a:off x="457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324" name="Google Shape;3324;p163"/>
          <p:cNvSpPr txBox="1"/>
          <p:nvPr/>
        </p:nvSpPr>
        <p:spPr>
          <a:xfrm>
            <a:off x="5379613" y="2984238"/>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325" name="Google Shape;3325;p163"/>
          <p:cNvSpPr txBox="1"/>
          <p:nvPr/>
        </p:nvSpPr>
        <p:spPr>
          <a:xfrm>
            <a:off x="5166413" y="31445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3326" name="Google Shape;3326;p163"/>
          <p:cNvSpPr txBox="1"/>
          <p:nvPr/>
        </p:nvSpPr>
        <p:spPr>
          <a:xfrm>
            <a:off x="23012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x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3327" name="Google Shape;3327;p163"/>
          <p:cNvSpPr txBox="1"/>
          <p:nvPr/>
        </p:nvSpPr>
        <p:spPr>
          <a:xfrm>
            <a:off x="4728325" y="17704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x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cxnSp>
        <p:nvCxnSpPr>
          <p:cNvPr id="3328" name="Google Shape;3328;p163"/>
          <p:cNvCxnSpPr/>
          <p:nvPr/>
        </p:nvCxnSpPr>
        <p:spPr>
          <a:xfrm rot="10800000" flipH="1">
            <a:off x="2125975" y="24231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329" name="Google Shape;3329;p163"/>
          <p:cNvCxnSpPr/>
          <p:nvPr/>
        </p:nvCxnSpPr>
        <p:spPr>
          <a:xfrm rot="10800000" flipH="1">
            <a:off x="4526225" y="24231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330" name="Google Shape;3330;p163"/>
          <p:cNvSpPr txBox="1"/>
          <p:nvPr/>
        </p:nvSpPr>
        <p:spPr>
          <a:xfrm>
            <a:off x="2103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x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cxnSp>
        <p:nvCxnSpPr>
          <p:cNvPr id="3331" name="Google Shape;3331;p163"/>
          <p:cNvCxnSpPr/>
          <p:nvPr/>
        </p:nvCxnSpPr>
        <p:spPr>
          <a:xfrm rot="10800000" flipH="1">
            <a:off x="884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332" name="Google Shape;3332;p163"/>
          <p:cNvSpPr txBox="1"/>
          <p:nvPr/>
        </p:nvSpPr>
        <p:spPr>
          <a:xfrm>
            <a:off x="2343950" y="29181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x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3333" name="Google Shape;3333;p163"/>
          <p:cNvSpPr txBox="1"/>
          <p:nvPr/>
        </p:nvSpPr>
        <p:spPr>
          <a:xfrm>
            <a:off x="4771050" y="2921025"/>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x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cxnSp>
        <p:nvCxnSpPr>
          <p:cNvPr id="3334" name="Google Shape;3334;p163"/>
          <p:cNvCxnSpPr/>
          <p:nvPr/>
        </p:nvCxnSpPr>
        <p:spPr>
          <a:xfrm rot="10800000" flipH="1">
            <a:off x="2168700" y="35737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3335" name="Google Shape;3335;p163"/>
          <p:cNvCxnSpPr/>
          <p:nvPr/>
        </p:nvCxnSpPr>
        <p:spPr>
          <a:xfrm rot="10800000" flipH="1">
            <a:off x="4568950" y="3573750"/>
            <a:ext cx="1516500" cy="7500"/>
          </a:xfrm>
          <a:prstGeom prst="straightConnector1">
            <a:avLst/>
          </a:prstGeom>
          <a:noFill/>
          <a:ln w="9525" cap="flat" cmpd="sng">
            <a:solidFill>
              <a:schemeClr val="dk2"/>
            </a:solidFill>
            <a:prstDash val="solid"/>
            <a:round/>
            <a:headEnd type="none" w="med" len="med"/>
            <a:tailEnd type="none" w="med" len="med"/>
          </a:ln>
        </p:spPr>
      </p:cxnSp>
      <p:sp>
        <p:nvSpPr>
          <p:cNvPr id="3336" name="Google Shape;3336;p163"/>
          <p:cNvSpPr txBox="1"/>
          <p:nvPr/>
        </p:nvSpPr>
        <p:spPr>
          <a:xfrm>
            <a:off x="14954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x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cxnSp>
        <p:nvCxnSpPr>
          <p:cNvPr id="3337" name="Google Shape;3337;p163"/>
          <p:cNvCxnSpPr/>
          <p:nvPr/>
        </p:nvCxnSpPr>
        <p:spPr>
          <a:xfrm rot="10800000" flipH="1">
            <a:off x="137357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338" name="Google Shape;3338;p163"/>
          <p:cNvSpPr txBox="1"/>
          <p:nvPr/>
        </p:nvSpPr>
        <p:spPr>
          <a:xfrm>
            <a:off x="3629075" y="399858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x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cxnSp>
        <p:nvCxnSpPr>
          <p:cNvPr id="3339" name="Google Shape;3339;p163"/>
          <p:cNvCxnSpPr/>
          <p:nvPr/>
        </p:nvCxnSpPr>
        <p:spPr>
          <a:xfrm rot="10800000" flipH="1">
            <a:off x="3453825" y="4654200"/>
            <a:ext cx="1516500" cy="7500"/>
          </a:xfrm>
          <a:prstGeom prst="straightConnector1">
            <a:avLst/>
          </a:prstGeom>
          <a:noFill/>
          <a:ln w="9525" cap="flat" cmpd="sng">
            <a:solidFill>
              <a:schemeClr val="dk2"/>
            </a:solidFill>
            <a:prstDash val="solid"/>
            <a:round/>
            <a:headEnd type="none" w="med" len="med"/>
            <a:tailEnd type="none" w="med" len="med"/>
          </a:ln>
        </p:spPr>
      </p:cxnSp>
      <p:sp>
        <p:nvSpPr>
          <p:cNvPr id="3340" name="Google Shape;3340;p163"/>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3341" name="Google Shape;3341;p163"/>
          <p:cNvSpPr txBox="1"/>
          <p:nvPr/>
        </p:nvSpPr>
        <p:spPr>
          <a:xfrm>
            <a:off x="7033275" y="1833000"/>
            <a:ext cx="21945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si vous avez besoin d’une retenue, copier/ coller le 1, et modifiez si besoin.</a:t>
            </a:r>
            <a:endParaRPr>
              <a:solidFill>
                <a:srgbClr val="00FF00"/>
              </a:solidFill>
            </a:endParaRPr>
          </a:p>
          <a:p>
            <a:pPr marL="0" lvl="0" indent="0" algn="l" rtl="0">
              <a:spcBef>
                <a:spcPts val="0"/>
              </a:spcBef>
              <a:spcAft>
                <a:spcPts val="0"/>
              </a:spcAft>
              <a:buNone/>
            </a:pPr>
            <a:r>
              <a:rPr lang="fr">
                <a:solidFill>
                  <a:srgbClr val="00FF00"/>
                </a:solidFill>
              </a:rPr>
              <a:t>effacez ce cadre à la fin.</a:t>
            </a:r>
            <a:endParaRPr>
              <a:solidFill>
                <a:srgbClr val="00FF00"/>
              </a:solidFill>
            </a:endParaRPr>
          </a:p>
          <a:p>
            <a:pPr marL="0" lvl="0" indent="0" algn="l" rtl="0">
              <a:spcBef>
                <a:spcPts val="0"/>
              </a:spcBef>
              <a:spcAft>
                <a:spcPts val="0"/>
              </a:spcAft>
              <a:buNone/>
            </a:pPr>
            <a:r>
              <a:rPr lang="fr">
                <a:solidFill>
                  <a:srgbClr val="00FF00"/>
                </a:solidFill>
              </a:rPr>
              <a:t>Merci.</a:t>
            </a:r>
            <a:endParaRPr>
              <a:solidFill>
                <a:srgbClr val="00FF00"/>
              </a:solidFill>
            </a:endParaRPr>
          </a:p>
        </p:txBody>
      </p:sp>
      <p:cxnSp>
        <p:nvCxnSpPr>
          <p:cNvPr id="3342" name="Google Shape;3342;p163"/>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3343" name="Google Shape;3343;p163"/>
          <p:cNvSpPr txBox="1"/>
          <p:nvPr/>
        </p:nvSpPr>
        <p:spPr>
          <a:xfrm rot="822">
            <a:off x="1104400" y="900"/>
            <a:ext cx="75306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multiplications</a:t>
            </a:r>
            <a:endParaRPr sz="4100">
              <a:latin typeface="Permanent Marker"/>
              <a:ea typeface="Permanent Marker"/>
              <a:cs typeface="Permanent Marker"/>
              <a:sym typeface="Permanent Marke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pic>
        <p:nvPicPr>
          <p:cNvPr id="376" name="Google Shape;376;p28"/>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377" name="Google Shape;377;p28"/>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378" name="Google Shape;378;p2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79" name="Google Shape;379;p2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80" name="Google Shape;380;p2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81" name="Google Shape;381;p28"/>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382" name="Google Shape;382;p28"/>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103 + 17</a:t>
            </a:r>
            <a:endParaRPr sz="1800" b="1"/>
          </a:p>
        </p:txBody>
      </p:sp>
      <p:sp>
        <p:nvSpPr>
          <p:cNvPr id="383" name="Google Shape;383;p28"/>
          <p:cNvSpPr txBox="1"/>
          <p:nvPr/>
        </p:nvSpPr>
        <p:spPr>
          <a:xfrm>
            <a:off x="27660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45 + 15</a:t>
            </a:r>
            <a:endParaRPr sz="1800" b="1"/>
          </a:p>
        </p:txBody>
      </p:sp>
      <p:sp>
        <p:nvSpPr>
          <p:cNvPr id="384" name="Google Shape;384;p28"/>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20 + 36</a:t>
            </a:r>
            <a:endParaRPr sz="1800" b="1"/>
          </a:p>
        </p:txBody>
      </p:sp>
      <p:sp>
        <p:nvSpPr>
          <p:cNvPr id="385" name="Google Shape;385;p28"/>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104 + 18</a:t>
            </a:r>
            <a:endParaRPr sz="1800" b="1"/>
          </a:p>
        </p:txBody>
      </p:sp>
      <p:sp>
        <p:nvSpPr>
          <p:cNvPr id="386" name="Google Shape;386;p28"/>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205 + 25</a:t>
            </a:r>
            <a:endParaRPr sz="1800" b="1"/>
          </a:p>
        </p:txBody>
      </p:sp>
      <p:pic>
        <p:nvPicPr>
          <p:cNvPr id="387" name="Google Shape;387;p28"/>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388" name="Google Shape;388;p28"/>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107 + 13</a:t>
            </a:r>
            <a:endParaRPr sz="1800" b="1">
              <a:solidFill>
                <a:schemeClr val="dk1"/>
              </a:solidFill>
            </a:endParaRPr>
          </a:p>
        </p:txBody>
      </p:sp>
      <p:sp>
        <p:nvSpPr>
          <p:cNvPr id="389" name="Google Shape;389;p2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6</a:t>
            </a:r>
            <a:endParaRPr>
              <a:latin typeface="Finger Paint"/>
              <a:ea typeface="Finger Paint"/>
              <a:cs typeface="Finger Paint"/>
              <a:sym typeface="Finger Pain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pic>
        <p:nvPicPr>
          <p:cNvPr id="394" name="Google Shape;394;p29"/>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395" name="Google Shape;395;p29"/>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396" name="Google Shape;396;p2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397" name="Google Shape;397;p2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398" name="Google Shape;398;p2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399" name="Google Shape;399;p29"/>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400" name="Google Shape;400;p29"/>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45 </a:t>
            </a:r>
            <a:endParaRPr sz="1800" b="1"/>
          </a:p>
          <a:p>
            <a:pPr marL="0" lvl="0" indent="0" algn="l" rtl="0">
              <a:spcBef>
                <a:spcPts val="0"/>
              </a:spcBef>
              <a:spcAft>
                <a:spcPts val="0"/>
              </a:spcAft>
              <a:buNone/>
            </a:pPr>
            <a:r>
              <a:rPr lang="fr" sz="1800" b="1"/>
              <a:t>+      15 </a:t>
            </a:r>
            <a:endParaRPr sz="1800" b="1"/>
          </a:p>
          <a:p>
            <a:pPr marL="0" lvl="0" indent="0" algn="l" rtl="0">
              <a:spcBef>
                <a:spcPts val="0"/>
              </a:spcBef>
              <a:spcAft>
                <a:spcPts val="0"/>
              </a:spcAft>
              <a:buNone/>
            </a:pPr>
            <a:r>
              <a:rPr lang="fr" sz="1800" b="1"/>
              <a:t>=      </a:t>
            </a:r>
            <a:r>
              <a:rPr lang="fr" sz="1800" b="1">
                <a:solidFill>
                  <a:srgbClr val="FF0000"/>
                </a:solidFill>
              </a:rPr>
              <a:t>60</a:t>
            </a:r>
            <a:endParaRPr sz="2200" b="1">
              <a:solidFill>
                <a:srgbClr val="FF0000"/>
              </a:solidFill>
            </a:endParaRPr>
          </a:p>
        </p:txBody>
      </p:sp>
      <p:cxnSp>
        <p:nvCxnSpPr>
          <p:cNvPr id="401" name="Google Shape;401;p29"/>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02" name="Google Shape;402;p29"/>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03" name="Google Shape;403;p29"/>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04" name="Google Shape;404;p29"/>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05" name="Google Shape;405;p29"/>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06" name="Google Shape;406;p29"/>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407" name="Google Shape;407;p29"/>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408" name="Google Shape;408;p29"/>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409" name="Google Shape;409;p29"/>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410" name="Google Shape;410;p2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6</a:t>
            </a:r>
            <a:endParaRPr>
              <a:latin typeface="Finger Paint"/>
              <a:ea typeface="Finger Paint"/>
              <a:cs typeface="Finger Paint"/>
              <a:sym typeface="Finger Paint"/>
            </a:endParaRPr>
          </a:p>
        </p:txBody>
      </p:sp>
      <p:sp>
        <p:nvSpPr>
          <p:cNvPr id="411" name="Google Shape;411;p2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412" name="Google Shape;412;p29"/>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20 </a:t>
            </a:r>
            <a:endParaRPr sz="1800" b="1"/>
          </a:p>
          <a:p>
            <a:pPr marL="0" lvl="0" indent="0" algn="l" rtl="0">
              <a:spcBef>
                <a:spcPts val="0"/>
              </a:spcBef>
              <a:spcAft>
                <a:spcPts val="0"/>
              </a:spcAft>
              <a:buNone/>
            </a:pPr>
            <a:r>
              <a:rPr lang="fr" sz="1800" b="1"/>
              <a:t>+   36 </a:t>
            </a:r>
            <a:endParaRPr sz="1800" b="1"/>
          </a:p>
          <a:p>
            <a:pPr marL="0" lvl="0" indent="0" algn="l" rtl="0">
              <a:spcBef>
                <a:spcPts val="0"/>
              </a:spcBef>
              <a:spcAft>
                <a:spcPts val="0"/>
              </a:spcAft>
              <a:buNone/>
            </a:pPr>
            <a:r>
              <a:rPr lang="fr" sz="1800" b="1"/>
              <a:t>= </a:t>
            </a:r>
            <a:r>
              <a:rPr lang="fr" sz="1800" b="1">
                <a:solidFill>
                  <a:srgbClr val="FF0000"/>
                </a:solidFill>
              </a:rPr>
              <a:t>  56</a:t>
            </a:r>
            <a:endParaRPr sz="2200" b="1">
              <a:solidFill>
                <a:srgbClr val="FF0000"/>
              </a:solidFill>
            </a:endParaRPr>
          </a:p>
        </p:txBody>
      </p:sp>
      <p:sp>
        <p:nvSpPr>
          <p:cNvPr id="413" name="Google Shape;413;p29"/>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103 </a:t>
            </a:r>
            <a:endParaRPr sz="1800" b="1"/>
          </a:p>
          <a:p>
            <a:pPr marL="0" lvl="0" indent="0" algn="l" rtl="0">
              <a:spcBef>
                <a:spcPts val="0"/>
              </a:spcBef>
              <a:spcAft>
                <a:spcPts val="0"/>
              </a:spcAft>
              <a:buNone/>
            </a:pPr>
            <a:r>
              <a:rPr lang="fr" sz="1800" b="1"/>
              <a:t>+   17 </a:t>
            </a:r>
            <a:endParaRPr sz="1800" b="1"/>
          </a:p>
          <a:p>
            <a:pPr marL="0" lvl="0" indent="0" algn="l" rtl="0">
              <a:spcBef>
                <a:spcPts val="0"/>
              </a:spcBef>
              <a:spcAft>
                <a:spcPts val="0"/>
              </a:spcAft>
              <a:buNone/>
            </a:pPr>
            <a:r>
              <a:rPr lang="fr" sz="1800" b="1"/>
              <a:t>=</a:t>
            </a:r>
            <a:r>
              <a:rPr lang="fr" sz="1800" b="1">
                <a:solidFill>
                  <a:srgbClr val="FF0000"/>
                </a:solidFill>
              </a:rPr>
              <a:t> 120</a:t>
            </a:r>
            <a:endParaRPr sz="2200" b="1">
              <a:solidFill>
                <a:srgbClr val="FF0000"/>
              </a:solidFill>
            </a:endParaRPr>
          </a:p>
        </p:txBody>
      </p:sp>
      <p:sp>
        <p:nvSpPr>
          <p:cNvPr id="414" name="Google Shape;414;p29"/>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205</a:t>
            </a:r>
            <a:endParaRPr sz="1800" b="1"/>
          </a:p>
          <a:p>
            <a:pPr marL="457200" lvl="0" indent="-342900" algn="l" rtl="0">
              <a:spcBef>
                <a:spcPts val="0"/>
              </a:spcBef>
              <a:spcAft>
                <a:spcPts val="0"/>
              </a:spcAft>
              <a:buSzPts val="1800"/>
              <a:buChar char="+"/>
            </a:pPr>
            <a:r>
              <a:rPr lang="fr" sz="1800" b="1"/>
              <a:t> 25 </a:t>
            </a:r>
            <a:endParaRPr sz="1800" b="1"/>
          </a:p>
          <a:p>
            <a:pPr marL="0" lvl="0" indent="0" algn="l" rtl="0">
              <a:spcBef>
                <a:spcPts val="0"/>
              </a:spcBef>
              <a:spcAft>
                <a:spcPts val="0"/>
              </a:spcAft>
              <a:buNone/>
            </a:pPr>
            <a:r>
              <a:rPr lang="fr" sz="1800" b="1"/>
              <a:t>=    230</a:t>
            </a:r>
            <a:endParaRPr sz="2200" b="1">
              <a:solidFill>
                <a:srgbClr val="FF0000"/>
              </a:solidFill>
            </a:endParaRPr>
          </a:p>
        </p:txBody>
      </p:sp>
      <p:sp>
        <p:nvSpPr>
          <p:cNvPr id="415" name="Google Shape;415;p29"/>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104 </a:t>
            </a:r>
            <a:endParaRPr sz="1800" b="1"/>
          </a:p>
          <a:p>
            <a:pPr marL="0" lvl="0" indent="0" algn="l" rtl="0">
              <a:spcBef>
                <a:spcPts val="0"/>
              </a:spcBef>
              <a:spcAft>
                <a:spcPts val="0"/>
              </a:spcAft>
              <a:buNone/>
            </a:pPr>
            <a:r>
              <a:rPr lang="fr" sz="1800" b="1"/>
              <a:t>+   18 </a:t>
            </a:r>
            <a:endParaRPr sz="1800" b="1"/>
          </a:p>
          <a:p>
            <a:pPr marL="0" lvl="0" indent="0" algn="l" rtl="0">
              <a:spcBef>
                <a:spcPts val="0"/>
              </a:spcBef>
              <a:spcAft>
                <a:spcPts val="0"/>
              </a:spcAft>
              <a:buNone/>
            </a:pPr>
            <a:r>
              <a:rPr lang="fr" sz="1800" b="1"/>
              <a:t>= </a:t>
            </a:r>
            <a:r>
              <a:rPr lang="fr" sz="1800" b="1">
                <a:solidFill>
                  <a:srgbClr val="FF0000"/>
                </a:solidFill>
              </a:rPr>
              <a:t>122</a:t>
            </a:r>
            <a:endParaRPr sz="2200" b="1">
              <a:solidFill>
                <a:srgbClr val="FF0000"/>
              </a:solidFill>
            </a:endParaRPr>
          </a:p>
        </p:txBody>
      </p:sp>
      <p:sp>
        <p:nvSpPr>
          <p:cNvPr id="416" name="Google Shape;416;p29"/>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107 </a:t>
            </a:r>
            <a:endParaRPr sz="1800" b="1"/>
          </a:p>
          <a:p>
            <a:pPr marL="0" lvl="0" indent="0" algn="l" rtl="0">
              <a:spcBef>
                <a:spcPts val="0"/>
              </a:spcBef>
              <a:spcAft>
                <a:spcPts val="0"/>
              </a:spcAft>
              <a:buNone/>
            </a:pPr>
            <a:r>
              <a:rPr lang="fr" sz="1800" b="1"/>
              <a:t>+   13 </a:t>
            </a:r>
            <a:endParaRPr sz="1800" b="1"/>
          </a:p>
          <a:p>
            <a:pPr marL="0" lvl="0" indent="0" algn="l" rtl="0">
              <a:spcBef>
                <a:spcPts val="0"/>
              </a:spcBef>
              <a:spcAft>
                <a:spcPts val="0"/>
              </a:spcAft>
              <a:buNone/>
            </a:pPr>
            <a:r>
              <a:rPr lang="fr" sz="1800" b="1"/>
              <a:t>= </a:t>
            </a:r>
            <a:r>
              <a:rPr lang="fr" sz="1800" b="1">
                <a:solidFill>
                  <a:srgbClr val="FF0000"/>
                </a:solidFill>
              </a:rPr>
              <a:t>120</a:t>
            </a:r>
            <a:endParaRPr sz="2200" b="1">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pic>
        <p:nvPicPr>
          <p:cNvPr id="421" name="Google Shape;421;p30"/>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422" name="Google Shape;422;p30"/>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423" name="Google Shape;423;p3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424" name="Google Shape;424;p3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425" name="Google Shape;425;p3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426" name="Google Shape;426;p30"/>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427" name="Google Shape;427;p30"/>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25+38=</a:t>
            </a:r>
            <a:endParaRPr sz="1800" b="1"/>
          </a:p>
        </p:txBody>
      </p:sp>
      <p:sp>
        <p:nvSpPr>
          <p:cNvPr id="428" name="Google Shape;428;p30"/>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15+23=</a:t>
            </a:r>
            <a:endParaRPr sz="1800" b="1">
              <a:solidFill>
                <a:schemeClr val="dk1"/>
              </a:solidFill>
            </a:endParaRPr>
          </a:p>
          <a:p>
            <a:pPr marL="0" lvl="0" indent="0" algn="l" rtl="0">
              <a:spcBef>
                <a:spcPts val="0"/>
              </a:spcBef>
              <a:spcAft>
                <a:spcPts val="0"/>
              </a:spcAft>
              <a:buNone/>
            </a:pPr>
            <a:endParaRPr sz="1800" b="1"/>
          </a:p>
        </p:txBody>
      </p:sp>
      <p:sp>
        <p:nvSpPr>
          <p:cNvPr id="429" name="Google Shape;429;p30"/>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27+41=</a:t>
            </a:r>
            <a:endParaRPr sz="1800" b="1"/>
          </a:p>
        </p:txBody>
      </p:sp>
      <p:sp>
        <p:nvSpPr>
          <p:cNvPr id="430" name="Google Shape;430;p30"/>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18+19=</a:t>
            </a:r>
            <a:endParaRPr sz="1800" b="1"/>
          </a:p>
        </p:txBody>
      </p:sp>
      <p:sp>
        <p:nvSpPr>
          <p:cNvPr id="431" name="Google Shape;431;p30"/>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31+56=</a:t>
            </a:r>
            <a:endParaRPr sz="1800" b="1"/>
          </a:p>
        </p:txBody>
      </p:sp>
      <p:pic>
        <p:nvPicPr>
          <p:cNvPr id="432" name="Google Shape;432;p30"/>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433" name="Google Shape;433;p30"/>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71+19=</a:t>
            </a:r>
            <a:endParaRPr sz="1800" b="1">
              <a:solidFill>
                <a:schemeClr val="dk1"/>
              </a:solidFill>
            </a:endParaRPr>
          </a:p>
        </p:txBody>
      </p:sp>
      <p:sp>
        <p:nvSpPr>
          <p:cNvPr id="434" name="Google Shape;434;p3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7</a:t>
            </a:r>
            <a:endParaRPr>
              <a:latin typeface="Finger Paint"/>
              <a:ea typeface="Finger Paint"/>
              <a:cs typeface="Finger Paint"/>
              <a:sym typeface="Finger Pain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pic>
        <p:nvPicPr>
          <p:cNvPr id="439" name="Google Shape;439;p31"/>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440" name="Google Shape;440;p31"/>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441" name="Google Shape;441;p3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442" name="Google Shape;442;p3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443" name="Google Shape;443;p3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444" name="Google Shape;444;p31"/>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445" name="Google Shape;445;p31"/>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1    5</a:t>
            </a:r>
            <a:endParaRPr sz="1800" b="1"/>
          </a:p>
          <a:p>
            <a:pPr marL="0" lvl="0" indent="0" algn="l" rtl="0">
              <a:spcBef>
                <a:spcPts val="0"/>
              </a:spcBef>
              <a:spcAft>
                <a:spcPts val="0"/>
              </a:spcAft>
              <a:buNone/>
            </a:pPr>
            <a:r>
              <a:rPr lang="fr" sz="1800" b="1"/>
              <a:t>+     2    3</a:t>
            </a:r>
            <a:endParaRPr sz="1800" b="1"/>
          </a:p>
          <a:p>
            <a:pPr marL="0" lvl="0" indent="0" algn="l" rtl="0">
              <a:spcBef>
                <a:spcPts val="0"/>
              </a:spcBef>
              <a:spcAft>
                <a:spcPts val="0"/>
              </a:spcAft>
              <a:buNone/>
            </a:pPr>
            <a:r>
              <a:rPr lang="fr" sz="1800" b="1"/>
              <a:t>= </a:t>
            </a:r>
            <a:r>
              <a:rPr lang="fr" sz="1800" b="1">
                <a:solidFill>
                  <a:srgbClr val="FF0000"/>
                </a:solidFill>
              </a:rPr>
              <a:t>    3    8</a:t>
            </a:r>
            <a:endParaRPr sz="2200" b="1">
              <a:solidFill>
                <a:srgbClr val="FF0000"/>
              </a:solidFill>
            </a:endParaRPr>
          </a:p>
        </p:txBody>
      </p:sp>
      <p:cxnSp>
        <p:nvCxnSpPr>
          <p:cNvPr id="446" name="Google Shape;446;p31"/>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47" name="Google Shape;447;p31"/>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48" name="Google Shape;448;p31"/>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49" name="Google Shape;449;p31"/>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50" name="Google Shape;450;p31"/>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51" name="Google Shape;451;p31"/>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452" name="Google Shape;452;p31"/>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453" name="Google Shape;453;p31"/>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454" name="Google Shape;454;p31"/>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455" name="Google Shape;455;p3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7</a:t>
            </a:r>
            <a:endParaRPr>
              <a:latin typeface="Finger Paint"/>
              <a:ea typeface="Finger Paint"/>
              <a:cs typeface="Finger Paint"/>
              <a:sym typeface="Finger Paint"/>
            </a:endParaRPr>
          </a:p>
        </p:txBody>
      </p:sp>
      <p:sp>
        <p:nvSpPr>
          <p:cNvPr id="456" name="Google Shape;456;p31"/>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457" name="Google Shape;457;p31"/>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2    7</a:t>
            </a:r>
            <a:endParaRPr sz="1800" b="1"/>
          </a:p>
          <a:p>
            <a:pPr marL="0" lvl="0" indent="0" algn="l" rtl="0">
              <a:spcBef>
                <a:spcPts val="0"/>
              </a:spcBef>
              <a:spcAft>
                <a:spcPts val="0"/>
              </a:spcAft>
              <a:buNone/>
            </a:pPr>
            <a:r>
              <a:rPr lang="fr" sz="1800" b="1"/>
              <a:t>+    4    1</a:t>
            </a:r>
            <a:endParaRPr sz="1800" b="1"/>
          </a:p>
          <a:p>
            <a:pPr marL="0" lvl="0" indent="0" algn="l" rtl="0">
              <a:spcBef>
                <a:spcPts val="0"/>
              </a:spcBef>
              <a:spcAft>
                <a:spcPts val="0"/>
              </a:spcAft>
              <a:buNone/>
            </a:pPr>
            <a:r>
              <a:rPr lang="fr" sz="1800" b="1"/>
              <a:t>= </a:t>
            </a:r>
            <a:r>
              <a:rPr lang="fr" sz="1800" b="1">
                <a:solidFill>
                  <a:srgbClr val="FF0000"/>
                </a:solidFill>
              </a:rPr>
              <a:t>   6    8</a:t>
            </a:r>
            <a:endParaRPr sz="2200" b="1">
              <a:solidFill>
                <a:srgbClr val="FF0000"/>
              </a:solidFill>
            </a:endParaRPr>
          </a:p>
        </p:txBody>
      </p:sp>
      <p:sp>
        <p:nvSpPr>
          <p:cNvPr id="458" name="Google Shape;458;p31"/>
          <p:cNvSpPr txBox="1"/>
          <p:nvPr/>
        </p:nvSpPr>
        <p:spPr>
          <a:xfrm>
            <a:off x="167625" y="1767550"/>
            <a:ext cx="17826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2    5 </a:t>
            </a:r>
            <a:endParaRPr sz="1800" b="1"/>
          </a:p>
          <a:p>
            <a:pPr marL="0" lvl="0" indent="0" algn="l" rtl="0">
              <a:spcBef>
                <a:spcPts val="0"/>
              </a:spcBef>
              <a:spcAft>
                <a:spcPts val="0"/>
              </a:spcAft>
              <a:buNone/>
            </a:pPr>
            <a:r>
              <a:rPr lang="fr" sz="1800" b="1"/>
              <a:t>+      3    8 </a:t>
            </a:r>
            <a:endParaRPr sz="1800" b="1"/>
          </a:p>
          <a:p>
            <a:pPr marL="0" lvl="0" indent="0" algn="l" rtl="0">
              <a:spcBef>
                <a:spcPts val="0"/>
              </a:spcBef>
              <a:spcAft>
                <a:spcPts val="0"/>
              </a:spcAft>
              <a:buNone/>
            </a:pPr>
            <a:r>
              <a:rPr lang="fr" sz="1800" b="1"/>
              <a:t>= </a:t>
            </a:r>
            <a:r>
              <a:rPr lang="fr" sz="1800" b="1">
                <a:solidFill>
                  <a:srgbClr val="FF0000"/>
                </a:solidFill>
              </a:rPr>
              <a:t>     5    3</a:t>
            </a:r>
            <a:endParaRPr sz="2200" b="1">
              <a:solidFill>
                <a:srgbClr val="FF0000"/>
              </a:solidFill>
            </a:endParaRPr>
          </a:p>
        </p:txBody>
      </p:sp>
      <p:sp>
        <p:nvSpPr>
          <p:cNvPr id="459" name="Google Shape;459;p31"/>
          <p:cNvSpPr txBox="1"/>
          <p:nvPr/>
        </p:nvSpPr>
        <p:spPr>
          <a:xfrm>
            <a:off x="2094075" y="3106750"/>
            <a:ext cx="19746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3    1 </a:t>
            </a:r>
            <a:endParaRPr sz="1800" b="1"/>
          </a:p>
          <a:p>
            <a:pPr marL="0" lvl="0" indent="0" algn="l" rtl="0">
              <a:spcBef>
                <a:spcPts val="0"/>
              </a:spcBef>
              <a:spcAft>
                <a:spcPts val="0"/>
              </a:spcAft>
              <a:buNone/>
            </a:pPr>
            <a:r>
              <a:rPr lang="fr" sz="1800" b="1"/>
              <a:t>+     5    6</a:t>
            </a:r>
            <a:endParaRPr sz="1800" b="1"/>
          </a:p>
          <a:p>
            <a:pPr marL="0" lvl="0" indent="0" algn="l" rtl="0">
              <a:spcBef>
                <a:spcPts val="0"/>
              </a:spcBef>
              <a:spcAft>
                <a:spcPts val="0"/>
              </a:spcAft>
              <a:buNone/>
            </a:pPr>
            <a:r>
              <a:rPr lang="fr" sz="1800" b="1"/>
              <a:t>= </a:t>
            </a:r>
            <a:r>
              <a:rPr lang="fr" sz="1800" b="1">
                <a:solidFill>
                  <a:srgbClr val="FF0000"/>
                </a:solidFill>
              </a:rPr>
              <a:t>    8    7</a:t>
            </a:r>
            <a:endParaRPr sz="2200" b="1">
              <a:solidFill>
                <a:srgbClr val="FF0000"/>
              </a:solidFill>
            </a:endParaRPr>
          </a:p>
        </p:txBody>
      </p:sp>
      <p:sp>
        <p:nvSpPr>
          <p:cNvPr id="460" name="Google Shape;460;p31"/>
          <p:cNvSpPr txBox="1"/>
          <p:nvPr/>
        </p:nvSpPr>
        <p:spPr>
          <a:xfrm>
            <a:off x="129550" y="3106750"/>
            <a:ext cx="16494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1    8</a:t>
            </a:r>
            <a:endParaRPr sz="1800" b="1"/>
          </a:p>
          <a:p>
            <a:pPr marL="0" lvl="0" indent="0" algn="l" rtl="0">
              <a:spcBef>
                <a:spcPts val="0"/>
              </a:spcBef>
              <a:spcAft>
                <a:spcPts val="0"/>
              </a:spcAft>
              <a:buNone/>
            </a:pPr>
            <a:r>
              <a:rPr lang="fr" sz="1800" b="1"/>
              <a:t>+     1    9 </a:t>
            </a:r>
            <a:endParaRPr sz="1800" b="1"/>
          </a:p>
          <a:p>
            <a:pPr marL="0" lvl="0" indent="0" algn="l" rtl="0">
              <a:spcBef>
                <a:spcPts val="0"/>
              </a:spcBef>
              <a:spcAft>
                <a:spcPts val="0"/>
              </a:spcAft>
              <a:buNone/>
            </a:pPr>
            <a:r>
              <a:rPr lang="fr" sz="1800" b="1"/>
              <a:t>= </a:t>
            </a:r>
            <a:r>
              <a:rPr lang="fr" sz="1800" b="1">
                <a:solidFill>
                  <a:srgbClr val="FF0000"/>
                </a:solidFill>
              </a:rPr>
              <a:t>    3    7</a:t>
            </a:r>
            <a:endParaRPr sz="2200" b="1">
              <a:solidFill>
                <a:srgbClr val="FF0000"/>
              </a:solidFill>
            </a:endParaRPr>
          </a:p>
        </p:txBody>
      </p:sp>
      <p:sp>
        <p:nvSpPr>
          <p:cNvPr id="461" name="Google Shape;461;p31"/>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7    1 </a:t>
            </a:r>
            <a:endParaRPr sz="1800" b="1"/>
          </a:p>
          <a:p>
            <a:pPr marL="0" lvl="0" indent="0" algn="l" rtl="0">
              <a:spcBef>
                <a:spcPts val="0"/>
              </a:spcBef>
              <a:spcAft>
                <a:spcPts val="0"/>
              </a:spcAft>
              <a:buNone/>
            </a:pPr>
            <a:r>
              <a:rPr lang="fr" sz="1800" b="1"/>
              <a:t>+     1    9 </a:t>
            </a:r>
            <a:endParaRPr sz="1800" b="1"/>
          </a:p>
          <a:p>
            <a:pPr marL="0" lvl="0" indent="0" algn="l" rtl="0">
              <a:spcBef>
                <a:spcPts val="0"/>
              </a:spcBef>
              <a:spcAft>
                <a:spcPts val="0"/>
              </a:spcAft>
              <a:buNone/>
            </a:pPr>
            <a:r>
              <a:rPr lang="fr" sz="1800" b="1"/>
              <a:t>= </a:t>
            </a:r>
            <a:r>
              <a:rPr lang="fr" sz="1800" b="1">
                <a:solidFill>
                  <a:srgbClr val="FF0000"/>
                </a:solidFill>
              </a:rPr>
              <a:t>    9    0</a:t>
            </a:r>
            <a:endParaRPr sz="2200" b="1">
              <a:solidFill>
                <a:srgbClr val="FF0000"/>
              </a:solidFill>
            </a:endParaRPr>
          </a:p>
        </p:txBody>
      </p:sp>
      <p:sp>
        <p:nvSpPr>
          <p:cNvPr id="462" name="Google Shape;462;p31"/>
          <p:cNvSpPr txBox="1"/>
          <p:nvPr/>
        </p:nvSpPr>
        <p:spPr>
          <a:xfrm>
            <a:off x="1095375" y="14519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a:p>
        </p:txBody>
      </p:sp>
      <p:sp>
        <p:nvSpPr>
          <p:cNvPr id="463" name="Google Shape;463;p31"/>
          <p:cNvSpPr txBox="1"/>
          <p:nvPr/>
        </p:nvSpPr>
        <p:spPr>
          <a:xfrm>
            <a:off x="988225" y="2905575"/>
            <a:ext cx="2976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a:p>
        </p:txBody>
      </p:sp>
      <p:sp>
        <p:nvSpPr>
          <p:cNvPr id="464" name="Google Shape;464;p31"/>
          <p:cNvSpPr txBox="1"/>
          <p:nvPr/>
        </p:nvSpPr>
        <p:spPr>
          <a:xfrm>
            <a:off x="5606650" y="2905575"/>
            <a:ext cx="3963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p:nvPr/>
        </p:nvSpPr>
        <p:spPr>
          <a:xfrm>
            <a:off x="198474" y="475620"/>
            <a:ext cx="5582700" cy="2124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fr" sz="1800" b="1" i="0" u="none" strike="noStrike" cap="none">
                <a:solidFill>
                  <a:srgbClr val="000000"/>
                </a:solidFill>
                <a:latin typeface="Arial"/>
                <a:ea typeface="Arial"/>
                <a:cs typeface="Arial"/>
                <a:sym typeface="Arial"/>
              </a:rPr>
              <a:t>Vous trouverez ici le travail réalisé par vos soins sur le rituel de calculs.</a:t>
            </a:r>
            <a:endParaRPr/>
          </a:p>
          <a:p>
            <a:pPr marL="0" marR="0" lvl="0" indent="0" algn="l" rtl="0">
              <a:lnSpc>
                <a:spcPct val="100000"/>
              </a:lnSpc>
              <a:spcBef>
                <a:spcPts val="0"/>
              </a:spcBef>
              <a:spcAft>
                <a:spcPts val="0"/>
              </a:spcAft>
              <a:buClr>
                <a:srgbClr val="000000"/>
              </a:buClr>
              <a:buSzPts val="1800"/>
              <a:buFont typeface="Arial"/>
              <a:buNone/>
            </a:pPr>
            <a:endParaRPr sz="18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fr" sz="1800" b="1" i="0" u="none" strike="noStrike" cap="none">
                <a:solidFill>
                  <a:srgbClr val="000000"/>
                </a:solidFill>
                <a:latin typeface="Arial"/>
                <a:ea typeface="Arial"/>
                <a:cs typeface="Arial"/>
                <a:sym typeface="Arial"/>
              </a:rPr>
              <a:t>Nous avons mis les diapos qui avaient été réalisées au cours de la visio ainsi qu’un modèle vierge pour chaque niveau si vous souhaitez le poursuivre ou le faire évoluer pour votre classe.</a:t>
            </a:r>
            <a:endParaRPr sz="1800" b="1" i="0" u="none" strike="noStrike" cap="non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pic>
        <p:nvPicPr>
          <p:cNvPr id="469" name="Google Shape;469;p32"/>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470" name="Google Shape;470;p32"/>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471" name="Google Shape;471;p3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472" name="Google Shape;472;p3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473" name="Google Shape;473;p3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474" name="Google Shape;474;p32"/>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475" name="Google Shape;475;p32"/>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34 + 20</a:t>
            </a:r>
            <a:endParaRPr sz="1800" b="1"/>
          </a:p>
        </p:txBody>
      </p:sp>
      <p:sp>
        <p:nvSpPr>
          <p:cNvPr id="476" name="Google Shape;476;p32"/>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47 + 11</a:t>
            </a:r>
            <a:endParaRPr sz="1800" b="1">
              <a:solidFill>
                <a:schemeClr val="dk1"/>
              </a:solidFill>
            </a:endParaRPr>
          </a:p>
          <a:p>
            <a:pPr marL="0" lvl="0" indent="0" algn="l" rtl="0">
              <a:spcBef>
                <a:spcPts val="0"/>
              </a:spcBef>
              <a:spcAft>
                <a:spcPts val="0"/>
              </a:spcAft>
              <a:buNone/>
            </a:pPr>
            <a:endParaRPr sz="1800" b="1"/>
          </a:p>
        </p:txBody>
      </p:sp>
      <p:sp>
        <p:nvSpPr>
          <p:cNvPr id="477" name="Google Shape;477;p32"/>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24 + 45</a:t>
            </a:r>
            <a:endParaRPr sz="1800" b="1"/>
          </a:p>
        </p:txBody>
      </p:sp>
      <p:sp>
        <p:nvSpPr>
          <p:cNvPr id="478" name="Google Shape;478;p32"/>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17 + 53</a:t>
            </a:r>
            <a:endParaRPr sz="1800" b="1"/>
          </a:p>
        </p:txBody>
      </p:sp>
      <p:sp>
        <p:nvSpPr>
          <p:cNvPr id="479" name="Google Shape;479;p32"/>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38 + 36</a:t>
            </a:r>
            <a:endParaRPr sz="1800" b="1"/>
          </a:p>
        </p:txBody>
      </p:sp>
      <p:pic>
        <p:nvPicPr>
          <p:cNvPr id="480" name="Google Shape;480;p32"/>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481" name="Google Shape;481;p32"/>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49 + 65</a:t>
            </a:r>
            <a:endParaRPr sz="1800" b="1">
              <a:solidFill>
                <a:schemeClr val="dk1"/>
              </a:solidFill>
            </a:endParaRPr>
          </a:p>
        </p:txBody>
      </p:sp>
      <p:sp>
        <p:nvSpPr>
          <p:cNvPr id="482" name="Google Shape;482;p3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8</a:t>
            </a:r>
            <a:endParaRPr>
              <a:latin typeface="Finger Paint"/>
              <a:ea typeface="Finger Paint"/>
              <a:cs typeface="Finger Paint"/>
              <a:sym typeface="Finger Pain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pic>
        <p:nvPicPr>
          <p:cNvPr id="487" name="Google Shape;487;p33"/>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488" name="Google Shape;488;p33"/>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489" name="Google Shape;489;p3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490" name="Google Shape;490;p3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491" name="Google Shape;491;p3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492" name="Google Shape;492;p33"/>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493" name="Google Shape;493;p33"/>
          <p:cNvSpPr txBox="1"/>
          <p:nvPr/>
        </p:nvSpPr>
        <p:spPr>
          <a:xfrm>
            <a:off x="2293600" y="1737350"/>
            <a:ext cx="1516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4 7</a:t>
            </a:r>
            <a:endParaRPr sz="1800" b="1"/>
          </a:p>
          <a:p>
            <a:pPr marL="0" lvl="0" indent="0" algn="l" rtl="0">
              <a:spcBef>
                <a:spcPts val="0"/>
              </a:spcBef>
              <a:spcAft>
                <a:spcPts val="0"/>
              </a:spcAft>
              <a:buNone/>
            </a:pPr>
            <a:r>
              <a:rPr lang="fr" sz="1800" b="1"/>
              <a:t>+ 1 1</a:t>
            </a:r>
            <a:endParaRPr sz="1800" b="1"/>
          </a:p>
          <a:p>
            <a:pPr marL="0" lvl="0" indent="0" algn="l" rtl="0">
              <a:spcBef>
                <a:spcPts val="0"/>
              </a:spcBef>
              <a:spcAft>
                <a:spcPts val="0"/>
              </a:spcAft>
              <a:buNone/>
            </a:pPr>
            <a:r>
              <a:rPr lang="fr" sz="1800" b="1"/>
              <a:t>= </a:t>
            </a:r>
            <a:r>
              <a:rPr lang="fr" sz="1800" b="1">
                <a:solidFill>
                  <a:srgbClr val="FF0000"/>
                </a:solidFill>
              </a:rPr>
              <a:t>5 8</a:t>
            </a:r>
            <a:endParaRPr sz="2200" b="1">
              <a:solidFill>
                <a:srgbClr val="FF0000"/>
              </a:solidFill>
            </a:endParaRPr>
          </a:p>
        </p:txBody>
      </p:sp>
      <p:cxnSp>
        <p:nvCxnSpPr>
          <p:cNvPr id="494" name="Google Shape;494;p33"/>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95" name="Google Shape;495;p33"/>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96" name="Google Shape;496;p33"/>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97" name="Google Shape;497;p33"/>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98" name="Google Shape;498;p33"/>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499" name="Google Shape;499;p33"/>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500" name="Google Shape;500;p33"/>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501" name="Google Shape;501;p33"/>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502" name="Google Shape;502;p33"/>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503" name="Google Shape;503;p3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8</a:t>
            </a:r>
            <a:endParaRPr>
              <a:latin typeface="Finger Paint"/>
              <a:ea typeface="Finger Paint"/>
              <a:cs typeface="Finger Paint"/>
              <a:sym typeface="Finger Paint"/>
            </a:endParaRPr>
          </a:p>
        </p:txBody>
      </p:sp>
      <p:sp>
        <p:nvSpPr>
          <p:cNvPr id="504" name="Google Shape;504;p3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505" name="Google Shape;505;p33"/>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2 4 </a:t>
            </a:r>
            <a:endParaRPr sz="1800" b="1"/>
          </a:p>
          <a:p>
            <a:pPr marL="0" lvl="0" indent="0" algn="l" rtl="0">
              <a:spcBef>
                <a:spcPts val="0"/>
              </a:spcBef>
              <a:spcAft>
                <a:spcPts val="0"/>
              </a:spcAft>
              <a:buNone/>
            </a:pPr>
            <a:r>
              <a:rPr lang="fr" sz="1800" b="1"/>
              <a:t>+ 4 5 </a:t>
            </a:r>
            <a:endParaRPr sz="1800" b="1"/>
          </a:p>
          <a:p>
            <a:pPr marL="0" lvl="0" indent="0" algn="l" rtl="0">
              <a:spcBef>
                <a:spcPts val="0"/>
              </a:spcBef>
              <a:spcAft>
                <a:spcPts val="0"/>
              </a:spcAft>
              <a:buNone/>
            </a:pPr>
            <a:r>
              <a:rPr lang="fr" sz="1800" b="1"/>
              <a:t>= </a:t>
            </a:r>
            <a:r>
              <a:rPr lang="fr" sz="1800" b="1">
                <a:solidFill>
                  <a:srgbClr val="FF0000"/>
                </a:solidFill>
              </a:rPr>
              <a:t>6 9</a:t>
            </a:r>
            <a:endParaRPr sz="2200" b="1">
              <a:solidFill>
                <a:srgbClr val="FF0000"/>
              </a:solidFill>
            </a:endParaRPr>
          </a:p>
        </p:txBody>
      </p:sp>
      <p:sp>
        <p:nvSpPr>
          <p:cNvPr id="506" name="Google Shape;506;p33"/>
          <p:cNvSpPr txBox="1"/>
          <p:nvPr/>
        </p:nvSpPr>
        <p:spPr>
          <a:xfrm>
            <a:off x="167625" y="1767550"/>
            <a:ext cx="15828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3 4 </a:t>
            </a:r>
            <a:endParaRPr sz="1800" b="1"/>
          </a:p>
          <a:p>
            <a:pPr marL="0" lvl="0" indent="0" algn="l" rtl="0">
              <a:spcBef>
                <a:spcPts val="0"/>
              </a:spcBef>
              <a:spcAft>
                <a:spcPts val="0"/>
              </a:spcAft>
              <a:buNone/>
            </a:pPr>
            <a:r>
              <a:rPr lang="fr" sz="1800" b="1"/>
              <a:t>+ 2 0 </a:t>
            </a:r>
            <a:endParaRPr sz="1800" b="1"/>
          </a:p>
          <a:p>
            <a:pPr marL="0" lvl="0" indent="0" algn="l" rtl="0">
              <a:spcBef>
                <a:spcPts val="0"/>
              </a:spcBef>
              <a:spcAft>
                <a:spcPts val="0"/>
              </a:spcAft>
              <a:buNone/>
            </a:pPr>
            <a:r>
              <a:rPr lang="fr" sz="1800" b="1"/>
              <a:t>= </a:t>
            </a:r>
            <a:r>
              <a:rPr lang="fr" sz="1800" b="1">
                <a:solidFill>
                  <a:srgbClr val="FF0000"/>
                </a:solidFill>
              </a:rPr>
              <a:t>5 4</a:t>
            </a:r>
            <a:endParaRPr sz="2200" b="1">
              <a:solidFill>
                <a:srgbClr val="FF0000"/>
              </a:solidFill>
            </a:endParaRPr>
          </a:p>
        </p:txBody>
      </p:sp>
      <p:sp>
        <p:nvSpPr>
          <p:cNvPr id="507" name="Google Shape;507;p33"/>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3 8</a:t>
            </a:r>
            <a:endParaRPr sz="1800" b="1"/>
          </a:p>
          <a:p>
            <a:pPr marL="0" lvl="0" indent="0" algn="l" rtl="0">
              <a:spcBef>
                <a:spcPts val="0"/>
              </a:spcBef>
              <a:spcAft>
                <a:spcPts val="0"/>
              </a:spcAft>
              <a:buNone/>
            </a:pPr>
            <a:r>
              <a:rPr lang="fr" sz="1800" b="1"/>
              <a:t>+ 3 6 </a:t>
            </a:r>
            <a:endParaRPr sz="1800" b="1"/>
          </a:p>
          <a:p>
            <a:pPr marL="0" lvl="0" indent="0" algn="l" rtl="0">
              <a:spcBef>
                <a:spcPts val="0"/>
              </a:spcBef>
              <a:spcAft>
                <a:spcPts val="0"/>
              </a:spcAft>
              <a:buNone/>
            </a:pPr>
            <a:r>
              <a:rPr lang="fr" sz="1800" b="1"/>
              <a:t>= </a:t>
            </a:r>
            <a:r>
              <a:rPr lang="fr" sz="1800" b="1">
                <a:solidFill>
                  <a:srgbClr val="FF0000"/>
                </a:solidFill>
              </a:rPr>
              <a:t>7 4</a:t>
            </a:r>
            <a:endParaRPr sz="2200" b="1">
              <a:solidFill>
                <a:srgbClr val="FF0000"/>
              </a:solidFill>
            </a:endParaRPr>
          </a:p>
        </p:txBody>
      </p:sp>
      <p:sp>
        <p:nvSpPr>
          <p:cNvPr id="508" name="Google Shape;508;p33"/>
          <p:cNvSpPr txBox="1"/>
          <p:nvPr/>
        </p:nvSpPr>
        <p:spPr>
          <a:xfrm>
            <a:off x="129550" y="3106750"/>
            <a:ext cx="1516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1 7 </a:t>
            </a:r>
            <a:endParaRPr sz="1800" b="1"/>
          </a:p>
          <a:p>
            <a:pPr marL="0" lvl="0" indent="0" algn="l" rtl="0">
              <a:spcBef>
                <a:spcPts val="0"/>
              </a:spcBef>
              <a:spcAft>
                <a:spcPts val="0"/>
              </a:spcAft>
              <a:buNone/>
            </a:pPr>
            <a:r>
              <a:rPr lang="fr" sz="1800" b="1"/>
              <a:t>+ 5 3 </a:t>
            </a:r>
            <a:endParaRPr sz="1800" b="1"/>
          </a:p>
          <a:p>
            <a:pPr marL="0" lvl="0" indent="0" algn="l" rtl="0">
              <a:spcBef>
                <a:spcPts val="0"/>
              </a:spcBef>
              <a:spcAft>
                <a:spcPts val="0"/>
              </a:spcAft>
              <a:buNone/>
            </a:pPr>
            <a:r>
              <a:rPr lang="fr" sz="1800" b="1"/>
              <a:t>= </a:t>
            </a:r>
            <a:r>
              <a:rPr lang="fr" sz="1800" b="1">
                <a:solidFill>
                  <a:srgbClr val="FF0000"/>
                </a:solidFill>
              </a:rPr>
              <a:t>7 0</a:t>
            </a:r>
            <a:endParaRPr sz="2200" b="1">
              <a:solidFill>
                <a:srgbClr val="FF0000"/>
              </a:solidFill>
            </a:endParaRPr>
          </a:p>
        </p:txBody>
      </p:sp>
      <p:sp>
        <p:nvSpPr>
          <p:cNvPr id="509" name="Google Shape;509;p33"/>
          <p:cNvSpPr txBox="1"/>
          <p:nvPr/>
        </p:nvSpPr>
        <p:spPr>
          <a:xfrm>
            <a:off x="4761225" y="3106750"/>
            <a:ext cx="16611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4 9 </a:t>
            </a:r>
            <a:endParaRPr sz="1800" b="1"/>
          </a:p>
          <a:p>
            <a:pPr marL="0" lvl="0" indent="0" algn="l" rtl="0">
              <a:spcBef>
                <a:spcPts val="0"/>
              </a:spcBef>
              <a:spcAft>
                <a:spcPts val="0"/>
              </a:spcAft>
              <a:buNone/>
            </a:pPr>
            <a:r>
              <a:rPr lang="fr" sz="1800" b="1"/>
              <a:t>+    6 5 </a:t>
            </a:r>
            <a:endParaRPr sz="1800" b="1"/>
          </a:p>
          <a:p>
            <a:pPr marL="0" lvl="0" indent="0" algn="l" rtl="0">
              <a:spcBef>
                <a:spcPts val="0"/>
              </a:spcBef>
              <a:spcAft>
                <a:spcPts val="0"/>
              </a:spcAft>
              <a:buNone/>
            </a:pPr>
            <a:r>
              <a:rPr lang="fr" sz="1800" b="1"/>
              <a:t>= </a:t>
            </a:r>
            <a:r>
              <a:rPr lang="fr" sz="1800" b="1">
                <a:solidFill>
                  <a:srgbClr val="FF0000"/>
                </a:solidFill>
              </a:rPr>
              <a:t>1 1 4</a:t>
            </a:r>
            <a:endParaRPr sz="2200" b="1">
              <a:solidFill>
                <a:srgbClr val="FF0000"/>
              </a:solidFill>
            </a:endParaRPr>
          </a:p>
        </p:txBody>
      </p:sp>
      <p:sp>
        <p:nvSpPr>
          <p:cNvPr id="510" name="Google Shape;510;p33"/>
          <p:cNvSpPr txBox="1"/>
          <p:nvPr/>
        </p:nvSpPr>
        <p:spPr>
          <a:xfrm>
            <a:off x="364075"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511" name="Google Shape;511;p33"/>
          <p:cNvSpPr txBox="1"/>
          <p:nvPr/>
        </p:nvSpPr>
        <p:spPr>
          <a:xfrm>
            <a:off x="2342975"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512" name="Google Shape;512;p33"/>
          <p:cNvSpPr txBox="1"/>
          <p:nvPr/>
        </p:nvSpPr>
        <p:spPr>
          <a:xfrm>
            <a:off x="5184500"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513" name="Google Shape;513;p33"/>
          <p:cNvSpPr txBox="1"/>
          <p:nvPr/>
        </p:nvSpPr>
        <p:spPr>
          <a:xfrm>
            <a:off x="4982525"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17"/>
        <p:cNvGrpSpPr/>
        <p:nvPr/>
      </p:nvGrpSpPr>
      <p:grpSpPr>
        <a:xfrm>
          <a:off x="0" y="0"/>
          <a:ext cx="0" cy="0"/>
          <a:chOff x="0" y="0"/>
          <a:chExt cx="0" cy="0"/>
        </a:xfrm>
      </p:grpSpPr>
      <p:pic>
        <p:nvPicPr>
          <p:cNvPr id="518" name="Google Shape;518;p34"/>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519" name="Google Shape;519;p34"/>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520" name="Google Shape;520;p3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521" name="Google Shape;521;p3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522" name="Google Shape;522;p3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523" name="Google Shape;523;p34"/>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524" name="Google Shape;524;p34"/>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a:t>
            </a:r>
            <a:endParaRPr sz="1800" b="1"/>
          </a:p>
        </p:txBody>
      </p:sp>
      <p:sp>
        <p:nvSpPr>
          <p:cNvPr id="525" name="Google Shape;525;p34"/>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32+11=</a:t>
            </a:r>
            <a:endParaRPr sz="1800" b="1">
              <a:solidFill>
                <a:schemeClr val="dk1"/>
              </a:solidFill>
            </a:endParaRPr>
          </a:p>
          <a:p>
            <a:pPr marL="0" lvl="0" indent="0" algn="l" rtl="0">
              <a:spcBef>
                <a:spcPts val="0"/>
              </a:spcBef>
              <a:spcAft>
                <a:spcPts val="0"/>
              </a:spcAft>
              <a:buNone/>
            </a:pPr>
            <a:endParaRPr sz="1800" b="1"/>
          </a:p>
        </p:txBody>
      </p:sp>
      <p:sp>
        <p:nvSpPr>
          <p:cNvPr id="526" name="Google Shape;526;p34"/>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14+12=</a:t>
            </a:r>
            <a:endParaRPr sz="1800" b="1"/>
          </a:p>
        </p:txBody>
      </p:sp>
      <p:sp>
        <p:nvSpPr>
          <p:cNvPr id="527" name="Google Shape;527;p34"/>
          <p:cNvSpPr txBox="1"/>
          <p:nvPr/>
        </p:nvSpPr>
        <p:spPr>
          <a:xfrm>
            <a:off x="198125" y="234090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41+15=</a:t>
            </a:r>
            <a:endParaRPr sz="1800" b="1"/>
          </a:p>
        </p:txBody>
      </p:sp>
      <p:sp>
        <p:nvSpPr>
          <p:cNvPr id="528" name="Google Shape;528;p34"/>
          <p:cNvSpPr txBox="1"/>
          <p:nvPr/>
        </p:nvSpPr>
        <p:spPr>
          <a:xfrm>
            <a:off x="2947025" y="227157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a:t>
            </a:r>
            <a:endParaRPr sz="1800" b="1"/>
          </a:p>
        </p:txBody>
      </p:sp>
      <p:pic>
        <p:nvPicPr>
          <p:cNvPr id="529" name="Google Shape;529;p34"/>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530" name="Google Shape;530;p34"/>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47+10=</a:t>
            </a:r>
            <a:endParaRPr sz="1800" b="1">
              <a:solidFill>
                <a:schemeClr val="dk1"/>
              </a:solidFill>
            </a:endParaRPr>
          </a:p>
        </p:txBody>
      </p:sp>
      <p:sp>
        <p:nvSpPr>
          <p:cNvPr id="531" name="Google Shape;531;p3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9</a:t>
            </a:r>
            <a:endParaRPr>
              <a:latin typeface="Finger Paint"/>
              <a:ea typeface="Finger Paint"/>
              <a:cs typeface="Finger Paint"/>
              <a:sym typeface="Finger Pain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35"/>
        <p:cNvGrpSpPr/>
        <p:nvPr/>
      </p:nvGrpSpPr>
      <p:grpSpPr>
        <a:xfrm>
          <a:off x="0" y="0"/>
          <a:ext cx="0" cy="0"/>
          <a:chOff x="0" y="0"/>
          <a:chExt cx="0" cy="0"/>
        </a:xfrm>
      </p:grpSpPr>
      <p:pic>
        <p:nvPicPr>
          <p:cNvPr id="536" name="Google Shape;536;p35"/>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537" name="Google Shape;537;p35"/>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538" name="Google Shape;538;p3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539" name="Google Shape;539;p3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540" name="Google Shape;540;p3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541" name="Google Shape;541;p35"/>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542" name="Google Shape;542;p35"/>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…32………. </a:t>
            </a:r>
            <a:endParaRPr sz="1800" b="1"/>
          </a:p>
          <a:p>
            <a:pPr marL="0" lvl="0" indent="0" algn="l" rtl="0">
              <a:spcBef>
                <a:spcPts val="0"/>
              </a:spcBef>
              <a:spcAft>
                <a:spcPts val="0"/>
              </a:spcAft>
              <a:buNone/>
            </a:pPr>
            <a:r>
              <a:rPr lang="fr" sz="1800" b="1"/>
              <a:t>+    11………... </a:t>
            </a:r>
            <a:endParaRPr sz="1800" b="1"/>
          </a:p>
          <a:p>
            <a:pPr marL="0" lvl="0" indent="0" algn="l" rtl="0">
              <a:spcBef>
                <a:spcPts val="0"/>
              </a:spcBef>
              <a:spcAft>
                <a:spcPts val="0"/>
              </a:spcAft>
              <a:buNone/>
            </a:pPr>
            <a:r>
              <a:rPr lang="fr" sz="1800" b="1"/>
              <a:t>= </a:t>
            </a:r>
            <a:r>
              <a:rPr lang="fr" sz="1800" b="1">
                <a:solidFill>
                  <a:srgbClr val="FF0000"/>
                </a:solidFill>
              </a:rPr>
              <a:t>…43………...</a:t>
            </a:r>
            <a:endParaRPr sz="2200" b="1">
              <a:solidFill>
                <a:srgbClr val="FF0000"/>
              </a:solidFill>
            </a:endParaRPr>
          </a:p>
        </p:txBody>
      </p:sp>
      <p:cxnSp>
        <p:nvCxnSpPr>
          <p:cNvPr id="543" name="Google Shape;543;p35"/>
          <p:cNvCxnSpPr/>
          <p:nvPr/>
        </p:nvCxnSpPr>
        <p:spPr>
          <a:xfrm rot="10800000" flipH="1">
            <a:off x="-222050" y="227170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44" name="Google Shape;544;p35"/>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45" name="Google Shape;545;p35"/>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46" name="Google Shape;546;p35"/>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47" name="Google Shape;547;p35"/>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48" name="Google Shape;548;p35"/>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549" name="Google Shape;549;p35"/>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550" name="Google Shape;550;p35"/>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551" name="Google Shape;551;p35"/>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552" name="Google Shape;552;p3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9</a:t>
            </a:r>
            <a:endParaRPr>
              <a:latin typeface="Finger Paint"/>
              <a:ea typeface="Finger Paint"/>
              <a:cs typeface="Finger Paint"/>
              <a:sym typeface="Finger Paint"/>
            </a:endParaRPr>
          </a:p>
        </p:txBody>
      </p:sp>
      <p:sp>
        <p:nvSpPr>
          <p:cNvPr id="553" name="Google Shape;553;p3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554" name="Google Shape;554;p35"/>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14……. </a:t>
            </a:r>
            <a:endParaRPr sz="1800" b="1"/>
          </a:p>
          <a:p>
            <a:pPr marL="0" lvl="0" indent="0" algn="l" rtl="0">
              <a:spcBef>
                <a:spcPts val="0"/>
              </a:spcBef>
              <a:spcAft>
                <a:spcPts val="0"/>
              </a:spcAft>
              <a:buNone/>
            </a:pPr>
            <a:r>
              <a:rPr lang="fr" sz="1800" b="1"/>
              <a:t>+   …12…... </a:t>
            </a:r>
            <a:endParaRPr sz="1800" b="1"/>
          </a:p>
          <a:p>
            <a:pPr marL="0" lvl="0" indent="0" algn="l" rtl="0">
              <a:spcBef>
                <a:spcPts val="0"/>
              </a:spcBef>
              <a:spcAft>
                <a:spcPts val="0"/>
              </a:spcAft>
              <a:buNone/>
            </a:pPr>
            <a:r>
              <a:rPr lang="fr" sz="1800" b="1"/>
              <a:t>= </a:t>
            </a:r>
            <a:r>
              <a:rPr lang="fr" sz="1800" b="1">
                <a:solidFill>
                  <a:srgbClr val="FF0000"/>
                </a:solidFill>
              </a:rPr>
              <a:t>  …26……...</a:t>
            </a:r>
            <a:endParaRPr sz="2200" b="1">
              <a:solidFill>
                <a:srgbClr val="FF0000"/>
              </a:solidFill>
            </a:endParaRPr>
          </a:p>
        </p:txBody>
      </p:sp>
      <p:sp>
        <p:nvSpPr>
          <p:cNvPr id="555" name="Google Shape;555;p35"/>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556" name="Google Shape;556;p35"/>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41</a:t>
            </a:r>
            <a:endParaRPr sz="1800" b="1"/>
          </a:p>
          <a:p>
            <a:pPr marL="0" lvl="0" indent="0" algn="l" rtl="0">
              <a:spcBef>
                <a:spcPts val="0"/>
              </a:spcBef>
              <a:spcAft>
                <a:spcPts val="0"/>
              </a:spcAft>
              <a:buNone/>
            </a:pPr>
            <a:r>
              <a:rPr lang="fr" sz="1800" b="1"/>
              <a:t>                                       15</a:t>
            </a:r>
            <a:endParaRPr sz="1800" b="1"/>
          </a:p>
          <a:p>
            <a:pPr marL="0" lvl="0" indent="0" algn="l" rtl="0">
              <a:spcBef>
                <a:spcPts val="0"/>
              </a:spcBef>
              <a:spcAft>
                <a:spcPts val="0"/>
              </a:spcAft>
              <a:buNone/>
            </a:pPr>
            <a:r>
              <a:rPr lang="fr" sz="1800" b="1"/>
              <a:t>                                       56</a:t>
            </a:r>
            <a:endParaRPr sz="2200" b="1">
              <a:solidFill>
                <a:srgbClr val="FF0000"/>
              </a:solidFill>
            </a:endParaRPr>
          </a:p>
        </p:txBody>
      </p:sp>
      <p:sp>
        <p:nvSpPr>
          <p:cNvPr id="557" name="Google Shape;557;p35"/>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……47……. </a:t>
            </a:r>
            <a:endParaRPr sz="1800" b="1"/>
          </a:p>
          <a:p>
            <a:pPr marL="0" lvl="0" indent="0" algn="l" rtl="0">
              <a:spcBef>
                <a:spcPts val="0"/>
              </a:spcBef>
              <a:spcAft>
                <a:spcPts val="0"/>
              </a:spcAft>
              <a:buNone/>
            </a:pPr>
            <a:r>
              <a:rPr lang="fr" sz="1800" b="1"/>
              <a:t>+ ……10…... </a:t>
            </a:r>
            <a:endParaRPr sz="1800" b="1"/>
          </a:p>
          <a:p>
            <a:pPr marL="0" lvl="0" indent="0" algn="l" rtl="0">
              <a:spcBef>
                <a:spcPts val="0"/>
              </a:spcBef>
              <a:spcAft>
                <a:spcPts val="0"/>
              </a:spcAft>
              <a:buNone/>
            </a:pPr>
            <a:r>
              <a:rPr lang="fr" sz="1800" b="1"/>
              <a:t>= </a:t>
            </a:r>
            <a:r>
              <a:rPr lang="fr" sz="1800" b="1">
                <a:solidFill>
                  <a:srgbClr val="FF0000"/>
                </a:solidFill>
              </a:rPr>
              <a:t>……57……...</a:t>
            </a:r>
            <a:endParaRPr sz="2200" b="1">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61"/>
        <p:cNvGrpSpPr/>
        <p:nvPr/>
      </p:nvGrpSpPr>
      <p:grpSpPr>
        <a:xfrm>
          <a:off x="0" y="0"/>
          <a:ext cx="0" cy="0"/>
          <a:chOff x="0" y="0"/>
          <a:chExt cx="0" cy="0"/>
        </a:xfrm>
      </p:grpSpPr>
      <p:pic>
        <p:nvPicPr>
          <p:cNvPr id="562" name="Google Shape;562;p36"/>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563" name="Google Shape;563;p36"/>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564" name="Google Shape;564;p3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565" name="Google Shape;565;p3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566" name="Google Shape;566;p3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567" name="Google Shape;567;p36"/>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568" name="Google Shape;568;p36"/>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46+ 53=</a:t>
            </a:r>
            <a:endParaRPr sz="1800" b="1"/>
          </a:p>
        </p:txBody>
      </p:sp>
      <p:sp>
        <p:nvSpPr>
          <p:cNvPr id="569" name="Google Shape;569;p36"/>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25+49=</a:t>
            </a:r>
            <a:endParaRPr sz="1800" b="1">
              <a:solidFill>
                <a:schemeClr val="dk1"/>
              </a:solidFill>
            </a:endParaRPr>
          </a:p>
          <a:p>
            <a:pPr marL="0" lvl="0" indent="0" algn="l" rtl="0">
              <a:spcBef>
                <a:spcPts val="0"/>
              </a:spcBef>
              <a:spcAft>
                <a:spcPts val="0"/>
              </a:spcAft>
              <a:buNone/>
            </a:pPr>
            <a:endParaRPr sz="1800" b="1"/>
          </a:p>
        </p:txBody>
      </p:sp>
      <p:sp>
        <p:nvSpPr>
          <p:cNvPr id="570" name="Google Shape;570;p36"/>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19+20=</a:t>
            </a:r>
            <a:endParaRPr sz="1800" b="1"/>
          </a:p>
        </p:txBody>
      </p:sp>
      <p:sp>
        <p:nvSpPr>
          <p:cNvPr id="571" name="Google Shape;571;p36"/>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18+21=</a:t>
            </a:r>
            <a:endParaRPr sz="1800" b="1"/>
          </a:p>
        </p:txBody>
      </p:sp>
      <p:sp>
        <p:nvSpPr>
          <p:cNvPr id="572" name="Google Shape;572;p36"/>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34+65=</a:t>
            </a:r>
            <a:endParaRPr sz="1800" b="1"/>
          </a:p>
        </p:txBody>
      </p:sp>
      <p:pic>
        <p:nvPicPr>
          <p:cNvPr id="573" name="Google Shape;573;p36"/>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574" name="Google Shape;574;p36"/>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12+75=</a:t>
            </a:r>
            <a:endParaRPr sz="1800" b="1">
              <a:solidFill>
                <a:schemeClr val="dk1"/>
              </a:solidFill>
            </a:endParaRPr>
          </a:p>
        </p:txBody>
      </p:sp>
      <p:sp>
        <p:nvSpPr>
          <p:cNvPr id="575" name="Google Shape;575;p3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10</a:t>
            </a:r>
            <a:endParaRPr>
              <a:latin typeface="Finger Paint"/>
              <a:ea typeface="Finger Paint"/>
              <a:cs typeface="Finger Paint"/>
              <a:sym typeface="Finger Pain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79"/>
        <p:cNvGrpSpPr/>
        <p:nvPr/>
      </p:nvGrpSpPr>
      <p:grpSpPr>
        <a:xfrm>
          <a:off x="0" y="0"/>
          <a:ext cx="0" cy="0"/>
          <a:chOff x="0" y="0"/>
          <a:chExt cx="0" cy="0"/>
        </a:xfrm>
      </p:grpSpPr>
      <p:pic>
        <p:nvPicPr>
          <p:cNvPr id="580" name="Google Shape;580;p37"/>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581" name="Google Shape;581;p37"/>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582" name="Google Shape;582;p3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583" name="Google Shape;583;p3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584" name="Google Shape;584;p3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585" name="Google Shape;585;p37"/>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586" name="Google Shape;586;p37"/>
          <p:cNvSpPr txBox="1"/>
          <p:nvPr/>
        </p:nvSpPr>
        <p:spPr>
          <a:xfrm>
            <a:off x="2350825" y="1734800"/>
            <a:ext cx="31392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25. </a:t>
            </a:r>
            <a:endParaRPr sz="1800" b="1"/>
          </a:p>
          <a:p>
            <a:pPr marL="0" lvl="0" indent="0" algn="l" rtl="0">
              <a:spcBef>
                <a:spcPts val="0"/>
              </a:spcBef>
              <a:spcAft>
                <a:spcPts val="0"/>
              </a:spcAft>
              <a:buNone/>
            </a:pPr>
            <a:r>
              <a:rPr lang="fr" sz="1800" b="1"/>
              <a:t>+   …49 </a:t>
            </a:r>
            <a:endParaRPr sz="1800" b="1"/>
          </a:p>
          <a:p>
            <a:pPr marL="0" lvl="0" indent="0" algn="l" rtl="0">
              <a:spcBef>
                <a:spcPts val="0"/>
              </a:spcBef>
              <a:spcAft>
                <a:spcPts val="0"/>
              </a:spcAft>
              <a:buNone/>
            </a:pPr>
            <a:endParaRPr sz="1800" b="1"/>
          </a:p>
          <a:p>
            <a:pPr marL="0" lvl="0" indent="0" algn="l" rtl="0">
              <a:spcBef>
                <a:spcPts val="0"/>
              </a:spcBef>
              <a:spcAft>
                <a:spcPts val="0"/>
              </a:spcAft>
              <a:buNone/>
            </a:pPr>
            <a:r>
              <a:rPr lang="fr" sz="1800" b="1"/>
              <a:t>= </a:t>
            </a:r>
            <a:r>
              <a:rPr lang="fr" sz="1800" b="1">
                <a:solidFill>
                  <a:srgbClr val="FF0000"/>
                </a:solidFill>
              </a:rPr>
              <a:t>…74...</a:t>
            </a:r>
            <a:endParaRPr sz="2200" b="1">
              <a:solidFill>
                <a:srgbClr val="FF0000"/>
              </a:solidFill>
            </a:endParaRPr>
          </a:p>
        </p:txBody>
      </p:sp>
      <p:cxnSp>
        <p:nvCxnSpPr>
          <p:cNvPr id="587" name="Google Shape;587;p37"/>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88" name="Google Shape;588;p37"/>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89" name="Google Shape;589;p37"/>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90" name="Google Shape;590;p37"/>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91" name="Google Shape;591;p37"/>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592" name="Google Shape;592;p37"/>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593" name="Google Shape;593;p37"/>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594" name="Google Shape;594;p37"/>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595" name="Google Shape;595;p37"/>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596" name="Google Shape;596;p3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10</a:t>
            </a:r>
            <a:endParaRPr>
              <a:latin typeface="Finger Paint"/>
              <a:ea typeface="Finger Paint"/>
              <a:cs typeface="Finger Paint"/>
              <a:sym typeface="Finger Paint"/>
            </a:endParaRPr>
          </a:p>
        </p:txBody>
      </p:sp>
      <p:sp>
        <p:nvSpPr>
          <p:cNvPr id="597" name="Google Shape;597;p3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598" name="Google Shape;598;p37"/>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……19……. </a:t>
            </a:r>
            <a:endParaRPr sz="1800" b="1"/>
          </a:p>
          <a:p>
            <a:pPr marL="0" lvl="0" indent="0" algn="l" rtl="0">
              <a:spcBef>
                <a:spcPts val="0"/>
              </a:spcBef>
              <a:spcAft>
                <a:spcPts val="0"/>
              </a:spcAft>
              <a:buNone/>
            </a:pPr>
            <a:r>
              <a:rPr lang="fr" sz="1800" b="1"/>
              <a:t>+   …  20... </a:t>
            </a:r>
            <a:endParaRPr sz="1800" b="1"/>
          </a:p>
          <a:p>
            <a:pPr marL="0" lvl="0" indent="0" algn="l" rtl="0">
              <a:spcBef>
                <a:spcPts val="0"/>
              </a:spcBef>
              <a:spcAft>
                <a:spcPts val="0"/>
              </a:spcAft>
              <a:buNone/>
            </a:pPr>
            <a:r>
              <a:rPr lang="fr" sz="1800" b="1"/>
              <a:t>= </a:t>
            </a:r>
            <a:r>
              <a:rPr lang="fr" sz="1800" b="1">
                <a:solidFill>
                  <a:srgbClr val="FF0000"/>
                </a:solidFill>
              </a:rPr>
              <a:t>……39……...</a:t>
            </a:r>
            <a:endParaRPr sz="2200" b="1">
              <a:solidFill>
                <a:srgbClr val="FF0000"/>
              </a:solidFill>
            </a:endParaRPr>
          </a:p>
        </p:txBody>
      </p:sp>
      <p:sp>
        <p:nvSpPr>
          <p:cNvPr id="599" name="Google Shape;599;p37"/>
          <p:cNvSpPr txBox="1"/>
          <p:nvPr/>
        </p:nvSpPr>
        <p:spPr>
          <a:xfrm>
            <a:off x="129550"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……46……. </a:t>
            </a:r>
            <a:endParaRPr sz="1800" b="1"/>
          </a:p>
          <a:p>
            <a:pPr marL="0" lvl="0" indent="0" algn="l" rtl="0">
              <a:spcBef>
                <a:spcPts val="0"/>
              </a:spcBef>
              <a:spcAft>
                <a:spcPts val="0"/>
              </a:spcAft>
              <a:buNone/>
            </a:pPr>
            <a:r>
              <a:rPr lang="fr" sz="1800" b="1"/>
              <a:t>+   … 53... </a:t>
            </a:r>
            <a:endParaRPr sz="1800" b="1"/>
          </a:p>
          <a:p>
            <a:pPr marL="0" lvl="0" indent="0" algn="l" rtl="0">
              <a:spcBef>
                <a:spcPts val="0"/>
              </a:spcBef>
              <a:spcAft>
                <a:spcPts val="0"/>
              </a:spcAft>
              <a:buNone/>
            </a:pPr>
            <a:r>
              <a:rPr lang="fr" sz="1800" b="1"/>
              <a:t>= </a:t>
            </a:r>
            <a:r>
              <a:rPr lang="fr" sz="1800" b="1">
                <a:solidFill>
                  <a:srgbClr val="FF0000"/>
                </a:solidFill>
              </a:rPr>
              <a:t>……99……...</a:t>
            </a:r>
            <a:endParaRPr sz="2200" b="1">
              <a:solidFill>
                <a:srgbClr val="FF0000"/>
              </a:solidFill>
            </a:endParaRPr>
          </a:p>
        </p:txBody>
      </p:sp>
      <p:sp>
        <p:nvSpPr>
          <p:cNvPr id="600" name="Google Shape;600;p37"/>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……34</a:t>
            </a:r>
            <a:endParaRPr sz="1800" b="1"/>
          </a:p>
          <a:p>
            <a:pPr marL="0" lvl="0" indent="0" algn="l" rtl="0">
              <a:spcBef>
                <a:spcPts val="0"/>
              </a:spcBef>
              <a:spcAft>
                <a:spcPts val="0"/>
              </a:spcAft>
              <a:buNone/>
            </a:pPr>
            <a:r>
              <a:rPr lang="fr" sz="1800" b="1"/>
              <a:t>+   … 65 </a:t>
            </a:r>
            <a:endParaRPr sz="1800" b="1"/>
          </a:p>
          <a:p>
            <a:pPr marL="0" lvl="0" indent="0" algn="l" rtl="0">
              <a:spcBef>
                <a:spcPts val="0"/>
              </a:spcBef>
              <a:spcAft>
                <a:spcPts val="0"/>
              </a:spcAft>
              <a:buNone/>
            </a:pPr>
            <a:r>
              <a:rPr lang="fr" sz="1800" b="1"/>
              <a:t>= </a:t>
            </a:r>
            <a:r>
              <a:rPr lang="fr" sz="1800" b="1">
                <a:solidFill>
                  <a:srgbClr val="FF0000"/>
                </a:solidFill>
              </a:rPr>
              <a:t>……99.</a:t>
            </a:r>
            <a:endParaRPr sz="2200" b="1">
              <a:solidFill>
                <a:srgbClr val="FF0000"/>
              </a:solidFill>
            </a:endParaRPr>
          </a:p>
        </p:txBody>
      </p:sp>
      <p:sp>
        <p:nvSpPr>
          <p:cNvPr id="601" name="Google Shape;601;p37"/>
          <p:cNvSpPr txBox="1"/>
          <p:nvPr/>
        </p:nvSpPr>
        <p:spPr>
          <a:xfrm>
            <a:off x="167625" y="30972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………18…. </a:t>
            </a:r>
            <a:endParaRPr sz="1800" b="1"/>
          </a:p>
          <a:p>
            <a:pPr marL="0" lvl="0" indent="0" algn="l" rtl="0">
              <a:spcBef>
                <a:spcPts val="0"/>
              </a:spcBef>
              <a:spcAft>
                <a:spcPts val="0"/>
              </a:spcAft>
              <a:buNone/>
            </a:pPr>
            <a:r>
              <a:rPr lang="fr" sz="1800" b="1"/>
              <a:t>+   …… 21. </a:t>
            </a:r>
            <a:endParaRPr sz="1800" b="1"/>
          </a:p>
          <a:p>
            <a:pPr marL="0" lvl="0" indent="0" algn="l" rtl="0">
              <a:spcBef>
                <a:spcPts val="0"/>
              </a:spcBef>
              <a:spcAft>
                <a:spcPts val="0"/>
              </a:spcAft>
              <a:buNone/>
            </a:pPr>
            <a:r>
              <a:rPr lang="fr" sz="1800" b="1"/>
              <a:t>= </a:t>
            </a:r>
            <a:r>
              <a:rPr lang="fr" sz="1800" b="1">
                <a:solidFill>
                  <a:srgbClr val="FF0000"/>
                </a:solidFill>
              </a:rPr>
              <a:t>………39...</a:t>
            </a:r>
            <a:endParaRPr sz="2200" b="1">
              <a:solidFill>
                <a:srgbClr val="FF0000"/>
              </a:solidFill>
            </a:endParaRPr>
          </a:p>
        </p:txBody>
      </p:sp>
      <p:sp>
        <p:nvSpPr>
          <p:cNvPr id="602" name="Google Shape;602;p37"/>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 </a:t>
            </a:r>
            <a:endParaRPr sz="1800" b="1"/>
          </a:p>
          <a:p>
            <a:pPr marL="0" lvl="0" indent="0" algn="l" rtl="0">
              <a:spcBef>
                <a:spcPts val="0"/>
              </a:spcBef>
              <a:spcAft>
                <a:spcPts val="0"/>
              </a:spcAft>
              <a:buNone/>
            </a:pPr>
            <a:r>
              <a:rPr lang="fr" sz="1800" b="1"/>
              <a:t>+   …… 75. </a:t>
            </a:r>
            <a:endParaRPr sz="1800" b="1"/>
          </a:p>
          <a:p>
            <a:pPr marL="0" lvl="0" indent="0" algn="l" rtl="0">
              <a:spcBef>
                <a:spcPts val="0"/>
              </a:spcBef>
              <a:spcAft>
                <a:spcPts val="0"/>
              </a:spcAft>
              <a:buNone/>
            </a:pPr>
            <a:r>
              <a:rPr lang="fr" sz="1800" b="1"/>
              <a:t>= </a:t>
            </a:r>
            <a:r>
              <a:rPr lang="fr" sz="1800" b="1">
                <a:solidFill>
                  <a:srgbClr val="FF0000"/>
                </a:solidFill>
              </a:rPr>
              <a:t>……   87..</a:t>
            </a:r>
            <a:endParaRPr sz="2200" b="1">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pic>
        <p:nvPicPr>
          <p:cNvPr id="607" name="Google Shape;607;p38"/>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608" name="Google Shape;608;p38"/>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609" name="Google Shape;609;p3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610" name="Google Shape;610;p3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611" name="Google Shape;611;p3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612" name="Google Shape;612;p38"/>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613" name="Google Shape;613;p38"/>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21+34</a:t>
            </a:r>
            <a:endParaRPr sz="1800" b="1"/>
          </a:p>
        </p:txBody>
      </p:sp>
      <p:sp>
        <p:nvSpPr>
          <p:cNvPr id="614" name="Google Shape;614;p38"/>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32+30</a:t>
            </a:r>
            <a:endParaRPr sz="1800" b="1">
              <a:solidFill>
                <a:schemeClr val="dk1"/>
              </a:solidFill>
            </a:endParaRPr>
          </a:p>
          <a:p>
            <a:pPr marL="0" lvl="0" indent="0" algn="l" rtl="0">
              <a:spcBef>
                <a:spcPts val="0"/>
              </a:spcBef>
              <a:spcAft>
                <a:spcPts val="0"/>
              </a:spcAft>
              <a:buNone/>
            </a:pPr>
            <a:endParaRPr sz="1800" b="1"/>
          </a:p>
        </p:txBody>
      </p:sp>
      <p:sp>
        <p:nvSpPr>
          <p:cNvPr id="615" name="Google Shape;615;p38"/>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51+17</a:t>
            </a:r>
            <a:endParaRPr sz="1800" b="1"/>
          </a:p>
        </p:txBody>
      </p:sp>
      <p:sp>
        <p:nvSpPr>
          <p:cNvPr id="616" name="Google Shape;616;p38"/>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42+16</a:t>
            </a:r>
            <a:endParaRPr sz="1800" b="1"/>
          </a:p>
        </p:txBody>
      </p:sp>
      <p:sp>
        <p:nvSpPr>
          <p:cNvPr id="617" name="Google Shape;617;p38"/>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23+25</a:t>
            </a:r>
            <a:endParaRPr sz="1800" b="1"/>
          </a:p>
        </p:txBody>
      </p:sp>
      <p:pic>
        <p:nvPicPr>
          <p:cNvPr id="618" name="Google Shape;618;p38"/>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619" name="Google Shape;619;p38"/>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63+22</a:t>
            </a:r>
            <a:endParaRPr sz="1800" b="1">
              <a:solidFill>
                <a:schemeClr val="dk1"/>
              </a:solidFill>
            </a:endParaRPr>
          </a:p>
        </p:txBody>
      </p:sp>
      <p:sp>
        <p:nvSpPr>
          <p:cNvPr id="620" name="Google Shape;620;p3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11</a:t>
            </a:r>
            <a:endParaRPr>
              <a:latin typeface="Finger Paint"/>
              <a:ea typeface="Finger Paint"/>
              <a:cs typeface="Finger Paint"/>
              <a:sym typeface="Finger Pain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24"/>
        <p:cNvGrpSpPr/>
        <p:nvPr/>
      </p:nvGrpSpPr>
      <p:grpSpPr>
        <a:xfrm>
          <a:off x="0" y="0"/>
          <a:ext cx="0" cy="0"/>
          <a:chOff x="0" y="0"/>
          <a:chExt cx="0" cy="0"/>
        </a:xfrm>
      </p:grpSpPr>
      <p:pic>
        <p:nvPicPr>
          <p:cNvPr id="625" name="Google Shape;625;p39"/>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626" name="Google Shape;626;p39"/>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627" name="Google Shape;627;p3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628" name="Google Shape;628;p3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629" name="Google Shape;629;p3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630" name="Google Shape;630;p39"/>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631" name="Google Shape;631;p39"/>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32 </a:t>
            </a:r>
            <a:endParaRPr sz="1800" b="1"/>
          </a:p>
          <a:p>
            <a:pPr marL="0" lvl="0" indent="0" algn="l" rtl="0">
              <a:spcBef>
                <a:spcPts val="0"/>
              </a:spcBef>
              <a:spcAft>
                <a:spcPts val="0"/>
              </a:spcAft>
              <a:buNone/>
            </a:pPr>
            <a:r>
              <a:rPr lang="fr" sz="1800" b="1"/>
              <a:t>+ 30</a:t>
            </a:r>
            <a:endParaRPr sz="1800" b="1"/>
          </a:p>
          <a:p>
            <a:pPr marL="0" lvl="0" indent="0" algn="l" rtl="0">
              <a:spcBef>
                <a:spcPts val="0"/>
              </a:spcBef>
              <a:spcAft>
                <a:spcPts val="0"/>
              </a:spcAft>
              <a:buNone/>
            </a:pPr>
            <a:r>
              <a:rPr lang="fr" sz="1800" b="1"/>
              <a:t>= </a:t>
            </a:r>
            <a:r>
              <a:rPr lang="fr" sz="1800" b="1">
                <a:solidFill>
                  <a:srgbClr val="FF0000"/>
                </a:solidFill>
              </a:rPr>
              <a:t>62</a:t>
            </a:r>
            <a:endParaRPr sz="2200" b="1">
              <a:solidFill>
                <a:srgbClr val="FF0000"/>
              </a:solidFill>
            </a:endParaRPr>
          </a:p>
        </p:txBody>
      </p:sp>
      <p:cxnSp>
        <p:nvCxnSpPr>
          <p:cNvPr id="632" name="Google Shape;632;p39"/>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33" name="Google Shape;633;p39"/>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34" name="Google Shape;634;p39"/>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35" name="Google Shape;635;p39"/>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36" name="Google Shape;636;p39"/>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37" name="Google Shape;637;p39"/>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638" name="Google Shape;638;p39"/>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639" name="Google Shape;639;p39"/>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640" name="Google Shape;640;p39"/>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641" name="Google Shape;641;p3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11</a:t>
            </a:r>
            <a:endParaRPr>
              <a:latin typeface="Finger Paint"/>
              <a:ea typeface="Finger Paint"/>
              <a:cs typeface="Finger Paint"/>
              <a:sym typeface="Finger Paint"/>
            </a:endParaRPr>
          </a:p>
        </p:txBody>
      </p:sp>
      <p:sp>
        <p:nvSpPr>
          <p:cNvPr id="642" name="Google Shape;642;p3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643" name="Google Shape;643;p39"/>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51</a:t>
            </a:r>
            <a:endParaRPr sz="1800" b="1"/>
          </a:p>
          <a:p>
            <a:pPr marL="0" lvl="0" indent="0" algn="l" rtl="0">
              <a:spcBef>
                <a:spcPts val="0"/>
              </a:spcBef>
              <a:spcAft>
                <a:spcPts val="0"/>
              </a:spcAft>
              <a:buNone/>
            </a:pPr>
            <a:r>
              <a:rPr lang="fr" sz="1800" b="1"/>
              <a:t>+ 17</a:t>
            </a:r>
            <a:endParaRPr sz="1800" b="1"/>
          </a:p>
          <a:p>
            <a:pPr marL="0" lvl="0" indent="0" algn="l" rtl="0">
              <a:spcBef>
                <a:spcPts val="0"/>
              </a:spcBef>
              <a:spcAft>
                <a:spcPts val="0"/>
              </a:spcAft>
              <a:buNone/>
            </a:pPr>
            <a:r>
              <a:rPr lang="fr" sz="1800" b="1"/>
              <a:t>= </a:t>
            </a:r>
            <a:r>
              <a:rPr lang="fr" sz="1800" b="1">
                <a:solidFill>
                  <a:srgbClr val="FF0000"/>
                </a:solidFill>
              </a:rPr>
              <a:t>68</a:t>
            </a:r>
            <a:endParaRPr sz="2200" b="1">
              <a:solidFill>
                <a:srgbClr val="FF0000"/>
              </a:solidFill>
            </a:endParaRPr>
          </a:p>
        </p:txBody>
      </p:sp>
      <p:sp>
        <p:nvSpPr>
          <p:cNvPr id="644" name="Google Shape;644;p39"/>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21 </a:t>
            </a:r>
            <a:endParaRPr sz="1800" b="1"/>
          </a:p>
          <a:p>
            <a:pPr marL="0" lvl="0" indent="0" algn="l" rtl="0">
              <a:spcBef>
                <a:spcPts val="0"/>
              </a:spcBef>
              <a:spcAft>
                <a:spcPts val="0"/>
              </a:spcAft>
              <a:buNone/>
            </a:pPr>
            <a:r>
              <a:rPr lang="fr" sz="1800" b="1"/>
              <a:t>+ 34</a:t>
            </a:r>
            <a:endParaRPr sz="1800" b="1"/>
          </a:p>
          <a:p>
            <a:pPr marL="0" lvl="0" indent="0" algn="l" rtl="0">
              <a:spcBef>
                <a:spcPts val="0"/>
              </a:spcBef>
              <a:spcAft>
                <a:spcPts val="0"/>
              </a:spcAft>
              <a:buNone/>
            </a:pPr>
            <a:r>
              <a:rPr lang="fr" sz="1800" b="1"/>
              <a:t>= </a:t>
            </a:r>
            <a:r>
              <a:rPr lang="fr" sz="1800" b="1">
                <a:solidFill>
                  <a:srgbClr val="FF0000"/>
                </a:solidFill>
              </a:rPr>
              <a:t>55</a:t>
            </a:r>
            <a:endParaRPr sz="2200" b="1">
              <a:solidFill>
                <a:srgbClr val="FF0000"/>
              </a:solidFill>
            </a:endParaRPr>
          </a:p>
        </p:txBody>
      </p:sp>
      <p:sp>
        <p:nvSpPr>
          <p:cNvPr id="645" name="Google Shape;645;p39"/>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23</a:t>
            </a:r>
            <a:endParaRPr sz="1800" b="1"/>
          </a:p>
          <a:p>
            <a:pPr marL="0" lvl="0" indent="0" algn="l" rtl="0">
              <a:spcBef>
                <a:spcPts val="0"/>
              </a:spcBef>
              <a:spcAft>
                <a:spcPts val="0"/>
              </a:spcAft>
              <a:buNone/>
            </a:pPr>
            <a:r>
              <a:rPr lang="fr" sz="1800" b="1"/>
              <a:t>+ 25</a:t>
            </a:r>
            <a:endParaRPr sz="1800" b="1"/>
          </a:p>
          <a:p>
            <a:pPr marL="0" lvl="0" indent="0" algn="l" rtl="0">
              <a:spcBef>
                <a:spcPts val="0"/>
              </a:spcBef>
              <a:spcAft>
                <a:spcPts val="0"/>
              </a:spcAft>
              <a:buNone/>
            </a:pPr>
            <a:r>
              <a:rPr lang="fr" sz="1800" b="1"/>
              <a:t>= 48</a:t>
            </a:r>
            <a:endParaRPr sz="2200" b="1">
              <a:solidFill>
                <a:srgbClr val="FF0000"/>
              </a:solidFill>
            </a:endParaRPr>
          </a:p>
        </p:txBody>
      </p:sp>
      <p:sp>
        <p:nvSpPr>
          <p:cNvPr id="646" name="Google Shape;646;p39"/>
          <p:cNvSpPr txBox="1"/>
          <p:nvPr/>
        </p:nvSpPr>
        <p:spPr>
          <a:xfrm>
            <a:off x="2161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42 </a:t>
            </a:r>
            <a:endParaRPr sz="1800" b="1"/>
          </a:p>
          <a:p>
            <a:pPr marL="0" lvl="0" indent="0" algn="l" rtl="0">
              <a:spcBef>
                <a:spcPts val="0"/>
              </a:spcBef>
              <a:spcAft>
                <a:spcPts val="0"/>
              </a:spcAft>
              <a:buNone/>
            </a:pPr>
            <a:r>
              <a:rPr lang="fr" sz="1800" b="1"/>
              <a:t>+ 16</a:t>
            </a:r>
            <a:endParaRPr sz="1800" b="1"/>
          </a:p>
          <a:p>
            <a:pPr marL="0" lvl="0" indent="0" algn="l" rtl="0">
              <a:spcBef>
                <a:spcPts val="0"/>
              </a:spcBef>
              <a:spcAft>
                <a:spcPts val="0"/>
              </a:spcAft>
              <a:buNone/>
            </a:pPr>
            <a:r>
              <a:rPr lang="fr" sz="1800" b="1"/>
              <a:t>= </a:t>
            </a:r>
            <a:r>
              <a:rPr lang="fr" sz="1800" b="1">
                <a:solidFill>
                  <a:srgbClr val="FF0000"/>
                </a:solidFill>
              </a:rPr>
              <a:t>58</a:t>
            </a:r>
            <a:endParaRPr sz="2200" b="1">
              <a:solidFill>
                <a:srgbClr val="FF0000"/>
              </a:solidFill>
            </a:endParaRPr>
          </a:p>
        </p:txBody>
      </p:sp>
      <p:sp>
        <p:nvSpPr>
          <p:cNvPr id="647" name="Google Shape;647;p39"/>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63</a:t>
            </a:r>
            <a:endParaRPr sz="1800" b="1"/>
          </a:p>
          <a:p>
            <a:pPr marL="0" lvl="0" indent="0" algn="l" rtl="0">
              <a:spcBef>
                <a:spcPts val="0"/>
              </a:spcBef>
              <a:spcAft>
                <a:spcPts val="0"/>
              </a:spcAft>
              <a:buNone/>
            </a:pPr>
            <a:r>
              <a:rPr lang="fr" sz="1800" b="1"/>
              <a:t>+ 22</a:t>
            </a:r>
            <a:endParaRPr sz="1800" b="1"/>
          </a:p>
          <a:p>
            <a:pPr marL="0" lvl="0" indent="0" algn="l" rtl="0">
              <a:spcBef>
                <a:spcPts val="0"/>
              </a:spcBef>
              <a:spcAft>
                <a:spcPts val="0"/>
              </a:spcAft>
              <a:buNone/>
            </a:pPr>
            <a:r>
              <a:rPr lang="fr" sz="1800" b="1"/>
              <a:t>= </a:t>
            </a:r>
            <a:r>
              <a:rPr lang="fr" sz="1800" b="1">
                <a:solidFill>
                  <a:srgbClr val="FF0000"/>
                </a:solidFill>
              </a:rPr>
              <a:t>85</a:t>
            </a:r>
            <a:endParaRPr sz="2200" b="1">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51"/>
        <p:cNvGrpSpPr/>
        <p:nvPr/>
      </p:nvGrpSpPr>
      <p:grpSpPr>
        <a:xfrm>
          <a:off x="0" y="0"/>
          <a:ext cx="0" cy="0"/>
          <a:chOff x="0" y="0"/>
          <a:chExt cx="0" cy="0"/>
        </a:xfrm>
      </p:grpSpPr>
      <p:pic>
        <p:nvPicPr>
          <p:cNvPr id="652" name="Google Shape;652;p40"/>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653" name="Google Shape;653;p40"/>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654" name="Google Shape;654;p4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655" name="Google Shape;655;p4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656" name="Google Shape;656;p4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657" name="Google Shape;657;p40"/>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658" name="Google Shape;658;p40"/>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39 + 42 =</a:t>
            </a:r>
            <a:endParaRPr sz="1800" b="1"/>
          </a:p>
        </p:txBody>
      </p:sp>
      <p:sp>
        <p:nvSpPr>
          <p:cNvPr id="659" name="Google Shape;659;p40"/>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26 + 34 =</a:t>
            </a:r>
            <a:endParaRPr sz="1800" b="1">
              <a:solidFill>
                <a:schemeClr val="dk1"/>
              </a:solidFill>
            </a:endParaRPr>
          </a:p>
          <a:p>
            <a:pPr marL="0" lvl="0" indent="0" algn="l" rtl="0">
              <a:spcBef>
                <a:spcPts val="0"/>
              </a:spcBef>
              <a:spcAft>
                <a:spcPts val="0"/>
              </a:spcAft>
              <a:buNone/>
            </a:pPr>
            <a:endParaRPr sz="1800" b="1"/>
          </a:p>
        </p:txBody>
      </p:sp>
      <p:sp>
        <p:nvSpPr>
          <p:cNvPr id="660" name="Google Shape;660;p40"/>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65 + 18 =</a:t>
            </a:r>
            <a:endParaRPr sz="1800" b="1"/>
          </a:p>
        </p:txBody>
      </p:sp>
      <p:sp>
        <p:nvSpPr>
          <p:cNvPr id="661" name="Google Shape;661;p40"/>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34 + 26 =</a:t>
            </a:r>
            <a:endParaRPr sz="1800" b="1"/>
          </a:p>
        </p:txBody>
      </p:sp>
      <p:sp>
        <p:nvSpPr>
          <p:cNvPr id="662" name="Google Shape;662;p40"/>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59 + 23 =</a:t>
            </a:r>
            <a:endParaRPr sz="1800" b="1"/>
          </a:p>
        </p:txBody>
      </p:sp>
      <p:pic>
        <p:nvPicPr>
          <p:cNvPr id="663" name="Google Shape;663;p40"/>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664" name="Google Shape;664;p40"/>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67 + 37 =</a:t>
            </a:r>
            <a:endParaRPr sz="1800" b="1">
              <a:solidFill>
                <a:schemeClr val="dk1"/>
              </a:solidFill>
            </a:endParaRPr>
          </a:p>
        </p:txBody>
      </p:sp>
      <p:sp>
        <p:nvSpPr>
          <p:cNvPr id="665" name="Google Shape;665;p4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12</a:t>
            </a:r>
            <a:endParaRPr>
              <a:latin typeface="Finger Paint"/>
              <a:ea typeface="Finger Paint"/>
              <a:cs typeface="Finger Paint"/>
              <a:sym typeface="Finger Pain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69"/>
        <p:cNvGrpSpPr/>
        <p:nvPr/>
      </p:nvGrpSpPr>
      <p:grpSpPr>
        <a:xfrm>
          <a:off x="0" y="0"/>
          <a:ext cx="0" cy="0"/>
          <a:chOff x="0" y="0"/>
          <a:chExt cx="0" cy="0"/>
        </a:xfrm>
      </p:grpSpPr>
      <p:pic>
        <p:nvPicPr>
          <p:cNvPr id="670" name="Google Shape;670;p41"/>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671" name="Google Shape;671;p41"/>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672" name="Google Shape;672;p4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673" name="Google Shape;673;p4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674" name="Google Shape;674;p4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675" name="Google Shape;675;p41"/>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676" name="Google Shape;676;p41"/>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1</a:t>
            </a:r>
            <a:r>
              <a:rPr lang="fr" sz="1800" b="1"/>
              <a:t>26 </a:t>
            </a:r>
            <a:endParaRPr sz="1800" b="1"/>
          </a:p>
          <a:p>
            <a:pPr marL="0" lvl="0" indent="0" algn="l" rtl="0">
              <a:spcBef>
                <a:spcPts val="0"/>
              </a:spcBef>
              <a:spcAft>
                <a:spcPts val="0"/>
              </a:spcAft>
              <a:buNone/>
            </a:pPr>
            <a:r>
              <a:rPr lang="fr" sz="1800" b="1"/>
              <a:t>+    34 </a:t>
            </a:r>
            <a:endParaRPr sz="1800" b="1"/>
          </a:p>
          <a:p>
            <a:pPr marL="0" lvl="0" indent="0" algn="l" rtl="0">
              <a:spcBef>
                <a:spcPts val="0"/>
              </a:spcBef>
              <a:spcAft>
                <a:spcPts val="0"/>
              </a:spcAft>
              <a:buNone/>
            </a:pPr>
            <a:r>
              <a:rPr lang="fr" sz="1800" b="1"/>
              <a:t>=    </a:t>
            </a:r>
            <a:r>
              <a:rPr lang="fr" sz="1800" b="1">
                <a:solidFill>
                  <a:srgbClr val="FF0000"/>
                </a:solidFill>
              </a:rPr>
              <a:t>6</a:t>
            </a:r>
            <a:r>
              <a:rPr lang="fr" sz="1800" b="1">
                <a:solidFill>
                  <a:srgbClr val="0000FF"/>
                </a:solidFill>
              </a:rPr>
              <a:t>0</a:t>
            </a:r>
            <a:endParaRPr sz="2200" b="1">
              <a:solidFill>
                <a:srgbClr val="0000FF"/>
              </a:solidFill>
            </a:endParaRPr>
          </a:p>
        </p:txBody>
      </p:sp>
      <p:cxnSp>
        <p:nvCxnSpPr>
          <p:cNvPr id="677" name="Google Shape;677;p41"/>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78" name="Google Shape;678;p41"/>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79" name="Google Shape;679;p41"/>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80" name="Google Shape;680;p41"/>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81" name="Google Shape;681;p41"/>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682" name="Google Shape;682;p41"/>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683" name="Google Shape;683;p41"/>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684" name="Google Shape;684;p41"/>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685" name="Google Shape;685;p41"/>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686" name="Google Shape;686;p4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12</a:t>
            </a:r>
            <a:endParaRPr>
              <a:latin typeface="Finger Paint"/>
              <a:ea typeface="Finger Paint"/>
              <a:cs typeface="Finger Paint"/>
              <a:sym typeface="Finger Paint"/>
            </a:endParaRPr>
          </a:p>
        </p:txBody>
      </p:sp>
      <p:sp>
        <p:nvSpPr>
          <p:cNvPr id="687" name="Google Shape;687;p41"/>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688" name="Google Shape;688;p41"/>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1</a:t>
            </a:r>
            <a:r>
              <a:rPr lang="fr" sz="1800" b="1"/>
              <a:t>65 </a:t>
            </a:r>
            <a:endParaRPr sz="1800" b="1"/>
          </a:p>
          <a:p>
            <a:pPr marL="0" lvl="0" indent="0" algn="l" rtl="0">
              <a:spcBef>
                <a:spcPts val="0"/>
              </a:spcBef>
              <a:spcAft>
                <a:spcPts val="0"/>
              </a:spcAft>
              <a:buNone/>
            </a:pPr>
            <a:r>
              <a:rPr lang="fr" sz="1800" b="1"/>
              <a:t>+  18</a:t>
            </a:r>
            <a:endParaRPr sz="1800" b="1"/>
          </a:p>
          <a:p>
            <a:pPr marL="0" lvl="0" indent="0" algn="l" rtl="0">
              <a:spcBef>
                <a:spcPts val="0"/>
              </a:spcBef>
              <a:spcAft>
                <a:spcPts val="0"/>
              </a:spcAft>
              <a:buNone/>
            </a:pPr>
            <a:r>
              <a:rPr lang="fr" sz="1800" b="1"/>
              <a:t>=  </a:t>
            </a:r>
            <a:r>
              <a:rPr lang="fr" sz="1800" b="1">
                <a:solidFill>
                  <a:srgbClr val="FF0000"/>
                </a:solidFill>
              </a:rPr>
              <a:t>8</a:t>
            </a:r>
            <a:r>
              <a:rPr lang="fr" sz="1800" b="1">
                <a:solidFill>
                  <a:srgbClr val="0000FF"/>
                </a:solidFill>
              </a:rPr>
              <a:t>3</a:t>
            </a:r>
            <a:endParaRPr sz="2200" b="1">
              <a:solidFill>
                <a:srgbClr val="0000FF"/>
              </a:solidFill>
            </a:endParaRPr>
          </a:p>
        </p:txBody>
      </p:sp>
      <p:sp>
        <p:nvSpPr>
          <p:cNvPr id="689" name="Google Shape;689;p41"/>
          <p:cNvSpPr txBox="1"/>
          <p:nvPr/>
        </p:nvSpPr>
        <p:spPr>
          <a:xfrm>
            <a:off x="167625" y="1767550"/>
            <a:ext cx="2194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1</a:t>
            </a:r>
            <a:r>
              <a:rPr lang="fr" sz="1800" b="1"/>
              <a:t> 39 </a:t>
            </a:r>
            <a:endParaRPr sz="1800" b="1"/>
          </a:p>
          <a:p>
            <a:pPr marL="0" lvl="0" indent="0" algn="l" rtl="0">
              <a:spcBef>
                <a:spcPts val="0"/>
              </a:spcBef>
              <a:spcAft>
                <a:spcPts val="0"/>
              </a:spcAft>
              <a:buNone/>
            </a:pPr>
            <a:r>
              <a:rPr lang="fr" sz="1800" b="1"/>
              <a:t>+   42 </a:t>
            </a:r>
            <a:endParaRPr sz="1800" b="1"/>
          </a:p>
          <a:p>
            <a:pPr marL="0" lvl="0" indent="0" algn="l" rtl="0">
              <a:spcBef>
                <a:spcPts val="0"/>
              </a:spcBef>
              <a:spcAft>
                <a:spcPts val="0"/>
              </a:spcAft>
              <a:buNone/>
            </a:pPr>
            <a:r>
              <a:rPr lang="fr" sz="1800" b="1"/>
              <a:t>=   </a:t>
            </a:r>
            <a:r>
              <a:rPr lang="fr" sz="1800" b="1">
                <a:solidFill>
                  <a:srgbClr val="FF0000"/>
                </a:solidFill>
              </a:rPr>
              <a:t>8</a:t>
            </a:r>
            <a:r>
              <a:rPr lang="fr" sz="1800" b="1">
                <a:solidFill>
                  <a:srgbClr val="0000FF"/>
                </a:solidFill>
              </a:rPr>
              <a:t>1</a:t>
            </a:r>
            <a:endParaRPr sz="2200" b="1">
              <a:solidFill>
                <a:srgbClr val="0000FF"/>
              </a:solidFill>
            </a:endParaRPr>
          </a:p>
        </p:txBody>
      </p:sp>
      <p:sp>
        <p:nvSpPr>
          <p:cNvPr id="690" name="Google Shape;690;p41"/>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1</a:t>
            </a:r>
            <a:r>
              <a:rPr lang="fr" sz="1800" b="1"/>
              <a:t>59</a:t>
            </a:r>
            <a:endParaRPr sz="1800" b="1"/>
          </a:p>
          <a:p>
            <a:pPr marL="0" lvl="0" indent="0" algn="l" rtl="0">
              <a:spcBef>
                <a:spcPts val="0"/>
              </a:spcBef>
              <a:spcAft>
                <a:spcPts val="0"/>
              </a:spcAft>
              <a:buNone/>
            </a:pPr>
            <a:r>
              <a:rPr lang="fr" sz="1800" b="1"/>
              <a:t>+   23</a:t>
            </a:r>
            <a:endParaRPr sz="1800" b="1"/>
          </a:p>
          <a:p>
            <a:pPr marL="0" lvl="0" indent="0" algn="l" rtl="0">
              <a:spcBef>
                <a:spcPts val="0"/>
              </a:spcBef>
              <a:spcAft>
                <a:spcPts val="0"/>
              </a:spcAft>
              <a:buNone/>
            </a:pPr>
            <a:r>
              <a:rPr lang="fr" sz="1800" b="1"/>
              <a:t>=   </a:t>
            </a:r>
            <a:r>
              <a:rPr lang="fr" sz="1800" b="1">
                <a:solidFill>
                  <a:srgbClr val="FF0000"/>
                </a:solidFill>
              </a:rPr>
              <a:t>8</a:t>
            </a:r>
            <a:r>
              <a:rPr lang="fr" sz="1800" b="1">
                <a:solidFill>
                  <a:srgbClr val="0000FF"/>
                </a:solidFill>
              </a:rPr>
              <a:t>2</a:t>
            </a:r>
            <a:endParaRPr sz="2200" b="1">
              <a:solidFill>
                <a:srgbClr val="0000FF"/>
              </a:solidFill>
            </a:endParaRPr>
          </a:p>
        </p:txBody>
      </p:sp>
      <p:sp>
        <p:nvSpPr>
          <p:cNvPr id="691" name="Google Shape;691;p41"/>
          <p:cNvSpPr txBox="1"/>
          <p:nvPr/>
        </p:nvSpPr>
        <p:spPr>
          <a:xfrm>
            <a:off x="129550" y="3106750"/>
            <a:ext cx="17769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1 </a:t>
            </a:r>
            <a:r>
              <a:rPr lang="fr" sz="1800" b="1"/>
              <a:t>34 </a:t>
            </a:r>
            <a:endParaRPr sz="1800" b="1"/>
          </a:p>
          <a:p>
            <a:pPr marL="0" lvl="0" indent="0" algn="l" rtl="0">
              <a:spcBef>
                <a:spcPts val="0"/>
              </a:spcBef>
              <a:spcAft>
                <a:spcPts val="0"/>
              </a:spcAft>
              <a:buNone/>
            </a:pPr>
            <a:r>
              <a:rPr lang="fr" sz="1800" b="1"/>
              <a:t>+   26 </a:t>
            </a:r>
            <a:endParaRPr sz="1800" b="1"/>
          </a:p>
          <a:p>
            <a:pPr marL="0" lvl="0" indent="0" algn="l" rtl="0">
              <a:spcBef>
                <a:spcPts val="0"/>
              </a:spcBef>
              <a:spcAft>
                <a:spcPts val="0"/>
              </a:spcAft>
              <a:buNone/>
            </a:pPr>
            <a:r>
              <a:rPr lang="fr" sz="1800" b="1"/>
              <a:t>=   </a:t>
            </a:r>
            <a:r>
              <a:rPr lang="fr" sz="1800" b="1">
                <a:solidFill>
                  <a:srgbClr val="FF0000"/>
                </a:solidFill>
              </a:rPr>
              <a:t>6</a:t>
            </a:r>
            <a:r>
              <a:rPr lang="fr" sz="1800" b="1">
                <a:solidFill>
                  <a:srgbClr val="0000FF"/>
                </a:solidFill>
              </a:rPr>
              <a:t>0</a:t>
            </a:r>
            <a:endParaRPr sz="2200" b="1">
              <a:solidFill>
                <a:srgbClr val="0000FF"/>
              </a:solidFill>
            </a:endParaRPr>
          </a:p>
        </p:txBody>
      </p:sp>
      <p:sp>
        <p:nvSpPr>
          <p:cNvPr id="692" name="Google Shape;692;p41"/>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a:t>
            </a:r>
            <a:r>
              <a:rPr lang="fr" sz="1000" b="1">
                <a:solidFill>
                  <a:schemeClr val="dk1"/>
                </a:solidFill>
              </a:rPr>
              <a:t>1</a:t>
            </a:r>
            <a:r>
              <a:rPr lang="fr" sz="1800" b="1"/>
              <a:t>67 </a:t>
            </a:r>
            <a:endParaRPr sz="1800" b="1"/>
          </a:p>
          <a:p>
            <a:pPr marL="0" lvl="0" indent="0" algn="l" rtl="0">
              <a:spcBef>
                <a:spcPts val="0"/>
              </a:spcBef>
              <a:spcAft>
                <a:spcPts val="0"/>
              </a:spcAft>
              <a:buNone/>
            </a:pPr>
            <a:r>
              <a:rPr lang="fr" sz="1800" b="1"/>
              <a:t>+   37</a:t>
            </a:r>
            <a:endParaRPr sz="1800" b="1"/>
          </a:p>
          <a:p>
            <a:pPr marL="0" lvl="0" indent="0" algn="l" rtl="0">
              <a:spcBef>
                <a:spcPts val="0"/>
              </a:spcBef>
              <a:spcAft>
                <a:spcPts val="0"/>
              </a:spcAft>
              <a:buNone/>
            </a:pPr>
            <a:r>
              <a:rPr lang="fr" sz="1800" b="1"/>
              <a:t>= </a:t>
            </a:r>
            <a:r>
              <a:rPr lang="fr" sz="1800" b="1">
                <a:solidFill>
                  <a:srgbClr val="00FF00"/>
                </a:solidFill>
              </a:rPr>
              <a:t>1</a:t>
            </a:r>
            <a:r>
              <a:rPr lang="fr" sz="1800" b="1">
                <a:solidFill>
                  <a:srgbClr val="FF0000"/>
                </a:solidFill>
              </a:rPr>
              <a:t>0</a:t>
            </a:r>
            <a:r>
              <a:rPr lang="fr" sz="1800" b="1">
                <a:solidFill>
                  <a:srgbClr val="0000FF"/>
                </a:solidFill>
              </a:rPr>
              <a:t>4</a:t>
            </a:r>
            <a:endParaRPr sz="2200" b="1">
              <a:solidFill>
                <a:srgbClr val="0000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a:blip r:embed="rId3">
            <a:alphaModFix/>
          </a:blip>
          <a:stretch>
            <a:fillRect/>
          </a:stretch>
        </p:blipFill>
        <p:spPr>
          <a:xfrm>
            <a:off x="-969" y="0"/>
            <a:ext cx="9144970" cy="5143501"/>
          </a:xfrm>
          <a:prstGeom prst="rect">
            <a:avLst/>
          </a:prstGeom>
          <a:noFill/>
          <a:ln>
            <a:noFill/>
          </a:ln>
        </p:spPr>
      </p:pic>
      <p:pic>
        <p:nvPicPr>
          <p:cNvPr id="70" name="Google Shape;70;p15"/>
          <p:cNvPicPr preferRelativeResize="0"/>
          <p:nvPr/>
        </p:nvPicPr>
        <p:blipFill rotWithShape="1">
          <a:blip r:embed="rId4">
            <a:alphaModFix/>
          </a:blip>
          <a:srcRect r="4177"/>
          <a:stretch/>
        </p:blipFill>
        <p:spPr>
          <a:xfrm>
            <a:off x="2332800" y="128663"/>
            <a:ext cx="5249575" cy="4527325"/>
          </a:xfrm>
          <a:prstGeom prst="rect">
            <a:avLst/>
          </a:prstGeom>
          <a:noFill/>
          <a:ln>
            <a:noFill/>
          </a:ln>
        </p:spPr>
      </p:pic>
      <p:sp>
        <p:nvSpPr>
          <p:cNvPr id="71" name="Google Shape;71;p15"/>
          <p:cNvSpPr txBox="1"/>
          <p:nvPr/>
        </p:nvSpPr>
        <p:spPr>
          <a:xfrm rot="-883019">
            <a:off x="2667107" y="1897419"/>
            <a:ext cx="3950093" cy="144673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Niveau 1: Additions</a:t>
            </a:r>
            <a:endParaRPr sz="4100">
              <a:latin typeface="Permanent Marker"/>
              <a:ea typeface="Permanent Marker"/>
              <a:cs typeface="Permanent Marker"/>
              <a:sym typeface="Permanent Marker"/>
            </a:endParaRPr>
          </a:p>
        </p:txBody>
      </p:sp>
      <p:pic>
        <p:nvPicPr>
          <p:cNvPr id="72" name="Google Shape;72;p15"/>
          <p:cNvPicPr preferRelativeResize="0"/>
          <p:nvPr/>
        </p:nvPicPr>
        <p:blipFill>
          <a:blip r:embed="rId5">
            <a:alphaModFix/>
          </a:blip>
          <a:stretch>
            <a:fillRect/>
          </a:stretch>
        </p:blipFill>
        <p:spPr>
          <a:xfrm>
            <a:off x="5462175" y="3389000"/>
            <a:ext cx="1123950" cy="1181100"/>
          </a:xfrm>
          <a:prstGeom prst="rect">
            <a:avLst/>
          </a:prstGeom>
          <a:noFill/>
          <a:ln>
            <a:noFill/>
          </a:ln>
        </p:spPr>
      </p:pic>
      <p:pic>
        <p:nvPicPr>
          <p:cNvPr id="73" name="Google Shape;73;p15"/>
          <p:cNvPicPr preferRelativeResize="0"/>
          <p:nvPr/>
        </p:nvPicPr>
        <p:blipFill>
          <a:blip r:embed="rId6">
            <a:alphaModFix/>
          </a:blip>
          <a:stretch>
            <a:fillRect/>
          </a:stretch>
        </p:blipFill>
        <p:spPr>
          <a:xfrm>
            <a:off x="7014588" y="320463"/>
            <a:ext cx="2009775" cy="2085975"/>
          </a:xfrm>
          <a:prstGeom prst="rect">
            <a:avLst/>
          </a:prstGeom>
          <a:noFill/>
          <a:ln>
            <a:noFill/>
          </a:ln>
        </p:spPr>
      </p:pic>
      <p:pic>
        <p:nvPicPr>
          <p:cNvPr id="74" name="Google Shape;74;p15"/>
          <p:cNvPicPr preferRelativeResize="0"/>
          <p:nvPr/>
        </p:nvPicPr>
        <p:blipFill>
          <a:blip r:embed="rId6">
            <a:alphaModFix/>
          </a:blip>
          <a:stretch>
            <a:fillRect/>
          </a:stretch>
        </p:blipFill>
        <p:spPr>
          <a:xfrm>
            <a:off x="50338" y="2936550"/>
            <a:ext cx="2009775" cy="208597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pic>
        <p:nvPicPr>
          <p:cNvPr id="697" name="Google Shape;697;p42"/>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698" name="Google Shape;698;p42"/>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699" name="Google Shape;699;p4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700" name="Google Shape;700;p4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701" name="Google Shape;701;p4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702" name="Google Shape;702;p42"/>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703" name="Google Shape;703;p42"/>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34 + 12 = </a:t>
            </a:r>
            <a:endParaRPr sz="1800" b="1"/>
          </a:p>
        </p:txBody>
      </p:sp>
      <p:sp>
        <p:nvSpPr>
          <p:cNvPr id="704" name="Google Shape;704;p42"/>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6 + 23 = </a:t>
            </a:r>
            <a:endParaRPr sz="1800" b="1">
              <a:solidFill>
                <a:schemeClr val="dk1"/>
              </a:solidFill>
            </a:endParaRPr>
          </a:p>
          <a:p>
            <a:pPr marL="0" lvl="0" indent="0" algn="l" rtl="0">
              <a:spcBef>
                <a:spcPts val="0"/>
              </a:spcBef>
              <a:spcAft>
                <a:spcPts val="0"/>
              </a:spcAft>
              <a:buNone/>
            </a:pPr>
            <a:endParaRPr sz="1800" b="1"/>
          </a:p>
        </p:txBody>
      </p:sp>
      <p:sp>
        <p:nvSpPr>
          <p:cNvPr id="705" name="Google Shape;705;p42"/>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74 + 18 =</a:t>
            </a:r>
            <a:endParaRPr sz="1800" b="1"/>
          </a:p>
        </p:txBody>
      </p:sp>
      <p:sp>
        <p:nvSpPr>
          <p:cNvPr id="706" name="Google Shape;706;p42"/>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33 + 142 = </a:t>
            </a:r>
            <a:endParaRPr sz="1800" b="1"/>
          </a:p>
        </p:txBody>
      </p:sp>
      <p:sp>
        <p:nvSpPr>
          <p:cNvPr id="707" name="Google Shape;707;p42"/>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127 + 19 = </a:t>
            </a:r>
            <a:endParaRPr sz="1800" b="1"/>
          </a:p>
        </p:txBody>
      </p:sp>
      <p:pic>
        <p:nvPicPr>
          <p:cNvPr id="708" name="Google Shape;708;p42"/>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709" name="Google Shape;709;p42"/>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138 + 211 =</a:t>
            </a:r>
            <a:endParaRPr sz="1800" b="1">
              <a:solidFill>
                <a:schemeClr val="dk1"/>
              </a:solidFill>
            </a:endParaRPr>
          </a:p>
        </p:txBody>
      </p:sp>
      <p:sp>
        <p:nvSpPr>
          <p:cNvPr id="710" name="Google Shape;710;p4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13</a:t>
            </a:r>
            <a:endParaRPr>
              <a:latin typeface="Finger Paint"/>
              <a:ea typeface="Finger Paint"/>
              <a:cs typeface="Finger Paint"/>
              <a:sym typeface="Finger Pain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14"/>
        <p:cNvGrpSpPr/>
        <p:nvPr/>
      </p:nvGrpSpPr>
      <p:grpSpPr>
        <a:xfrm>
          <a:off x="0" y="0"/>
          <a:ext cx="0" cy="0"/>
          <a:chOff x="0" y="0"/>
          <a:chExt cx="0" cy="0"/>
        </a:xfrm>
      </p:grpSpPr>
      <p:pic>
        <p:nvPicPr>
          <p:cNvPr id="715" name="Google Shape;715;p43"/>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716" name="Google Shape;716;p43"/>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717" name="Google Shape;717;p4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718" name="Google Shape;718;p4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719" name="Google Shape;719;p4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720" name="Google Shape;720;p43"/>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721" name="Google Shape;721;p43"/>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2 3 </a:t>
            </a:r>
            <a:endParaRPr sz="1800" b="1"/>
          </a:p>
          <a:p>
            <a:pPr marL="0" lvl="0" indent="0" algn="l" rtl="0">
              <a:spcBef>
                <a:spcPts val="0"/>
              </a:spcBef>
              <a:spcAft>
                <a:spcPts val="0"/>
              </a:spcAft>
              <a:buNone/>
            </a:pPr>
            <a:r>
              <a:rPr lang="fr" sz="1800" b="1"/>
              <a:t>+           6 </a:t>
            </a:r>
            <a:endParaRPr sz="1800" b="1"/>
          </a:p>
          <a:p>
            <a:pPr marL="0" lvl="0" indent="0" algn="l" rtl="0">
              <a:spcBef>
                <a:spcPts val="0"/>
              </a:spcBef>
              <a:spcAft>
                <a:spcPts val="0"/>
              </a:spcAft>
              <a:buNone/>
            </a:pPr>
            <a:r>
              <a:rPr lang="fr" sz="1800" b="1"/>
              <a:t>= </a:t>
            </a:r>
            <a:endParaRPr sz="2200" b="1">
              <a:solidFill>
                <a:srgbClr val="FF0000"/>
              </a:solidFill>
            </a:endParaRPr>
          </a:p>
        </p:txBody>
      </p:sp>
      <p:cxnSp>
        <p:nvCxnSpPr>
          <p:cNvPr id="722" name="Google Shape;722;p43"/>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23" name="Google Shape;723;p43"/>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24" name="Google Shape;724;p43"/>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25" name="Google Shape;725;p43"/>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26" name="Google Shape;726;p43"/>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27" name="Google Shape;727;p43"/>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728" name="Google Shape;728;p43"/>
          <p:cNvSpPr txBox="1"/>
          <p:nvPr/>
        </p:nvSpPr>
        <p:spPr>
          <a:xfrm>
            <a:off x="2928475" y="2905575"/>
            <a:ext cx="359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729" name="Google Shape;729;p43"/>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730" name="Google Shape;730;p43"/>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731" name="Google Shape;731;p4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13</a:t>
            </a:r>
            <a:endParaRPr>
              <a:latin typeface="Finger Paint"/>
              <a:ea typeface="Finger Paint"/>
              <a:cs typeface="Finger Paint"/>
              <a:sym typeface="Finger Paint"/>
            </a:endParaRPr>
          </a:p>
        </p:txBody>
      </p:sp>
      <p:sp>
        <p:nvSpPr>
          <p:cNvPr id="732" name="Google Shape;732;p4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733" name="Google Shape;733;p43"/>
          <p:cNvSpPr txBox="1"/>
          <p:nvPr/>
        </p:nvSpPr>
        <p:spPr>
          <a:xfrm>
            <a:off x="7056125" y="1959225"/>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cxnSp>
        <p:nvCxnSpPr>
          <p:cNvPr id="734" name="Google Shape;734;p43"/>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735" name="Google Shape;735;p43"/>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7 4 </a:t>
            </a:r>
            <a:endParaRPr sz="1800" b="1"/>
          </a:p>
          <a:p>
            <a:pPr marL="0" lvl="0" indent="0" algn="l" rtl="0">
              <a:spcBef>
                <a:spcPts val="0"/>
              </a:spcBef>
              <a:spcAft>
                <a:spcPts val="0"/>
              </a:spcAft>
              <a:buNone/>
            </a:pPr>
            <a:r>
              <a:rPr lang="fr" sz="1800" b="1"/>
              <a:t>+        1 8 </a:t>
            </a:r>
            <a:endParaRPr sz="1800" b="1"/>
          </a:p>
          <a:p>
            <a:pPr marL="0" lvl="0" indent="0" algn="l" rtl="0">
              <a:spcBef>
                <a:spcPts val="0"/>
              </a:spcBef>
              <a:spcAft>
                <a:spcPts val="0"/>
              </a:spcAft>
              <a:buNone/>
            </a:pPr>
            <a:r>
              <a:rPr lang="fr" sz="1800" b="1"/>
              <a:t>= </a:t>
            </a:r>
            <a:r>
              <a:rPr lang="fr" sz="1800" b="1">
                <a:solidFill>
                  <a:srgbClr val="FF0000"/>
                </a:solidFill>
              </a:rPr>
              <a:t>       9  2</a:t>
            </a:r>
            <a:endParaRPr sz="2200" b="1">
              <a:solidFill>
                <a:srgbClr val="FF0000"/>
              </a:solidFill>
            </a:endParaRPr>
          </a:p>
        </p:txBody>
      </p:sp>
      <p:sp>
        <p:nvSpPr>
          <p:cNvPr id="736" name="Google Shape;736;p43"/>
          <p:cNvSpPr txBox="1"/>
          <p:nvPr/>
        </p:nvSpPr>
        <p:spPr>
          <a:xfrm>
            <a:off x="167625" y="1767550"/>
            <a:ext cx="36759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3 4</a:t>
            </a:r>
            <a:endParaRPr sz="1800" b="1"/>
          </a:p>
          <a:p>
            <a:pPr marL="0" lvl="0" indent="0" algn="l" rtl="0">
              <a:spcBef>
                <a:spcPts val="0"/>
              </a:spcBef>
              <a:spcAft>
                <a:spcPts val="0"/>
              </a:spcAft>
              <a:buNone/>
            </a:pPr>
            <a:r>
              <a:rPr lang="fr" sz="1800" b="1"/>
              <a:t>+       1 2                             0</a:t>
            </a:r>
            <a:endParaRPr sz="1800" b="1"/>
          </a:p>
          <a:p>
            <a:pPr marL="0" lvl="0" indent="0" algn="l" rtl="0">
              <a:spcBef>
                <a:spcPts val="0"/>
              </a:spcBef>
              <a:spcAft>
                <a:spcPts val="0"/>
              </a:spcAft>
              <a:buNone/>
            </a:pPr>
            <a:r>
              <a:rPr lang="fr" sz="1800" b="1"/>
              <a:t>=       </a:t>
            </a:r>
            <a:r>
              <a:rPr lang="fr" sz="1800" b="1">
                <a:solidFill>
                  <a:srgbClr val="FF0000"/>
                </a:solidFill>
              </a:rPr>
              <a:t>4 6                             2   9                             </a:t>
            </a:r>
            <a:endParaRPr sz="2200" b="1">
              <a:solidFill>
                <a:srgbClr val="FF0000"/>
              </a:solidFill>
            </a:endParaRPr>
          </a:p>
        </p:txBody>
      </p:sp>
      <p:sp>
        <p:nvSpPr>
          <p:cNvPr id="737" name="Google Shape;737;p43"/>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738" name="Google Shape;738;p43"/>
          <p:cNvSpPr txBox="1"/>
          <p:nvPr/>
        </p:nvSpPr>
        <p:spPr>
          <a:xfrm>
            <a:off x="129550" y="3106750"/>
            <a:ext cx="35604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1 4 2                         1 2 7                      </a:t>
            </a:r>
            <a:endParaRPr sz="1800" b="1"/>
          </a:p>
          <a:p>
            <a:pPr marL="0" lvl="0" indent="0" algn="l" rtl="0">
              <a:spcBef>
                <a:spcPts val="0"/>
              </a:spcBef>
              <a:spcAft>
                <a:spcPts val="0"/>
              </a:spcAft>
              <a:buNone/>
            </a:pPr>
            <a:r>
              <a:rPr lang="fr" sz="1800" b="1"/>
              <a:t>+         3 3                            1 9   </a:t>
            </a:r>
            <a:endParaRPr sz="1800" b="1"/>
          </a:p>
          <a:p>
            <a:pPr marL="0" lvl="0" indent="0" algn="l" rtl="0">
              <a:spcBef>
                <a:spcPts val="0"/>
              </a:spcBef>
              <a:spcAft>
                <a:spcPts val="0"/>
              </a:spcAft>
              <a:buNone/>
            </a:pPr>
            <a:r>
              <a:rPr lang="fr" sz="1800" b="1"/>
              <a:t>=      </a:t>
            </a:r>
            <a:r>
              <a:rPr lang="fr" sz="1800" b="1">
                <a:solidFill>
                  <a:srgbClr val="FF0000"/>
                </a:solidFill>
              </a:rPr>
              <a:t>1 7 5                        1  4  6</a:t>
            </a:r>
            <a:endParaRPr sz="2200" b="1">
              <a:solidFill>
                <a:srgbClr val="FF0000"/>
              </a:solidFill>
            </a:endParaRPr>
          </a:p>
        </p:txBody>
      </p:sp>
      <p:sp>
        <p:nvSpPr>
          <p:cNvPr id="739" name="Google Shape;739;p43"/>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1 3 8  </a:t>
            </a:r>
            <a:endParaRPr sz="1800" b="1"/>
          </a:p>
          <a:p>
            <a:pPr marL="0" lvl="0" indent="0" algn="l" rtl="0">
              <a:spcBef>
                <a:spcPts val="0"/>
              </a:spcBef>
              <a:spcAft>
                <a:spcPts val="0"/>
              </a:spcAft>
              <a:buNone/>
            </a:pPr>
            <a:r>
              <a:rPr lang="fr" sz="1800" b="1"/>
              <a:t>+         2 1 1</a:t>
            </a:r>
            <a:endParaRPr sz="1800" b="1"/>
          </a:p>
          <a:p>
            <a:pPr marL="0" lvl="0" indent="0" algn="l" rtl="0">
              <a:spcBef>
                <a:spcPts val="0"/>
              </a:spcBef>
              <a:spcAft>
                <a:spcPts val="0"/>
              </a:spcAft>
              <a:buNone/>
            </a:pPr>
            <a:r>
              <a:rPr lang="fr" sz="1800" b="1"/>
              <a:t>= </a:t>
            </a:r>
            <a:r>
              <a:rPr lang="fr" sz="1800" b="1">
                <a:solidFill>
                  <a:srgbClr val="FF0000"/>
                </a:solidFill>
              </a:rPr>
              <a:t>        3 4 9</a:t>
            </a:r>
            <a:endParaRPr sz="2200" b="1">
              <a:solidFill>
                <a:srgbClr val="FF0000"/>
              </a:solidFill>
            </a:endParaRPr>
          </a:p>
        </p:txBody>
      </p:sp>
      <p:sp>
        <p:nvSpPr>
          <p:cNvPr id="740" name="Google Shape;740;p43"/>
          <p:cNvSpPr txBox="1"/>
          <p:nvPr/>
        </p:nvSpPr>
        <p:spPr>
          <a:xfrm>
            <a:off x="5713675" y="1572425"/>
            <a:ext cx="359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44"/>
        <p:cNvGrpSpPr/>
        <p:nvPr/>
      </p:nvGrpSpPr>
      <p:grpSpPr>
        <a:xfrm>
          <a:off x="0" y="0"/>
          <a:ext cx="0" cy="0"/>
          <a:chOff x="0" y="0"/>
          <a:chExt cx="0" cy="0"/>
        </a:xfrm>
      </p:grpSpPr>
      <p:pic>
        <p:nvPicPr>
          <p:cNvPr id="745" name="Google Shape;745;p44"/>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746" name="Google Shape;746;p44"/>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747" name="Google Shape;747;p4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748" name="Google Shape;748;p4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749" name="Google Shape;749;p4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750" name="Google Shape;750;p44"/>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751" name="Google Shape;751;p44"/>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34 + 6</a:t>
            </a:r>
            <a:endParaRPr sz="1800" b="1"/>
          </a:p>
        </p:txBody>
      </p:sp>
      <p:sp>
        <p:nvSpPr>
          <p:cNvPr id="752" name="Google Shape;752;p44"/>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25 + 5</a:t>
            </a:r>
            <a:endParaRPr sz="1800" b="1">
              <a:solidFill>
                <a:schemeClr val="dk1"/>
              </a:solidFill>
            </a:endParaRPr>
          </a:p>
          <a:p>
            <a:pPr marL="0" lvl="0" indent="0" algn="l" rtl="0">
              <a:spcBef>
                <a:spcPts val="0"/>
              </a:spcBef>
              <a:spcAft>
                <a:spcPts val="0"/>
              </a:spcAft>
              <a:buNone/>
            </a:pPr>
            <a:endParaRPr sz="1800" b="1"/>
          </a:p>
        </p:txBody>
      </p:sp>
      <p:sp>
        <p:nvSpPr>
          <p:cNvPr id="753" name="Google Shape;753;p44"/>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45 + 2</a:t>
            </a:r>
            <a:endParaRPr sz="1800" b="1"/>
          </a:p>
        </p:txBody>
      </p:sp>
      <p:sp>
        <p:nvSpPr>
          <p:cNvPr id="754" name="Google Shape;754;p44"/>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78 + 1</a:t>
            </a:r>
            <a:endParaRPr sz="1800" b="1"/>
          </a:p>
        </p:txBody>
      </p:sp>
      <p:sp>
        <p:nvSpPr>
          <p:cNvPr id="755" name="Google Shape;755;p44"/>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12 + 4</a:t>
            </a:r>
            <a:endParaRPr sz="1800" b="1"/>
          </a:p>
        </p:txBody>
      </p:sp>
      <p:pic>
        <p:nvPicPr>
          <p:cNvPr id="756" name="Google Shape;756;p44"/>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757" name="Google Shape;757;p44"/>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50 + 9</a:t>
            </a:r>
            <a:endParaRPr sz="1800" b="1">
              <a:solidFill>
                <a:schemeClr val="dk1"/>
              </a:solidFill>
            </a:endParaRPr>
          </a:p>
        </p:txBody>
      </p:sp>
      <p:sp>
        <p:nvSpPr>
          <p:cNvPr id="758" name="Google Shape;758;p4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14</a:t>
            </a:r>
            <a:endParaRPr>
              <a:latin typeface="Finger Paint"/>
              <a:ea typeface="Finger Paint"/>
              <a:cs typeface="Finger Paint"/>
              <a:sym typeface="Finger Pain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62"/>
        <p:cNvGrpSpPr/>
        <p:nvPr/>
      </p:nvGrpSpPr>
      <p:grpSpPr>
        <a:xfrm>
          <a:off x="0" y="0"/>
          <a:ext cx="0" cy="0"/>
          <a:chOff x="0" y="0"/>
          <a:chExt cx="0" cy="0"/>
        </a:xfrm>
      </p:grpSpPr>
      <p:pic>
        <p:nvPicPr>
          <p:cNvPr id="763" name="Google Shape;763;p45"/>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764" name="Google Shape;764;p45"/>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765" name="Google Shape;765;p4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766" name="Google Shape;766;p4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767" name="Google Shape;767;p4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768" name="Google Shape;768;p45"/>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769" name="Google Shape;769;p45"/>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2 5 </a:t>
            </a:r>
            <a:endParaRPr sz="1800" b="1"/>
          </a:p>
          <a:p>
            <a:pPr marL="0" lvl="0" indent="0" algn="l" rtl="0">
              <a:spcBef>
                <a:spcPts val="0"/>
              </a:spcBef>
              <a:spcAft>
                <a:spcPts val="0"/>
              </a:spcAft>
              <a:buNone/>
            </a:pPr>
            <a:r>
              <a:rPr lang="fr" sz="1800" b="1"/>
              <a:t>+        5 </a:t>
            </a:r>
            <a:endParaRPr sz="1800" b="1"/>
          </a:p>
          <a:p>
            <a:pPr marL="0" lvl="0" indent="0" algn="l" rtl="0">
              <a:spcBef>
                <a:spcPts val="0"/>
              </a:spcBef>
              <a:spcAft>
                <a:spcPts val="0"/>
              </a:spcAft>
              <a:buNone/>
            </a:pPr>
            <a:r>
              <a:rPr lang="fr" sz="1800" b="1"/>
              <a:t>= </a:t>
            </a:r>
            <a:r>
              <a:rPr lang="fr" sz="1800" b="1">
                <a:solidFill>
                  <a:srgbClr val="FF0000"/>
                </a:solidFill>
              </a:rPr>
              <a:t>    3 0</a:t>
            </a:r>
            <a:endParaRPr sz="2200" b="1">
              <a:solidFill>
                <a:srgbClr val="FF0000"/>
              </a:solidFill>
            </a:endParaRPr>
          </a:p>
        </p:txBody>
      </p:sp>
      <p:cxnSp>
        <p:nvCxnSpPr>
          <p:cNvPr id="770" name="Google Shape;770;p45"/>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71" name="Google Shape;771;p45"/>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72" name="Google Shape;772;p45"/>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73" name="Google Shape;773;p45"/>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74" name="Google Shape;774;p45"/>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775" name="Google Shape;775;p45"/>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776" name="Google Shape;776;p45"/>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777" name="Google Shape;777;p45"/>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778" name="Google Shape;778;p45"/>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779" name="Google Shape;779;p4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14</a:t>
            </a:r>
            <a:endParaRPr>
              <a:latin typeface="Finger Paint"/>
              <a:ea typeface="Finger Paint"/>
              <a:cs typeface="Finger Paint"/>
              <a:sym typeface="Finger Paint"/>
            </a:endParaRPr>
          </a:p>
        </p:txBody>
      </p:sp>
      <p:sp>
        <p:nvSpPr>
          <p:cNvPr id="780" name="Google Shape;780;p4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781" name="Google Shape;781;p45"/>
          <p:cNvSpPr txBox="1"/>
          <p:nvPr/>
        </p:nvSpPr>
        <p:spPr>
          <a:xfrm>
            <a:off x="7056125" y="1959225"/>
            <a:ext cx="21945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si vous avez besoin d’une retenue, copier/ coller le 1, etmodifiez si besoin.</a:t>
            </a:r>
            <a:endParaRPr>
              <a:solidFill>
                <a:srgbClr val="00FF00"/>
              </a:solidFill>
            </a:endParaRPr>
          </a:p>
          <a:p>
            <a:pPr marL="0" lvl="0" indent="0" algn="l" rtl="0">
              <a:spcBef>
                <a:spcPts val="0"/>
              </a:spcBef>
              <a:spcAft>
                <a:spcPts val="0"/>
              </a:spcAft>
              <a:buNone/>
            </a:pPr>
            <a:r>
              <a:rPr lang="fr">
                <a:solidFill>
                  <a:srgbClr val="00FF00"/>
                </a:solidFill>
              </a:rPr>
              <a:t>effacez ce cadre à la fin.</a:t>
            </a:r>
            <a:endParaRPr>
              <a:solidFill>
                <a:srgbClr val="00FF00"/>
              </a:solidFill>
            </a:endParaRPr>
          </a:p>
          <a:p>
            <a:pPr marL="0" lvl="0" indent="0" algn="l" rtl="0">
              <a:spcBef>
                <a:spcPts val="0"/>
              </a:spcBef>
              <a:spcAft>
                <a:spcPts val="0"/>
              </a:spcAft>
              <a:buNone/>
            </a:pPr>
            <a:r>
              <a:rPr lang="fr">
                <a:solidFill>
                  <a:srgbClr val="00FF00"/>
                </a:solidFill>
              </a:rPr>
              <a:t>Merci.</a:t>
            </a:r>
            <a:endParaRPr>
              <a:solidFill>
                <a:srgbClr val="00FF00"/>
              </a:solidFill>
            </a:endParaRPr>
          </a:p>
        </p:txBody>
      </p:sp>
      <p:cxnSp>
        <p:nvCxnSpPr>
          <p:cNvPr id="782" name="Google Shape;782;p45"/>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783" name="Google Shape;783;p45"/>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4 5 </a:t>
            </a:r>
            <a:endParaRPr sz="1800" b="1"/>
          </a:p>
          <a:p>
            <a:pPr marL="0" lvl="0" indent="0" algn="l" rtl="0">
              <a:spcBef>
                <a:spcPts val="0"/>
              </a:spcBef>
              <a:spcAft>
                <a:spcPts val="0"/>
              </a:spcAft>
              <a:buNone/>
            </a:pPr>
            <a:r>
              <a:rPr lang="fr" sz="1800" b="1"/>
              <a:t>+        2 </a:t>
            </a:r>
            <a:endParaRPr sz="1800" b="1"/>
          </a:p>
          <a:p>
            <a:pPr marL="0" lvl="0" indent="0" algn="l" rtl="0">
              <a:spcBef>
                <a:spcPts val="0"/>
              </a:spcBef>
              <a:spcAft>
                <a:spcPts val="0"/>
              </a:spcAft>
              <a:buNone/>
            </a:pPr>
            <a:r>
              <a:rPr lang="fr" sz="1800" b="1"/>
              <a:t>= </a:t>
            </a:r>
            <a:r>
              <a:rPr lang="fr" sz="1800" b="1">
                <a:solidFill>
                  <a:srgbClr val="FF0000"/>
                </a:solidFill>
              </a:rPr>
              <a:t>    4 7</a:t>
            </a:r>
            <a:endParaRPr sz="2200" b="1">
              <a:solidFill>
                <a:srgbClr val="FF0000"/>
              </a:solidFill>
            </a:endParaRPr>
          </a:p>
        </p:txBody>
      </p:sp>
      <p:sp>
        <p:nvSpPr>
          <p:cNvPr id="784" name="Google Shape;784;p45"/>
          <p:cNvSpPr txBox="1"/>
          <p:nvPr/>
        </p:nvSpPr>
        <p:spPr>
          <a:xfrm>
            <a:off x="129550" y="1767550"/>
            <a:ext cx="16836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3 4 </a:t>
            </a:r>
            <a:endParaRPr sz="1800" b="1"/>
          </a:p>
          <a:p>
            <a:pPr marL="0" lvl="0" indent="0" algn="l" rtl="0">
              <a:spcBef>
                <a:spcPts val="0"/>
              </a:spcBef>
              <a:spcAft>
                <a:spcPts val="0"/>
              </a:spcAft>
              <a:buNone/>
            </a:pPr>
            <a:r>
              <a:rPr lang="fr" sz="1800" b="1"/>
              <a:t>+       3 </a:t>
            </a:r>
            <a:endParaRPr sz="1800" b="1"/>
          </a:p>
          <a:p>
            <a:pPr marL="0" lvl="0" indent="0" algn="l" rtl="0">
              <a:spcBef>
                <a:spcPts val="0"/>
              </a:spcBef>
              <a:spcAft>
                <a:spcPts val="0"/>
              </a:spcAft>
              <a:buNone/>
            </a:pPr>
            <a:r>
              <a:rPr lang="fr" sz="1800" b="1"/>
              <a:t>= </a:t>
            </a:r>
            <a:r>
              <a:rPr lang="fr" sz="1800" b="1">
                <a:solidFill>
                  <a:srgbClr val="FF0000"/>
                </a:solidFill>
              </a:rPr>
              <a:t>   3 7</a:t>
            </a:r>
            <a:endParaRPr sz="2200" b="1">
              <a:solidFill>
                <a:srgbClr val="FF0000"/>
              </a:solidFill>
            </a:endParaRPr>
          </a:p>
        </p:txBody>
      </p:sp>
      <p:sp>
        <p:nvSpPr>
          <p:cNvPr id="785" name="Google Shape;785;p45"/>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1 2</a:t>
            </a:r>
            <a:endParaRPr sz="1800" b="1"/>
          </a:p>
          <a:p>
            <a:pPr marL="0" lvl="0" indent="0" algn="l" rtl="0">
              <a:spcBef>
                <a:spcPts val="0"/>
              </a:spcBef>
              <a:spcAft>
                <a:spcPts val="0"/>
              </a:spcAft>
              <a:buNone/>
            </a:pPr>
            <a:r>
              <a:rPr lang="fr" sz="1800" b="1"/>
              <a:t>+         4 </a:t>
            </a:r>
            <a:endParaRPr sz="1800" b="1"/>
          </a:p>
          <a:p>
            <a:pPr marL="0" lvl="0" indent="0" algn="l" rtl="0">
              <a:spcBef>
                <a:spcPts val="0"/>
              </a:spcBef>
              <a:spcAft>
                <a:spcPts val="0"/>
              </a:spcAft>
              <a:buNone/>
            </a:pPr>
            <a:r>
              <a:rPr lang="fr" sz="1800" b="1"/>
              <a:t>= </a:t>
            </a:r>
            <a:r>
              <a:rPr lang="fr" sz="1800" b="1">
                <a:solidFill>
                  <a:srgbClr val="FF0000"/>
                </a:solidFill>
              </a:rPr>
              <a:t>     1 6</a:t>
            </a:r>
            <a:endParaRPr sz="2200" b="1">
              <a:solidFill>
                <a:srgbClr val="FF0000"/>
              </a:solidFill>
            </a:endParaRPr>
          </a:p>
        </p:txBody>
      </p:sp>
      <p:sp>
        <p:nvSpPr>
          <p:cNvPr id="786" name="Google Shape;786;p45"/>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7 8 </a:t>
            </a:r>
            <a:endParaRPr sz="1800" b="1"/>
          </a:p>
          <a:p>
            <a:pPr marL="0" lvl="0" indent="0" algn="l" rtl="0">
              <a:spcBef>
                <a:spcPts val="0"/>
              </a:spcBef>
              <a:spcAft>
                <a:spcPts val="0"/>
              </a:spcAft>
              <a:buNone/>
            </a:pPr>
            <a:r>
              <a:rPr lang="fr" sz="1800" b="1"/>
              <a:t>+       1</a:t>
            </a:r>
            <a:endParaRPr sz="1800" b="1"/>
          </a:p>
          <a:p>
            <a:pPr marL="0" lvl="0" indent="0" algn="l" rtl="0">
              <a:spcBef>
                <a:spcPts val="0"/>
              </a:spcBef>
              <a:spcAft>
                <a:spcPts val="0"/>
              </a:spcAft>
              <a:buNone/>
            </a:pPr>
            <a:r>
              <a:rPr lang="fr" sz="1800" b="1"/>
              <a:t>= </a:t>
            </a:r>
            <a:r>
              <a:rPr lang="fr" sz="1800" b="1">
                <a:solidFill>
                  <a:srgbClr val="FF0000"/>
                </a:solidFill>
              </a:rPr>
              <a:t>   7 9</a:t>
            </a:r>
            <a:endParaRPr sz="2200" b="1">
              <a:solidFill>
                <a:srgbClr val="FF0000"/>
              </a:solidFill>
            </a:endParaRPr>
          </a:p>
        </p:txBody>
      </p:sp>
      <p:sp>
        <p:nvSpPr>
          <p:cNvPr id="787" name="Google Shape;787;p45"/>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5 0</a:t>
            </a:r>
            <a:endParaRPr sz="1800" b="1"/>
          </a:p>
          <a:p>
            <a:pPr marL="0" lvl="0" indent="0" algn="l" rtl="0">
              <a:spcBef>
                <a:spcPts val="0"/>
              </a:spcBef>
              <a:spcAft>
                <a:spcPts val="0"/>
              </a:spcAft>
              <a:buNone/>
            </a:pPr>
            <a:r>
              <a:rPr lang="fr" sz="1800" b="1"/>
              <a:t>+       9 </a:t>
            </a:r>
            <a:endParaRPr sz="1800" b="1"/>
          </a:p>
          <a:p>
            <a:pPr marL="0" lvl="0" indent="0" algn="l" rtl="0">
              <a:spcBef>
                <a:spcPts val="0"/>
              </a:spcBef>
              <a:spcAft>
                <a:spcPts val="0"/>
              </a:spcAft>
              <a:buNone/>
            </a:pPr>
            <a:r>
              <a:rPr lang="fr" sz="1800" b="1"/>
              <a:t>= </a:t>
            </a:r>
            <a:r>
              <a:rPr lang="fr" sz="1800" b="1">
                <a:solidFill>
                  <a:srgbClr val="FF0000"/>
                </a:solidFill>
              </a:rPr>
              <a:t>   5 9</a:t>
            </a:r>
            <a:endParaRPr sz="2200" b="1">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1"/>
        <p:cNvGrpSpPr/>
        <p:nvPr/>
      </p:nvGrpSpPr>
      <p:grpSpPr>
        <a:xfrm>
          <a:off x="0" y="0"/>
          <a:ext cx="0" cy="0"/>
          <a:chOff x="0" y="0"/>
          <a:chExt cx="0" cy="0"/>
        </a:xfrm>
      </p:grpSpPr>
      <p:pic>
        <p:nvPicPr>
          <p:cNvPr id="792" name="Google Shape;792;p46"/>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793" name="Google Shape;793;p46"/>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794" name="Google Shape;794;p4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795" name="Google Shape;795;p4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796" name="Google Shape;796;p4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797" name="Google Shape;797;p46"/>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798" name="Google Shape;798;p46"/>
          <p:cNvSpPr txBox="1"/>
          <p:nvPr/>
        </p:nvSpPr>
        <p:spPr>
          <a:xfrm>
            <a:off x="12955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16 + 32</a:t>
            </a:r>
            <a:endParaRPr sz="1800" b="1"/>
          </a:p>
        </p:txBody>
      </p:sp>
      <p:sp>
        <p:nvSpPr>
          <p:cNvPr id="799" name="Google Shape;799;p46"/>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21 + 42</a:t>
            </a:r>
            <a:endParaRPr sz="1800" b="1">
              <a:solidFill>
                <a:schemeClr val="dk1"/>
              </a:solidFill>
            </a:endParaRPr>
          </a:p>
          <a:p>
            <a:pPr marL="0" lvl="0" indent="0" algn="l" rtl="0">
              <a:spcBef>
                <a:spcPts val="0"/>
              </a:spcBef>
              <a:spcAft>
                <a:spcPts val="0"/>
              </a:spcAft>
              <a:buNone/>
            </a:pPr>
            <a:endParaRPr sz="1800" b="1"/>
          </a:p>
        </p:txBody>
      </p:sp>
      <p:sp>
        <p:nvSpPr>
          <p:cNvPr id="800" name="Google Shape;800;p46"/>
          <p:cNvSpPr txBox="1"/>
          <p:nvPr/>
        </p:nvSpPr>
        <p:spPr>
          <a:xfrm>
            <a:off x="4731425" y="176808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52 + 5</a:t>
            </a:r>
            <a:endParaRPr sz="1800" b="1"/>
          </a:p>
        </p:txBody>
      </p:sp>
      <p:sp>
        <p:nvSpPr>
          <p:cNvPr id="801" name="Google Shape;801;p46"/>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35 + 48</a:t>
            </a:r>
            <a:endParaRPr sz="1800" b="1"/>
          </a:p>
        </p:txBody>
      </p:sp>
      <p:sp>
        <p:nvSpPr>
          <p:cNvPr id="802" name="Google Shape;802;p46"/>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67 + 8</a:t>
            </a:r>
            <a:endParaRPr sz="1800" b="1"/>
          </a:p>
        </p:txBody>
      </p:sp>
      <p:pic>
        <p:nvPicPr>
          <p:cNvPr id="803" name="Google Shape;803;p46"/>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804" name="Google Shape;804;p46"/>
          <p:cNvSpPr txBox="1"/>
          <p:nvPr/>
        </p:nvSpPr>
        <p:spPr>
          <a:xfrm>
            <a:off x="5264900" y="228533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52 + 56</a:t>
            </a:r>
            <a:endParaRPr sz="1800" b="1">
              <a:solidFill>
                <a:schemeClr val="dk1"/>
              </a:solidFill>
            </a:endParaRPr>
          </a:p>
        </p:txBody>
      </p:sp>
      <p:sp>
        <p:nvSpPr>
          <p:cNvPr id="805" name="Google Shape;805;p4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15</a:t>
            </a:r>
            <a:endParaRPr>
              <a:latin typeface="Finger Paint"/>
              <a:ea typeface="Finger Paint"/>
              <a:cs typeface="Finger Paint"/>
              <a:sym typeface="Finger Pain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09"/>
        <p:cNvGrpSpPr/>
        <p:nvPr/>
      </p:nvGrpSpPr>
      <p:grpSpPr>
        <a:xfrm>
          <a:off x="0" y="0"/>
          <a:ext cx="0" cy="0"/>
          <a:chOff x="0" y="0"/>
          <a:chExt cx="0" cy="0"/>
        </a:xfrm>
      </p:grpSpPr>
      <p:pic>
        <p:nvPicPr>
          <p:cNvPr id="810" name="Google Shape;810;p47"/>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811" name="Google Shape;811;p47"/>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812" name="Google Shape;812;p4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813" name="Google Shape;813;p4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814" name="Google Shape;814;p4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815" name="Google Shape;815;p47"/>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816" name="Google Shape;816;p47"/>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cxnSp>
        <p:nvCxnSpPr>
          <p:cNvPr id="817" name="Google Shape;817;p47"/>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18" name="Google Shape;818;p47"/>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19" name="Google Shape;819;p47"/>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20" name="Google Shape;820;p47"/>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21" name="Google Shape;821;p47"/>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22" name="Google Shape;822;p47"/>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823" name="Google Shape;823;p47"/>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824" name="Google Shape;824;p47"/>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825" name="Google Shape;825;p47"/>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826" name="Google Shape;826;p4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15</a:t>
            </a:r>
            <a:endParaRPr>
              <a:latin typeface="Finger Paint"/>
              <a:ea typeface="Finger Paint"/>
              <a:cs typeface="Finger Paint"/>
              <a:sym typeface="Finger Paint"/>
            </a:endParaRPr>
          </a:p>
        </p:txBody>
      </p:sp>
      <p:sp>
        <p:nvSpPr>
          <p:cNvPr id="827" name="Google Shape;827;p4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828" name="Google Shape;828;p47"/>
          <p:cNvSpPr txBox="1"/>
          <p:nvPr/>
        </p:nvSpPr>
        <p:spPr>
          <a:xfrm>
            <a:off x="7056125" y="1959225"/>
            <a:ext cx="21945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si vous avez besoin d’une retenue, copier/ coller le 1, et modifiez si besoin.</a:t>
            </a:r>
            <a:endParaRPr>
              <a:solidFill>
                <a:srgbClr val="00FF00"/>
              </a:solidFill>
            </a:endParaRPr>
          </a:p>
          <a:p>
            <a:pPr marL="0" lvl="0" indent="0" algn="l" rtl="0">
              <a:spcBef>
                <a:spcPts val="0"/>
              </a:spcBef>
              <a:spcAft>
                <a:spcPts val="0"/>
              </a:spcAft>
              <a:buNone/>
            </a:pPr>
            <a:r>
              <a:rPr lang="fr">
                <a:solidFill>
                  <a:srgbClr val="00FF00"/>
                </a:solidFill>
              </a:rPr>
              <a:t>effacez ce cadre à la fin.</a:t>
            </a:r>
            <a:endParaRPr>
              <a:solidFill>
                <a:srgbClr val="00FF00"/>
              </a:solidFill>
            </a:endParaRPr>
          </a:p>
          <a:p>
            <a:pPr marL="0" lvl="0" indent="0" algn="l" rtl="0">
              <a:spcBef>
                <a:spcPts val="0"/>
              </a:spcBef>
              <a:spcAft>
                <a:spcPts val="0"/>
              </a:spcAft>
              <a:buNone/>
            </a:pPr>
            <a:r>
              <a:rPr lang="fr">
                <a:solidFill>
                  <a:srgbClr val="00FF00"/>
                </a:solidFill>
              </a:rPr>
              <a:t>Merci.</a:t>
            </a:r>
            <a:endParaRPr>
              <a:solidFill>
                <a:srgbClr val="00FF00"/>
              </a:solidFill>
            </a:endParaRPr>
          </a:p>
        </p:txBody>
      </p:sp>
      <p:cxnSp>
        <p:nvCxnSpPr>
          <p:cNvPr id="829" name="Google Shape;829;p47"/>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830" name="Google Shape;830;p47"/>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831" name="Google Shape;831;p47"/>
          <p:cNvSpPr txBox="1"/>
          <p:nvPr/>
        </p:nvSpPr>
        <p:spPr>
          <a:xfrm>
            <a:off x="4713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 6…….     </a:t>
            </a:r>
            <a:endParaRPr sz="1800" b="1"/>
          </a:p>
          <a:p>
            <a:pPr marL="0" lvl="0" indent="0" algn="l" rtl="0">
              <a:spcBef>
                <a:spcPts val="0"/>
              </a:spcBef>
              <a:spcAft>
                <a:spcPts val="0"/>
              </a:spcAft>
              <a:buNone/>
            </a:pPr>
            <a:r>
              <a:rPr lang="fr" sz="1800" b="1"/>
              <a:t>+   …  3 2……... </a:t>
            </a:r>
            <a:endParaRPr sz="1800" b="1"/>
          </a:p>
          <a:p>
            <a:pPr marL="0" lvl="0" indent="0" algn="l" rtl="0">
              <a:spcBef>
                <a:spcPts val="0"/>
              </a:spcBef>
              <a:spcAft>
                <a:spcPts val="0"/>
              </a:spcAft>
              <a:buNone/>
            </a:pPr>
            <a:r>
              <a:rPr lang="fr" sz="1800" b="1"/>
              <a:t>= </a:t>
            </a:r>
            <a:r>
              <a:rPr lang="fr" sz="1800" b="1">
                <a:solidFill>
                  <a:srgbClr val="FF0000"/>
                </a:solidFill>
              </a:rPr>
              <a:t>……4 8………  </a:t>
            </a:r>
            <a:endParaRPr sz="2200" b="1">
              <a:solidFill>
                <a:srgbClr val="FF0000"/>
              </a:solidFill>
            </a:endParaRPr>
          </a:p>
        </p:txBody>
      </p:sp>
      <p:sp>
        <p:nvSpPr>
          <p:cNvPr id="832" name="Google Shape;832;p47"/>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833" name="Google Shape;833;p47"/>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5 ……. </a:t>
            </a:r>
            <a:endParaRPr sz="1800" b="1"/>
          </a:p>
          <a:p>
            <a:pPr marL="0" lvl="0" indent="0" algn="l" rtl="0">
              <a:spcBef>
                <a:spcPts val="0"/>
              </a:spcBef>
              <a:spcAft>
                <a:spcPts val="0"/>
              </a:spcAft>
              <a:buNone/>
            </a:pPr>
            <a:r>
              <a:rPr lang="fr" sz="1800" b="1"/>
              <a:t>+   … 4 8……... </a:t>
            </a:r>
            <a:endParaRPr sz="1800" b="1"/>
          </a:p>
          <a:p>
            <a:pPr marL="0" lvl="0" indent="0" algn="l" rtl="0">
              <a:spcBef>
                <a:spcPts val="0"/>
              </a:spcBef>
              <a:spcAft>
                <a:spcPts val="0"/>
              </a:spcAft>
              <a:buNone/>
            </a:pPr>
            <a:r>
              <a:rPr lang="fr" sz="1800" b="1"/>
              <a:t>= </a:t>
            </a:r>
            <a:r>
              <a:rPr lang="fr" sz="1800" b="1">
                <a:solidFill>
                  <a:srgbClr val="FF0000"/>
                </a:solidFill>
              </a:rPr>
              <a:t>……8…3…...</a:t>
            </a:r>
            <a:endParaRPr sz="2200" b="1">
              <a:solidFill>
                <a:srgbClr val="FF0000"/>
              </a:solidFill>
            </a:endParaRPr>
          </a:p>
        </p:txBody>
      </p:sp>
      <p:sp>
        <p:nvSpPr>
          <p:cNvPr id="834" name="Google Shape;834;p47"/>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838"/>
        <p:cNvGrpSpPr/>
        <p:nvPr/>
      </p:nvGrpSpPr>
      <p:grpSpPr>
        <a:xfrm>
          <a:off x="0" y="0"/>
          <a:ext cx="0" cy="0"/>
          <a:chOff x="0" y="0"/>
          <a:chExt cx="0" cy="0"/>
        </a:xfrm>
      </p:grpSpPr>
      <p:pic>
        <p:nvPicPr>
          <p:cNvPr id="839" name="Google Shape;839;p48"/>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840" name="Google Shape;840;p48"/>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841" name="Google Shape;841;p4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842" name="Google Shape;842;p4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843" name="Google Shape;843;p4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844" name="Google Shape;844;p48"/>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845" name="Google Shape;845;p48"/>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32 + 47</a:t>
            </a:r>
            <a:endParaRPr sz="1800" b="1"/>
          </a:p>
        </p:txBody>
      </p:sp>
      <p:sp>
        <p:nvSpPr>
          <p:cNvPr id="846" name="Google Shape;846;p48"/>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63 + 25</a:t>
            </a:r>
            <a:endParaRPr sz="1800" b="1">
              <a:solidFill>
                <a:schemeClr val="dk1"/>
              </a:solidFill>
            </a:endParaRPr>
          </a:p>
          <a:p>
            <a:pPr marL="0" lvl="0" indent="0" algn="l" rtl="0">
              <a:spcBef>
                <a:spcPts val="0"/>
              </a:spcBef>
              <a:spcAft>
                <a:spcPts val="0"/>
              </a:spcAft>
              <a:buNone/>
            </a:pPr>
            <a:endParaRPr sz="1800" b="1"/>
          </a:p>
        </p:txBody>
      </p:sp>
      <p:sp>
        <p:nvSpPr>
          <p:cNvPr id="847" name="Google Shape;847;p48"/>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45 + 26</a:t>
            </a:r>
            <a:endParaRPr sz="1800" b="1"/>
          </a:p>
        </p:txBody>
      </p:sp>
      <p:sp>
        <p:nvSpPr>
          <p:cNvPr id="848" name="Google Shape;848;p48"/>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26 + 38</a:t>
            </a:r>
            <a:endParaRPr sz="1800" b="1"/>
          </a:p>
        </p:txBody>
      </p:sp>
      <p:sp>
        <p:nvSpPr>
          <p:cNvPr id="849" name="Google Shape;849;p48"/>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34 + 29</a:t>
            </a:r>
            <a:endParaRPr sz="1800" b="1"/>
          </a:p>
        </p:txBody>
      </p:sp>
      <p:pic>
        <p:nvPicPr>
          <p:cNvPr id="850" name="Google Shape;850;p48"/>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851" name="Google Shape;851;p48"/>
          <p:cNvSpPr txBox="1"/>
          <p:nvPr/>
        </p:nvSpPr>
        <p:spPr>
          <a:xfrm>
            <a:off x="5192700" y="2271563"/>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42 + 37</a:t>
            </a:r>
            <a:endParaRPr sz="1800" b="1">
              <a:solidFill>
                <a:schemeClr val="dk1"/>
              </a:solidFill>
            </a:endParaRPr>
          </a:p>
        </p:txBody>
      </p:sp>
      <p:sp>
        <p:nvSpPr>
          <p:cNvPr id="852" name="Google Shape;852;p4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16</a:t>
            </a:r>
            <a:endParaRPr>
              <a:latin typeface="Finger Paint"/>
              <a:ea typeface="Finger Paint"/>
              <a:cs typeface="Finger Paint"/>
              <a:sym typeface="Finger Pain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856"/>
        <p:cNvGrpSpPr/>
        <p:nvPr/>
      </p:nvGrpSpPr>
      <p:grpSpPr>
        <a:xfrm>
          <a:off x="0" y="0"/>
          <a:ext cx="0" cy="0"/>
          <a:chOff x="0" y="0"/>
          <a:chExt cx="0" cy="0"/>
        </a:xfrm>
      </p:grpSpPr>
      <p:pic>
        <p:nvPicPr>
          <p:cNvPr id="857" name="Google Shape;857;p49"/>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858" name="Google Shape;858;p49"/>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859" name="Google Shape;859;p4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860" name="Google Shape;860;p4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861" name="Google Shape;861;p4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862" name="Google Shape;862;p49"/>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863" name="Google Shape;863;p49"/>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63</a:t>
            </a:r>
            <a:endParaRPr sz="1800" b="1"/>
          </a:p>
          <a:p>
            <a:pPr marL="0" lvl="0" indent="0" algn="l" rtl="0">
              <a:spcBef>
                <a:spcPts val="0"/>
              </a:spcBef>
              <a:spcAft>
                <a:spcPts val="0"/>
              </a:spcAft>
              <a:buNone/>
            </a:pPr>
            <a:r>
              <a:rPr lang="fr" sz="1800" b="1"/>
              <a:t>+ 25 </a:t>
            </a:r>
            <a:endParaRPr sz="1800" b="1"/>
          </a:p>
          <a:p>
            <a:pPr marL="0" lvl="0" indent="0" algn="l" rtl="0">
              <a:spcBef>
                <a:spcPts val="0"/>
              </a:spcBef>
              <a:spcAft>
                <a:spcPts val="0"/>
              </a:spcAft>
              <a:buNone/>
            </a:pPr>
            <a:r>
              <a:rPr lang="fr" sz="1800" b="1"/>
              <a:t>= </a:t>
            </a:r>
            <a:r>
              <a:rPr lang="fr" sz="1800" b="1">
                <a:solidFill>
                  <a:srgbClr val="FF0000"/>
                </a:solidFill>
              </a:rPr>
              <a:t>88</a:t>
            </a:r>
            <a:endParaRPr sz="2200" b="1">
              <a:solidFill>
                <a:srgbClr val="FF0000"/>
              </a:solidFill>
            </a:endParaRPr>
          </a:p>
        </p:txBody>
      </p:sp>
      <p:cxnSp>
        <p:nvCxnSpPr>
          <p:cNvPr id="864" name="Google Shape;864;p49"/>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65" name="Google Shape;865;p49"/>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66" name="Google Shape;866;p49"/>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67" name="Google Shape;867;p49"/>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68" name="Google Shape;868;p49"/>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869" name="Google Shape;869;p49"/>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870" name="Google Shape;870;p49"/>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871" name="Google Shape;871;p49"/>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872" name="Google Shape;872;p4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16</a:t>
            </a:r>
            <a:endParaRPr>
              <a:latin typeface="Finger Paint"/>
              <a:ea typeface="Finger Paint"/>
              <a:cs typeface="Finger Paint"/>
              <a:sym typeface="Finger Paint"/>
            </a:endParaRPr>
          </a:p>
        </p:txBody>
      </p:sp>
      <p:sp>
        <p:nvSpPr>
          <p:cNvPr id="873" name="Google Shape;873;p4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874" name="Google Shape;874;p49"/>
          <p:cNvSpPr txBox="1"/>
          <p:nvPr/>
        </p:nvSpPr>
        <p:spPr>
          <a:xfrm>
            <a:off x="7056125" y="1959225"/>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sp>
        <p:nvSpPr>
          <p:cNvPr id="875" name="Google Shape;875;p49"/>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45 </a:t>
            </a:r>
            <a:endParaRPr sz="1800" b="1"/>
          </a:p>
          <a:p>
            <a:pPr marL="0" lvl="0" indent="0" algn="l" rtl="0">
              <a:spcBef>
                <a:spcPts val="0"/>
              </a:spcBef>
              <a:spcAft>
                <a:spcPts val="0"/>
              </a:spcAft>
              <a:buNone/>
            </a:pPr>
            <a:r>
              <a:rPr lang="fr" sz="1800" b="1"/>
              <a:t>+ 26</a:t>
            </a:r>
            <a:endParaRPr sz="1800" b="1"/>
          </a:p>
          <a:p>
            <a:pPr marL="0" lvl="0" indent="0" algn="l" rtl="0">
              <a:spcBef>
                <a:spcPts val="0"/>
              </a:spcBef>
              <a:spcAft>
                <a:spcPts val="0"/>
              </a:spcAft>
              <a:buNone/>
            </a:pPr>
            <a:r>
              <a:rPr lang="fr" sz="1800" b="1"/>
              <a:t>= </a:t>
            </a:r>
            <a:r>
              <a:rPr lang="fr" sz="1800" b="1">
                <a:solidFill>
                  <a:srgbClr val="FF0000"/>
                </a:solidFill>
              </a:rPr>
              <a:t>71</a:t>
            </a:r>
            <a:endParaRPr sz="2200" b="1">
              <a:solidFill>
                <a:srgbClr val="FF0000"/>
              </a:solidFill>
            </a:endParaRPr>
          </a:p>
        </p:txBody>
      </p:sp>
      <p:sp>
        <p:nvSpPr>
          <p:cNvPr id="876" name="Google Shape;876;p49"/>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32 </a:t>
            </a:r>
            <a:endParaRPr sz="1800" b="1"/>
          </a:p>
          <a:p>
            <a:pPr marL="0" lvl="0" indent="0" algn="l" rtl="0">
              <a:spcBef>
                <a:spcPts val="0"/>
              </a:spcBef>
              <a:spcAft>
                <a:spcPts val="0"/>
              </a:spcAft>
              <a:buNone/>
            </a:pPr>
            <a:r>
              <a:rPr lang="fr" sz="1800" b="1"/>
              <a:t>+ 47 </a:t>
            </a:r>
            <a:endParaRPr sz="1800" b="1"/>
          </a:p>
          <a:p>
            <a:pPr marL="0" lvl="0" indent="0" algn="l" rtl="0">
              <a:spcBef>
                <a:spcPts val="0"/>
              </a:spcBef>
              <a:spcAft>
                <a:spcPts val="0"/>
              </a:spcAft>
              <a:buNone/>
            </a:pPr>
            <a:r>
              <a:rPr lang="fr" sz="1800" b="1"/>
              <a:t>= </a:t>
            </a:r>
            <a:r>
              <a:rPr lang="fr" sz="1800" b="1">
                <a:solidFill>
                  <a:srgbClr val="FF0000"/>
                </a:solidFill>
              </a:rPr>
              <a:t>79</a:t>
            </a:r>
            <a:endParaRPr sz="2200" b="1">
              <a:solidFill>
                <a:srgbClr val="FF0000"/>
              </a:solidFill>
            </a:endParaRPr>
          </a:p>
        </p:txBody>
      </p:sp>
      <p:sp>
        <p:nvSpPr>
          <p:cNvPr id="877" name="Google Shape;877;p49"/>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34 </a:t>
            </a:r>
            <a:endParaRPr sz="1800" b="1"/>
          </a:p>
          <a:p>
            <a:pPr marL="0" lvl="0" indent="0" algn="l" rtl="0">
              <a:spcBef>
                <a:spcPts val="0"/>
              </a:spcBef>
              <a:spcAft>
                <a:spcPts val="0"/>
              </a:spcAft>
              <a:buNone/>
            </a:pPr>
            <a:r>
              <a:rPr lang="fr" sz="1800" b="1"/>
              <a:t>+ 29</a:t>
            </a:r>
            <a:endParaRPr sz="1800" b="1"/>
          </a:p>
          <a:p>
            <a:pPr marL="0" lvl="0" indent="0" algn="l" rtl="0">
              <a:spcBef>
                <a:spcPts val="0"/>
              </a:spcBef>
              <a:spcAft>
                <a:spcPts val="0"/>
              </a:spcAft>
              <a:buNone/>
            </a:pPr>
            <a:r>
              <a:rPr lang="fr" sz="1800" b="1"/>
              <a:t>= </a:t>
            </a:r>
            <a:r>
              <a:rPr lang="fr" sz="1800" b="1">
                <a:solidFill>
                  <a:srgbClr val="FF0000"/>
                </a:solidFill>
              </a:rPr>
              <a:t>63</a:t>
            </a:r>
            <a:endParaRPr sz="2200" b="1">
              <a:solidFill>
                <a:srgbClr val="FF0000"/>
              </a:solidFill>
            </a:endParaRPr>
          </a:p>
        </p:txBody>
      </p:sp>
      <p:sp>
        <p:nvSpPr>
          <p:cNvPr id="878" name="Google Shape;878;p49"/>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26 </a:t>
            </a:r>
            <a:endParaRPr sz="1800" b="1"/>
          </a:p>
          <a:p>
            <a:pPr marL="0" lvl="0" indent="0" algn="l" rtl="0">
              <a:spcBef>
                <a:spcPts val="0"/>
              </a:spcBef>
              <a:spcAft>
                <a:spcPts val="0"/>
              </a:spcAft>
              <a:buNone/>
            </a:pPr>
            <a:r>
              <a:rPr lang="fr" sz="1800" b="1"/>
              <a:t>+ 38</a:t>
            </a:r>
            <a:endParaRPr sz="1800" b="1"/>
          </a:p>
          <a:p>
            <a:pPr marL="0" lvl="0" indent="0" algn="l" rtl="0">
              <a:spcBef>
                <a:spcPts val="0"/>
              </a:spcBef>
              <a:spcAft>
                <a:spcPts val="0"/>
              </a:spcAft>
              <a:buNone/>
            </a:pPr>
            <a:r>
              <a:rPr lang="fr" sz="1800" b="1"/>
              <a:t>= </a:t>
            </a:r>
            <a:r>
              <a:rPr lang="fr" sz="1800" b="1">
                <a:solidFill>
                  <a:srgbClr val="FF0000"/>
                </a:solidFill>
              </a:rPr>
              <a:t>64</a:t>
            </a:r>
            <a:endParaRPr sz="2200" b="1">
              <a:solidFill>
                <a:srgbClr val="FF0000"/>
              </a:solidFill>
            </a:endParaRPr>
          </a:p>
        </p:txBody>
      </p:sp>
      <p:sp>
        <p:nvSpPr>
          <p:cNvPr id="879" name="Google Shape;879;p49"/>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42 </a:t>
            </a:r>
            <a:endParaRPr sz="1800" b="1"/>
          </a:p>
          <a:p>
            <a:pPr marL="0" lvl="0" indent="0" algn="l" rtl="0">
              <a:spcBef>
                <a:spcPts val="0"/>
              </a:spcBef>
              <a:spcAft>
                <a:spcPts val="0"/>
              </a:spcAft>
              <a:buNone/>
            </a:pPr>
            <a:r>
              <a:rPr lang="fr" sz="1800" b="1"/>
              <a:t>+ 37</a:t>
            </a:r>
            <a:endParaRPr sz="1800" b="1"/>
          </a:p>
          <a:p>
            <a:pPr marL="0" lvl="0" indent="0" algn="l" rtl="0">
              <a:spcBef>
                <a:spcPts val="0"/>
              </a:spcBef>
              <a:spcAft>
                <a:spcPts val="0"/>
              </a:spcAft>
              <a:buNone/>
            </a:pPr>
            <a:r>
              <a:rPr lang="fr" sz="1800" b="1"/>
              <a:t>= </a:t>
            </a:r>
            <a:r>
              <a:rPr lang="fr" sz="1800" b="1">
                <a:solidFill>
                  <a:srgbClr val="FF0000"/>
                </a:solidFill>
              </a:rPr>
              <a:t>79</a:t>
            </a:r>
            <a:endParaRPr sz="2200" b="1">
              <a:solidFill>
                <a:srgbClr val="FF0000"/>
              </a:solidFill>
            </a:endParaRPr>
          </a:p>
        </p:txBody>
      </p:sp>
      <p:sp>
        <p:nvSpPr>
          <p:cNvPr id="880" name="Google Shape;880;p49"/>
          <p:cNvSpPr txBox="1"/>
          <p:nvPr/>
        </p:nvSpPr>
        <p:spPr>
          <a:xfrm>
            <a:off x="5196700"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881" name="Google Shape;881;p49"/>
          <p:cNvSpPr txBox="1"/>
          <p:nvPr/>
        </p:nvSpPr>
        <p:spPr>
          <a:xfrm>
            <a:off x="364075" y="29850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882" name="Google Shape;882;p49"/>
          <p:cNvSpPr txBox="1"/>
          <p:nvPr/>
        </p:nvSpPr>
        <p:spPr>
          <a:xfrm>
            <a:off x="2332575" y="29850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886"/>
        <p:cNvGrpSpPr/>
        <p:nvPr/>
      </p:nvGrpSpPr>
      <p:grpSpPr>
        <a:xfrm>
          <a:off x="0" y="0"/>
          <a:ext cx="0" cy="0"/>
          <a:chOff x="0" y="0"/>
          <a:chExt cx="0" cy="0"/>
        </a:xfrm>
      </p:grpSpPr>
      <p:pic>
        <p:nvPicPr>
          <p:cNvPr id="887" name="Google Shape;887;p50"/>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888" name="Google Shape;888;p50"/>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889" name="Google Shape;889;p5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890" name="Google Shape;890;p5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891" name="Google Shape;891;p5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892" name="Google Shape;892;p50"/>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893" name="Google Shape;893;p50"/>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Addition 1</a:t>
            </a:r>
            <a:endParaRPr sz="1800" b="1"/>
          </a:p>
        </p:txBody>
      </p:sp>
      <p:sp>
        <p:nvSpPr>
          <p:cNvPr id="894" name="Google Shape;894;p50"/>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Addition 2</a:t>
            </a:r>
            <a:endParaRPr sz="1800" b="1">
              <a:solidFill>
                <a:schemeClr val="dk1"/>
              </a:solidFill>
            </a:endParaRPr>
          </a:p>
          <a:p>
            <a:pPr marL="0" lvl="0" indent="0" algn="l" rtl="0">
              <a:spcBef>
                <a:spcPts val="0"/>
              </a:spcBef>
              <a:spcAft>
                <a:spcPts val="0"/>
              </a:spcAft>
              <a:buNone/>
            </a:pPr>
            <a:endParaRPr sz="1800" b="1"/>
          </a:p>
        </p:txBody>
      </p:sp>
      <p:sp>
        <p:nvSpPr>
          <p:cNvPr id="895" name="Google Shape;895;p50"/>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Addition 3</a:t>
            </a:r>
            <a:endParaRPr sz="1800" b="1"/>
          </a:p>
        </p:txBody>
      </p:sp>
      <p:sp>
        <p:nvSpPr>
          <p:cNvPr id="896" name="Google Shape;896;p50"/>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Addition 4</a:t>
            </a:r>
            <a:endParaRPr sz="1800" b="1"/>
          </a:p>
        </p:txBody>
      </p:sp>
      <p:sp>
        <p:nvSpPr>
          <p:cNvPr id="897" name="Google Shape;897;p50"/>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Addition 5</a:t>
            </a:r>
            <a:endParaRPr sz="1800" b="1"/>
          </a:p>
        </p:txBody>
      </p:sp>
      <p:pic>
        <p:nvPicPr>
          <p:cNvPr id="898" name="Google Shape;898;p50"/>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899" name="Google Shape;899;p50"/>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Addition 6</a:t>
            </a:r>
            <a:endParaRPr sz="1800" b="1">
              <a:solidFill>
                <a:schemeClr val="dk1"/>
              </a:solidFill>
            </a:endParaRPr>
          </a:p>
        </p:txBody>
      </p:sp>
      <p:sp>
        <p:nvSpPr>
          <p:cNvPr id="900" name="Google Shape;900;p5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17</a:t>
            </a:r>
            <a:endParaRPr>
              <a:latin typeface="Finger Paint"/>
              <a:ea typeface="Finger Paint"/>
              <a:cs typeface="Finger Paint"/>
              <a:sym typeface="Finger Pain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904"/>
        <p:cNvGrpSpPr/>
        <p:nvPr/>
      </p:nvGrpSpPr>
      <p:grpSpPr>
        <a:xfrm>
          <a:off x="0" y="0"/>
          <a:ext cx="0" cy="0"/>
          <a:chOff x="0" y="0"/>
          <a:chExt cx="0" cy="0"/>
        </a:xfrm>
      </p:grpSpPr>
      <p:pic>
        <p:nvPicPr>
          <p:cNvPr id="905" name="Google Shape;905;p51"/>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906" name="Google Shape;906;p51"/>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907" name="Google Shape;907;p5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908" name="Google Shape;908;p5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909" name="Google Shape;909;p5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910" name="Google Shape;910;p51"/>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911" name="Google Shape;911;p51"/>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36+50</a:t>
            </a:r>
            <a:endParaRPr sz="1800" b="1"/>
          </a:p>
        </p:txBody>
      </p:sp>
      <p:sp>
        <p:nvSpPr>
          <p:cNvPr id="912" name="Google Shape;912;p51"/>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36+61</a:t>
            </a:r>
            <a:endParaRPr sz="1800" b="1">
              <a:solidFill>
                <a:schemeClr val="dk1"/>
              </a:solidFill>
            </a:endParaRPr>
          </a:p>
          <a:p>
            <a:pPr marL="0" lvl="0" indent="0" algn="l" rtl="0">
              <a:spcBef>
                <a:spcPts val="0"/>
              </a:spcBef>
              <a:spcAft>
                <a:spcPts val="0"/>
              </a:spcAft>
              <a:buNone/>
            </a:pPr>
            <a:endParaRPr sz="1800" b="1"/>
          </a:p>
        </p:txBody>
      </p:sp>
      <p:sp>
        <p:nvSpPr>
          <p:cNvPr id="913" name="Google Shape;913;p51"/>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150 + 49</a:t>
            </a:r>
            <a:endParaRPr sz="1800" b="1"/>
          </a:p>
        </p:txBody>
      </p:sp>
      <p:sp>
        <p:nvSpPr>
          <p:cNvPr id="914" name="Google Shape;914;p51"/>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54 + 123</a:t>
            </a:r>
            <a:endParaRPr sz="1800" b="1"/>
          </a:p>
        </p:txBody>
      </p:sp>
      <p:sp>
        <p:nvSpPr>
          <p:cNvPr id="915" name="Google Shape;915;p51"/>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122 + 59 </a:t>
            </a:r>
            <a:endParaRPr sz="1800" b="1"/>
          </a:p>
        </p:txBody>
      </p:sp>
      <p:pic>
        <p:nvPicPr>
          <p:cNvPr id="916" name="Google Shape;916;p51"/>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917" name="Google Shape;917;p51"/>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203 +76</a:t>
            </a:r>
            <a:endParaRPr sz="1800" b="1">
              <a:solidFill>
                <a:schemeClr val="dk1"/>
              </a:solidFill>
            </a:endParaRPr>
          </a:p>
        </p:txBody>
      </p:sp>
      <p:sp>
        <p:nvSpPr>
          <p:cNvPr id="918" name="Google Shape;918;p5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18</a:t>
            </a:r>
            <a:endParaRPr>
              <a:latin typeface="Finger Paint"/>
              <a:ea typeface="Finger Paint"/>
              <a:cs typeface="Finger Paint"/>
              <a:sym typeface="Finger Pain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6"/>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80" name="Google Shape;80;p16"/>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81" name="Google Shape;81;p1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82" name="Google Shape;82;p1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83" name="Google Shape;83;p1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84" name="Google Shape;84;p16"/>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85" name="Google Shape;85;p16"/>
          <p:cNvSpPr txBox="1"/>
          <p:nvPr/>
        </p:nvSpPr>
        <p:spPr>
          <a:xfrm>
            <a:off x="12955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800" b="1"/>
              <a:t>    48 + 7 =</a:t>
            </a:r>
            <a:endParaRPr sz="1800" b="1"/>
          </a:p>
        </p:txBody>
      </p:sp>
      <p:sp>
        <p:nvSpPr>
          <p:cNvPr id="86" name="Google Shape;86;p16"/>
          <p:cNvSpPr txBox="1"/>
          <p:nvPr/>
        </p:nvSpPr>
        <p:spPr>
          <a:xfrm>
            <a:off x="276605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75 + 6 =</a:t>
            </a:r>
            <a:endParaRPr sz="2200" b="1"/>
          </a:p>
        </p:txBody>
      </p:sp>
      <p:sp>
        <p:nvSpPr>
          <p:cNvPr id="87" name="Google Shape;87;p16"/>
          <p:cNvSpPr txBox="1"/>
          <p:nvPr/>
        </p:nvSpPr>
        <p:spPr>
          <a:xfrm>
            <a:off x="5547350" y="1725813"/>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24 + 8 =</a:t>
            </a:r>
            <a:endParaRPr sz="2200" b="1"/>
          </a:p>
        </p:txBody>
      </p:sp>
      <p:sp>
        <p:nvSpPr>
          <p:cNvPr id="88" name="Google Shape;88;p16"/>
          <p:cNvSpPr txBox="1"/>
          <p:nvPr/>
        </p:nvSpPr>
        <p:spPr>
          <a:xfrm>
            <a:off x="464825" y="234090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32 + 8 =</a:t>
            </a:r>
            <a:endParaRPr sz="2200" b="1"/>
          </a:p>
        </p:txBody>
      </p:sp>
      <p:sp>
        <p:nvSpPr>
          <p:cNvPr id="89" name="Google Shape;89;p16"/>
          <p:cNvSpPr txBox="1"/>
          <p:nvPr/>
        </p:nvSpPr>
        <p:spPr>
          <a:xfrm>
            <a:off x="2804150" y="2308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96 + 4 =</a:t>
            </a:r>
            <a:endParaRPr sz="2200" b="1"/>
          </a:p>
        </p:txBody>
      </p:sp>
      <p:sp>
        <p:nvSpPr>
          <p:cNvPr id="90" name="Google Shape;90;p16"/>
          <p:cNvSpPr txBox="1"/>
          <p:nvPr/>
        </p:nvSpPr>
        <p:spPr>
          <a:xfrm>
            <a:off x="5547350" y="234090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37 + 7 =</a:t>
            </a:r>
            <a:endParaRPr sz="2200" b="1"/>
          </a:p>
        </p:txBody>
      </p:sp>
      <p:pic>
        <p:nvPicPr>
          <p:cNvPr id="91" name="Google Shape;91;p16"/>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92" name="Google Shape;92;p1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0</a:t>
            </a:r>
            <a:endParaRPr>
              <a:latin typeface="Finger Paint"/>
              <a:ea typeface="Finger Paint"/>
              <a:cs typeface="Finger Paint"/>
              <a:sym typeface="Finger Pain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922"/>
        <p:cNvGrpSpPr/>
        <p:nvPr/>
      </p:nvGrpSpPr>
      <p:grpSpPr>
        <a:xfrm>
          <a:off x="0" y="0"/>
          <a:ext cx="0" cy="0"/>
          <a:chOff x="0" y="0"/>
          <a:chExt cx="0" cy="0"/>
        </a:xfrm>
      </p:grpSpPr>
      <p:pic>
        <p:nvPicPr>
          <p:cNvPr id="923" name="Google Shape;923;p52"/>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924" name="Google Shape;924;p52"/>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925" name="Google Shape;925;p5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926" name="Google Shape;926;p5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927" name="Google Shape;927;p5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928" name="Google Shape;928;p52"/>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929" name="Google Shape;929;p52"/>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36 </a:t>
            </a:r>
            <a:endParaRPr sz="1800" b="1"/>
          </a:p>
          <a:p>
            <a:pPr marL="0" lvl="0" indent="0" algn="l" rtl="0">
              <a:spcBef>
                <a:spcPts val="0"/>
              </a:spcBef>
              <a:spcAft>
                <a:spcPts val="0"/>
              </a:spcAft>
              <a:buNone/>
            </a:pPr>
            <a:r>
              <a:rPr lang="fr" sz="1800" b="1"/>
              <a:t>+ 61. </a:t>
            </a:r>
            <a:endParaRPr sz="1800" b="1"/>
          </a:p>
          <a:p>
            <a:pPr marL="0" lvl="0" indent="0" algn="l" rtl="0">
              <a:spcBef>
                <a:spcPts val="0"/>
              </a:spcBef>
              <a:spcAft>
                <a:spcPts val="0"/>
              </a:spcAft>
              <a:buNone/>
            </a:pPr>
            <a:r>
              <a:rPr lang="fr" sz="1800" b="1"/>
              <a:t>= 97</a:t>
            </a:r>
            <a:endParaRPr sz="2200" b="1">
              <a:solidFill>
                <a:srgbClr val="FF0000"/>
              </a:solidFill>
            </a:endParaRPr>
          </a:p>
        </p:txBody>
      </p:sp>
      <p:cxnSp>
        <p:nvCxnSpPr>
          <p:cNvPr id="930" name="Google Shape;930;p52"/>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31" name="Google Shape;931;p52"/>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32" name="Google Shape;932;p52"/>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33" name="Google Shape;933;p52"/>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34" name="Google Shape;934;p52"/>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35" name="Google Shape;935;p52"/>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936" name="Google Shape;936;p52"/>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937" name="Google Shape;937;p52"/>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938" name="Google Shape;938;p52"/>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939" name="Google Shape;939;p5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18</a:t>
            </a:r>
            <a:endParaRPr>
              <a:latin typeface="Finger Paint"/>
              <a:ea typeface="Finger Paint"/>
              <a:cs typeface="Finger Paint"/>
              <a:sym typeface="Finger Paint"/>
            </a:endParaRPr>
          </a:p>
        </p:txBody>
      </p:sp>
      <p:sp>
        <p:nvSpPr>
          <p:cNvPr id="940" name="Google Shape;940;p52"/>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941" name="Google Shape;941;p52"/>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150</a:t>
            </a:r>
            <a:endParaRPr sz="1800" b="1"/>
          </a:p>
          <a:p>
            <a:pPr marL="0" lvl="0" indent="0" algn="l" rtl="0">
              <a:spcBef>
                <a:spcPts val="0"/>
              </a:spcBef>
              <a:spcAft>
                <a:spcPts val="0"/>
              </a:spcAft>
              <a:buNone/>
            </a:pPr>
            <a:r>
              <a:rPr lang="fr" sz="1800" b="1"/>
              <a:t>+   49</a:t>
            </a:r>
            <a:endParaRPr sz="1800" b="1"/>
          </a:p>
          <a:p>
            <a:pPr marL="0" lvl="0" indent="0" algn="l" rtl="0">
              <a:spcBef>
                <a:spcPts val="0"/>
              </a:spcBef>
              <a:spcAft>
                <a:spcPts val="0"/>
              </a:spcAft>
              <a:buNone/>
            </a:pPr>
            <a:r>
              <a:rPr lang="fr" sz="1800" b="1"/>
              <a:t>= </a:t>
            </a:r>
            <a:r>
              <a:rPr lang="fr" sz="1800" b="1">
                <a:solidFill>
                  <a:srgbClr val="FF0000"/>
                </a:solidFill>
              </a:rPr>
              <a:t>199……...</a:t>
            </a:r>
            <a:endParaRPr sz="2200" b="1">
              <a:solidFill>
                <a:srgbClr val="FF0000"/>
              </a:solidFill>
            </a:endParaRPr>
          </a:p>
        </p:txBody>
      </p:sp>
      <p:sp>
        <p:nvSpPr>
          <p:cNvPr id="942" name="Google Shape;942;p52"/>
          <p:cNvSpPr txBox="1"/>
          <p:nvPr/>
        </p:nvSpPr>
        <p:spPr>
          <a:xfrm>
            <a:off x="-462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36</a:t>
            </a:r>
            <a:endParaRPr sz="1800" b="1"/>
          </a:p>
          <a:p>
            <a:pPr marL="0" lvl="0" indent="0" algn="l" rtl="0">
              <a:spcBef>
                <a:spcPts val="0"/>
              </a:spcBef>
              <a:spcAft>
                <a:spcPts val="0"/>
              </a:spcAft>
              <a:buNone/>
            </a:pPr>
            <a:r>
              <a:rPr lang="fr" sz="1800" b="1"/>
              <a:t>+   …50…... </a:t>
            </a:r>
            <a:endParaRPr sz="1800" b="1"/>
          </a:p>
          <a:p>
            <a:pPr marL="0" lvl="0" indent="0" algn="l" rtl="0">
              <a:spcBef>
                <a:spcPts val="0"/>
              </a:spcBef>
              <a:spcAft>
                <a:spcPts val="0"/>
              </a:spcAft>
              <a:buNone/>
            </a:pPr>
            <a:r>
              <a:rPr lang="fr" sz="1800" b="1"/>
              <a:t>= </a:t>
            </a:r>
            <a:r>
              <a:rPr lang="fr" sz="1800" b="1">
                <a:solidFill>
                  <a:srgbClr val="FF0000"/>
                </a:solidFill>
              </a:rPr>
              <a:t>      86</a:t>
            </a:r>
            <a:endParaRPr sz="2200" b="1">
              <a:solidFill>
                <a:srgbClr val="FF0000"/>
              </a:solidFill>
            </a:endParaRPr>
          </a:p>
        </p:txBody>
      </p:sp>
      <p:sp>
        <p:nvSpPr>
          <p:cNvPr id="943" name="Google Shape;943;p52"/>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122 </a:t>
            </a:r>
            <a:endParaRPr sz="1800" b="1"/>
          </a:p>
          <a:p>
            <a:pPr marL="0" lvl="0" indent="0" algn="l" rtl="0">
              <a:spcBef>
                <a:spcPts val="0"/>
              </a:spcBef>
              <a:spcAft>
                <a:spcPts val="0"/>
              </a:spcAft>
              <a:buNone/>
            </a:pPr>
            <a:r>
              <a:rPr lang="fr" sz="1800" b="1"/>
              <a:t>+   59. </a:t>
            </a:r>
            <a:endParaRPr sz="1800" b="1"/>
          </a:p>
          <a:p>
            <a:pPr marL="0" lvl="0" indent="0" algn="l" rtl="0">
              <a:spcBef>
                <a:spcPts val="0"/>
              </a:spcBef>
              <a:spcAft>
                <a:spcPts val="0"/>
              </a:spcAft>
              <a:buNone/>
            </a:pPr>
            <a:r>
              <a:rPr lang="fr" sz="1800" b="1"/>
              <a:t>= </a:t>
            </a:r>
            <a:r>
              <a:rPr lang="fr" sz="1800" b="1">
                <a:solidFill>
                  <a:srgbClr val="FF0000"/>
                </a:solidFill>
              </a:rPr>
              <a:t>181</a:t>
            </a:r>
            <a:endParaRPr sz="2200" b="1">
              <a:solidFill>
                <a:srgbClr val="FF0000"/>
              </a:solidFill>
            </a:endParaRPr>
          </a:p>
        </p:txBody>
      </p:sp>
      <p:sp>
        <p:nvSpPr>
          <p:cNvPr id="944" name="Google Shape;944;p52"/>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123 </a:t>
            </a:r>
            <a:endParaRPr sz="1800" b="1"/>
          </a:p>
          <a:p>
            <a:pPr marL="0" lvl="0" indent="0" algn="l" rtl="0">
              <a:spcBef>
                <a:spcPts val="0"/>
              </a:spcBef>
              <a:spcAft>
                <a:spcPts val="0"/>
              </a:spcAft>
              <a:buNone/>
            </a:pPr>
            <a:r>
              <a:rPr lang="fr" sz="1800" b="1"/>
              <a:t>+   54……... </a:t>
            </a:r>
            <a:endParaRPr sz="1800" b="1"/>
          </a:p>
          <a:p>
            <a:pPr marL="0" lvl="0" indent="0" algn="l" rtl="0">
              <a:spcBef>
                <a:spcPts val="0"/>
              </a:spcBef>
              <a:spcAft>
                <a:spcPts val="0"/>
              </a:spcAft>
              <a:buNone/>
            </a:pPr>
            <a:r>
              <a:rPr lang="fr" sz="1800" b="1"/>
              <a:t>= </a:t>
            </a:r>
            <a:r>
              <a:rPr lang="fr" sz="1800" b="1">
                <a:solidFill>
                  <a:srgbClr val="FF0000"/>
                </a:solidFill>
              </a:rPr>
              <a:t>177……...</a:t>
            </a:r>
            <a:endParaRPr sz="2200" b="1">
              <a:solidFill>
                <a:srgbClr val="FF0000"/>
              </a:solidFill>
            </a:endParaRPr>
          </a:p>
        </p:txBody>
      </p:sp>
      <p:sp>
        <p:nvSpPr>
          <p:cNvPr id="945" name="Google Shape;945;p52"/>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203 </a:t>
            </a:r>
            <a:endParaRPr sz="1800" b="1"/>
          </a:p>
          <a:p>
            <a:pPr marL="0" lvl="0" indent="0" algn="l" rtl="0">
              <a:spcBef>
                <a:spcPts val="0"/>
              </a:spcBef>
              <a:spcAft>
                <a:spcPts val="0"/>
              </a:spcAft>
              <a:buNone/>
            </a:pPr>
            <a:r>
              <a:rPr lang="fr" sz="1800" b="1"/>
              <a:t>+   76 </a:t>
            </a:r>
            <a:endParaRPr sz="1800" b="1"/>
          </a:p>
          <a:p>
            <a:pPr marL="0" lvl="0" indent="0" algn="l" rtl="0">
              <a:spcBef>
                <a:spcPts val="0"/>
              </a:spcBef>
              <a:spcAft>
                <a:spcPts val="0"/>
              </a:spcAft>
              <a:buNone/>
            </a:pPr>
            <a:r>
              <a:rPr lang="fr" sz="1800" b="1"/>
              <a:t>= </a:t>
            </a:r>
            <a:r>
              <a:rPr lang="fr" sz="1800" b="1">
                <a:solidFill>
                  <a:srgbClr val="FF0000"/>
                </a:solidFill>
              </a:rPr>
              <a:t>279……...</a:t>
            </a:r>
            <a:endParaRPr sz="2200" b="1">
              <a:solidFill>
                <a:srgbClr val="FF0000"/>
              </a:solidFill>
            </a:endParaRPr>
          </a:p>
        </p:txBody>
      </p:sp>
      <p:sp>
        <p:nvSpPr>
          <p:cNvPr id="946" name="Google Shape;946;p52"/>
          <p:cNvSpPr txBox="1"/>
          <p:nvPr/>
        </p:nvSpPr>
        <p:spPr>
          <a:xfrm>
            <a:off x="2409050" y="2882375"/>
            <a:ext cx="194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50"/>
        <p:cNvGrpSpPr/>
        <p:nvPr/>
      </p:nvGrpSpPr>
      <p:grpSpPr>
        <a:xfrm>
          <a:off x="0" y="0"/>
          <a:ext cx="0" cy="0"/>
          <a:chOff x="0" y="0"/>
          <a:chExt cx="0" cy="0"/>
        </a:xfrm>
      </p:grpSpPr>
      <p:pic>
        <p:nvPicPr>
          <p:cNvPr id="951" name="Google Shape;951;p53"/>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952" name="Google Shape;952;p53"/>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953" name="Google Shape;953;p5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954" name="Google Shape;954;p5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955" name="Google Shape;955;p5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956" name="Google Shape;956;p53"/>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957" name="Google Shape;957;p53"/>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125 + 264 =</a:t>
            </a:r>
            <a:endParaRPr sz="1800" b="1"/>
          </a:p>
        </p:txBody>
      </p:sp>
      <p:sp>
        <p:nvSpPr>
          <p:cNvPr id="958" name="Google Shape;958;p53"/>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512 + 179 =</a:t>
            </a:r>
            <a:endParaRPr sz="1800" b="1">
              <a:solidFill>
                <a:schemeClr val="dk1"/>
              </a:solidFill>
            </a:endParaRPr>
          </a:p>
          <a:p>
            <a:pPr marL="0" lvl="0" indent="0" algn="l" rtl="0">
              <a:spcBef>
                <a:spcPts val="0"/>
              </a:spcBef>
              <a:spcAft>
                <a:spcPts val="0"/>
              </a:spcAft>
              <a:buNone/>
            </a:pPr>
            <a:endParaRPr sz="1800" b="1"/>
          </a:p>
        </p:txBody>
      </p:sp>
      <p:sp>
        <p:nvSpPr>
          <p:cNvPr id="959" name="Google Shape;959;p53"/>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276 + 539  =</a:t>
            </a:r>
            <a:endParaRPr sz="1800" b="1"/>
          </a:p>
        </p:txBody>
      </p:sp>
      <p:sp>
        <p:nvSpPr>
          <p:cNvPr id="960" name="Google Shape;960;p53"/>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853 + 68 =</a:t>
            </a:r>
            <a:endParaRPr sz="1800" b="1"/>
          </a:p>
        </p:txBody>
      </p:sp>
      <p:sp>
        <p:nvSpPr>
          <p:cNvPr id="961" name="Google Shape;961;p53"/>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481 + 235 =</a:t>
            </a:r>
            <a:endParaRPr sz="1800" b="1"/>
          </a:p>
        </p:txBody>
      </p:sp>
      <p:pic>
        <p:nvPicPr>
          <p:cNvPr id="962" name="Google Shape;962;p53"/>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963" name="Google Shape;963;p53"/>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627 + 138 =</a:t>
            </a:r>
            <a:endParaRPr sz="1800" b="1">
              <a:solidFill>
                <a:schemeClr val="dk1"/>
              </a:solidFill>
            </a:endParaRPr>
          </a:p>
        </p:txBody>
      </p:sp>
      <p:sp>
        <p:nvSpPr>
          <p:cNvPr id="964" name="Google Shape;964;p5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19</a:t>
            </a:r>
            <a:endParaRPr>
              <a:latin typeface="Finger Paint"/>
              <a:ea typeface="Finger Paint"/>
              <a:cs typeface="Finger Paint"/>
              <a:sym typeface="Finger Paint"/>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968"/>
        <p:cNvGrpSpPr/>
        <p:nvPr/>
      </p:nvGrpSpPr>
      <p:grpSpPr>
        <a:xfrm>
          <a:off x="0" y="0"/>
          <a:ext cx="0" cy="0"/>
          <a:chOff x="0" y="0"/>
          <a:chExt cx="0" cy="0"/>
        </a:xfrm>
      </p:grpSpPr>
      <p:pic>
        <p:nvPicPr>
          <p:cNvPr id="969" name="Google Shape;969;p54"/>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970" name="Google Shape;970;p54"/>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971" name="Google Shape;971;p5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972" name="Google Shape;972;p5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973" name="Google Shape;973;p5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974" name="Google Shape;974;p54"/>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975" name="Google Shape;975;p54"/>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512 </a:t>
            </a:r>
            <a:endParaRPr sz="1800" b="1"/>
          </a:p>
          <a:p>
            <a:pPr marL="0" lvl="0" indent="0" algn="l" rtl="0">
              <a:spcBef>
                <a:spcPts val="0"/>
              </a:spcBef>
              <a:spcAft>
                <a:spcPts val="0"/>
              </a:spcAft>
              <a:buNone/>
            </a:pPr>
            <a:r>
              <a:rPr lang="fr" sz="1800" b="1"/>
              <a:t>+    179 </a:t>
            </a:r>
            <a:endParaRPr sz="1800" b="1"/>
          </a:p>
          <a:p>
            <a:pPr marL="0" lvl="0" indent="0" algn="l" rtl="0">
              <a:spcBef>
                <a:spcPts val="0"/>
              </a:spcBef>
              <a:spcAft>
                <a:spcPts val="0"/>
              </a:spcAft>
              <a:buNone/>
            </a:pPr>
            <a:r>
              <a:rPr lang="fr" sz="1800" b="1"/>
              <a:t>= </a:t>
            </a:r>
            <a:r>
              <a:rPr lang="fr" sz="1800" b="1">
                <a:solidFill>
                  <a:srgbClr val="FF0000"/>
                </a:solidFill>
              </a:rPr>
              <a:t>       1</a:t>
            </a:r>
            <a:endParaRPr sz="2200" b="1">
              <a:solidFill>
                <a:srgbClr val="FF0000"/>
              </a:solidFill>
            </a:endParaRPr>
          </a:p>
        </p:txBody>
      </p:sp>
      <p:cxnSp>
        <p:nvCxnSpPr>
          <p:cNvPr id="976" name="Google Shape;976;p54"/>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77" name="Google Shape;977;p54"/>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78" name="Google Shape;978;p54"/>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79" name="Google Shape;979;p54"/>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80" name="Google Shape;980;p54"/>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981" name="Google Shape;981;p54"/>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982" name="Google Shape;982;p54"/>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983" name="Google Shape;983;p54"/>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984" name="Google Shape;984;p54"/>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985" name="Google Shape;985;p5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19</a:t>
            </a:r>
            <a:endParaRPr>
              <a:latin typeface="Finger Paint"/>
              <a:ea typeface="Finger Paint"/>
              <a:cs typeface="Finger Paint"/>
              <a:sym typeface="Finger Paint"/>
            </a:endParaRPr>
          </a:p>
        </p:txBody>
      </p:sp>
      <p:sp>
        <p:nvSpPr>
          <p:cNvPr id="986" name="Google Shape;986;p54"/>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987" name="Google Shape;987;p54"/>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276</a:t>
            </a:r>
            <a:endParaRPr sz="1800" b="1"/>
          </a:p>
          <a:p>
            <a:pPr marL="0" lvl="0" indent="0" algn="l" rtl="0">
              <a:spcBef>
                <a:spcPts val="0"/>
              </a:spcBef>
              <a:spcAft>
                <a:spcPts val="0"/>
              </a:spcAft>
              <a:buNone/>
            </a:pPr>
            <a:r>
              <a:rPr lang="fr" sz="1800" b="1"/>
              <a:t>+   539</a:t>
            </a:r>
            <a:endParaRPr sz="1800" b="1"/>
          </a:p>
          <a:p>
            <a:pPr marL="0" lvl="0" indent="0" algn="l" rtl="0">
              <a:spcBef>
                <a:spcPts val="0"/>
              </a:spcBef>
              <a:spcAft>
                <a:spcPts val="0"/>
              </a:spcAft>
              <a:buNone/>
            </a:pPr>
            <a:r>
              <a:rPr lang="fr" sz="1800" b="1"/>
              <a:t>= </a:t>
            </a:r>
            <a:r>
              <a:rPr lang="fr" sz="1800" b="1">
                <a:solidFill>
                  <a:srgbClr val="FF0000"/>
                </a:solidFill>
              </a:rPr>
              <a:t>  815</a:t>
            </a:r>
            <a:endParaRPr sz="2200" b="1">
              <a:solidFill>
                <a:srgbClr val="FF0000"/>
              </a:solidFill>
            </a:endParaRPr>
          </a:p>
        </p:txBody>
      </p:sp>
      <p:sp>
        <p:nvSpPr>
          <p:cNvPr id="988" name="Google Shape;988;p54"/>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125</a:t>
            </a:r>
            <a:endParaRPr sz="1800" b="1"/>
          </a:p>
          <a:p>
            <a:pPr marL="0" lvl="0" indent="0" algn="l" rtl="0">
              <a:spcBef>
                <a:spcPts val="0"/>
              </a:spcBef>
              <a:spcAft>
                <a:spcPts val="0"/>
              </a:spcAft>
              <a:buNone/>
            </a:pPr>
            <a:r>
              <a:rPr lang="fr" sz="1800" b="1"/>
              <a:t>+    264</a:t>
            </a:r>
            <a:endParaRPr sz="1800" b="1"/>
          </a:p>
          <a:p>
            <a:pPr marL="0" lvl="0" indent="0" algn="l" rtl="0">
              <a:spcBef>
                <a:spcPts val="0"/>
              </a:spcBef>
              <a:spcAft>
                <a:spcPts val="0"/>
              </a:spcAft>
              <a:buNone/>
            </a:pPr>
            <a:r>
              <a:rPr lang="fr" sz="1800" b="1"/>
              <a:t>=    389</a:t>
            </a:r>
            <a:endParaRPr sz="2200" b="1">
              <a:solidFill>
                <a:srgbClr val="FF0000"/>
              </a:solidFill>
            </a:endParaRPr>
          </a:p>
        </p:txBody>
      </p:sp>
      <p:sp>
        <p:nvSpPr>
          <p:cNvPr id="989" name="Google Shape;989;p54"/>
          <p:cNvSpPr txBox="1"/>
          <p:nvPr/>
        </p:nvSpPr>
        <p:spPr>
          <a:xfrm>
            <a:off x="2094075" y="3106750"/>
            <a:ext cx="3139200" cy="1077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481 </a:t>
            </a:r>
            <a:endParaRPr sz="1800" b="1"/>
          </a:p>
          <a:p>
            <a:pPr marL="0" lvl="0" indent="0" algn="l" rtl="0">
              <a:spcBef>
                <a:spcPts val="0"/>
              </a:spcBef>
              <a:spcAft>
                <a:spcPts val="0"/>
              </a:spcAft>
              <a:buNone/>
            </a:pPr>
            <a:r>
              <a:rPr lang="fr" sz="1800" b="1"/>
              <a:t>+    233 </a:t>
            </a:r>
            <a:endParaRPr sz="1800" b="1"/>
          </a:p>
          <a:p>
            <a:pPr marL="0" lvl="0" indent="0" algn="l" rtl="0">
              <a:spcBef>
                <a:spcPts val="0"/>
              </a:spcBef>
              <a:spcAft>
                <a:spcPts val="0"/>
              </a:spcAft>
              <a:buNone/>
            </a:pPr>
            <a:r>
              <a:rPr lang="fr" sz="2200" b="1">
                <a:solidFill>
                  <a:srgbClr val="FF0000"/>
                </a:solidFill>
              </a:rPr>
              <a:t>=   716</a:t>
            </a:r>
            <a:endParaRPr sz="2200" b="1">
              <a:solidFill>
                <a:srgbClr val="FF0000"/>
              </a:solidFill>
            </a:endParaRPr>
          </a:p>
        </p:txBody>
      </p:sp>
      <p:sp>
        <p:nvSpPr>
          <p:cNvPr id="990" name="Google Shape;990;p54"/>
          <p:cNvSpPr txBox="1"/>
          <p:nvPr/>
        </p:nvSpPr>
        <p:spPr>
          <a:xfrm>
            <a:off x="129550" y="31400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853</a:t>
            </a:r>
            <a:endParaRPr sz="1800" b="1"/>
          </a:p>
          <a:p>
            <a:pPr marL="0" lvl="0" indent="0" algn="l" rtl="0">
              <a:spcBef>
                <a:spcPts val="0"/>
              </a:spcBef>
              <a:spcAft>
                <a:spcPts val="0"/>
              </a:spcAft>
              <a:buNone/>
            </a:pPr>
            <a:r>
              <a:rPr lang="fr" sz="1800" b="1"/>
              <a:t>+      68 </a:t>
            </a:r>
            <a:endParaRPr sz="1800" b="1"/>
          </a:p>
          <a:p>
            <a:pPr marL="0" lvl="0" indent="0" algn="l" rtl="0">
              <a:spcBef>
                <a:spcPts val="0"/>
              </a:spcBef>
              <a:spcAft>
                <a:spcPts val="0"/>
              </a:spcAft>
              <a:buNone/>
            </a:pPr>
            <a:r>
              <a:rPr lang="fr" sz="1800" b="1"/>
              <a:t>=     921</a:t>
            </a:r>
            <a:endParaRPr sz="2200" b="1">
              <a:solidFill>
                <a:srgbClr val="FF0000"/>
              </a:solidFill>
            </a:endParaRPr>
          </a:p>
        </p:txBody>
      </p:sp>
      <p:sp>
        <p:nvSpPr>
          <p:cNvPr id="991" name="Google Shape;991;p54"/>
          <p:cNvSpPr txBox="1"/>
          <p:nvPr/>
        </p:nvSpPr>
        <p:spPr>
          <a:xfrm>
            <a:off x="4761225" y="31400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627 </a:t>
            </a:r>
            <a:endParaRPr sz="1800" b="1"/>
          </a:p>
          <a:p>
            <a:pPr marL="0" lvl="0" indent="0" algn="l" rtl="0">
              <a:spcBef>
                <a:spcPts val="0"/>
              </a:spcBef>
              <a:spcAft>
                <a:spcPts val="0"/>
              </a:spcAft>
              <a:buNone/>
            </a:pPr>
            <a:r>
              <a:rPr lang="fr" sz="1800" b="1"/>
              <a:t>+    138 </a:t>
            </a:r>
            <a:endParaRPr sz="1800" b="1"/>
          </a:p>
          <a:p>
            <a:pPr marL="0" lvl="0" indent="0" algn="l" rtl="0">
              <a:spcBef>
                <a:spcPts val="0"/>
              </a:spcBef>
              <a:spcAft>
                <a:spcPts val="0"/>
              </a:spcAft>
              <a:buNone/>
            </a:pPr>
            <a:r>
              <a:rPr lang="fr" sz="1800" b="1"/>
              <a:t>= </a:t>
            </a:r>
            <a:r>
              <a:rPr lang="fr" sz="1800" b="1">
                <a:solidFill>
                  <a:srgbClr val="FF0000"/>
                </a:solidFill>
              </a:rPr>
              <a:t>   765</a:t>
            </a:r>
            <a:endParaRPr sz="2200" b="1">
              <a:solidFill>
                <a:srgbClr val="FF0000"/>
              </a:solidFill>
            </a:endParaRPr>
          </a:p>
        </p:txBody>
      </p:sp>
      <p:sp>
        <p:nvSpPr>
          <p:cNvPr id="992" name="Google Shape;992;p54"/>
          <p:cNvSpPr txBox="1"/>
          <p:nvPr/>
        </p:nvSpPr>
        <p:spPr>
          <a:xfrm>
            <a:off x="2822550"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993" name="Google Shape;993;p54"/>
          <p:cNvSpPr txBox="1"/>
          <p:nvPr/>
        </p:nvSpPr>
        <p:spPr>
          <a:xfrm>
            <a:off x="54444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994" name="Google Shape;994;p54"/>
          <p:cNvSpPr txBox="1"/>
          <p:nvPr/>
        </p:nvSpPr>
        <p:spPr>
          <a:xfrm>
            <a:off x="5357400"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995" name="Google Shape;995;p54"/>
          <p:cNvSpPr txBox="1"/>
          <p:nvPr/>
        </p:nvSpPr>
        <p:spPr>
          <a:xfrm>
            <a:off x="690000" y="29850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996" name="Google Shape;996;p54"/>
          <p:cNvSpPr txBox="1"/>
          <p:nvPr/>
        </p:nvSpPr>
        <p:spPr>
          <a:xfrm>
            <a:off x="548625" y="30524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997" name="Google Shape;997;p54"/>
          <p:cNvSpPr txBox="1"/>
          <p:nvPr/>
        </p:nvSpPr>
        <p:spPr>
          <a:xfrm>
            <a:off x="2529475"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998" name="Google Shape;998;p54"/>
          <p:cNvSpPr txBox="1"/>
          <p:nvPr/>
        </p:nvSpPr>
        <p:spPr>
          <a:xfrm>
            <a:off x="5357400" y="29850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002"/>
        <p:cNvGrpSpPr/>
        <p:nvPr/>
      </p:nvGrpSpPr>
      <p:grpSpPr>
        <a:xfrm>
          <a:off x="0" y="0"/>
          <a:ext cx="0" cy="0"/>
          <a:chOff x="0" y="0"/>
          <a:chExt cx="0" cy="0"/>
        </a:xfrm>
      </p:grpSpPr>
      <p:pic>
        <p:nvPicPr>
          <p:cNvPr id="1003" name="Google Shape;1003;p55"/>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004" name="Google Shape;1004;p55"/>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005" name="Google Shape;1005;p5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006" name="Google Shape;1006;p5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007" name="Google Shape;1007;p5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008" name="Google Shape;1008;p55"/>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009" name="Google Shape;1009;p55"/>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67+2</a:t>
            </a:r>
            <a:endParaRPr sz="1800" b="1"/>
          </a:p>
        </p:txBody>
      </p:sp>
      <p:sp>
        <p:nvSpPr>
          <p:cNvPr id="1010" name="Google Shape;1010;p55"/>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7+13</a:t>
            </a:r>
            <a:endParaRPr sz="1800" b="1">
              <a:solidFill>
                <a:schemeClr val="dk1"/>
              </a:solidFill>
            </a:endParaRPr>
          </a:p>
          <a:p>
            <a:pPr marL="0" lvl="0" indent="0" algn="l" rtl="0">
              <a:spcBef>
                <a:spcPts val="0"/>
              </a:spcBef>
              <a:spcAft>
                <a:spcPts val="0"/>
              </a:spcAft>
              <a:buNone/>
            </a:pPr>
            <a:endParaRPr sz="1800" b="1"/>
          </a:p>
        </p:txBody>
      </p:sp>
      <p:sp>
        <p:nvSpPr>
          <p:cNvPr id="1011" name="Google Shape;1011;p55"/>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45+3</a:t>
            </a:r>
            <a:endParaRPr sz="1800" b="1"/>
          </a:p>
        </p:txBody>
      </p:sp>
      <p:sp>
        <p:nvSpPr>
          <p:cNvPr id="1012" name="Google Shape;1012;p55"/>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12+14</a:t>
            </a:r>
            <a:endParaRPr sz="1800" b="1"/>
          </a:p>
        </p:txBody>
      </p:sp>
      <p:sp>
        <p:nvSpPr>
          <p:cNvPr id="1013" name="Google Shape;1013;p55"/>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28+4</a:t>
            </a:r>
            <a:endParaRPr sz="1800" b="1"/>
          </a:p>
        </p:txBody>
      </p:sp>
      <p:pic>
        <p:nvPicPr>
          <p:cNvPr id="1014" name="Google Shape;1014;p55"/>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015" name="Google Shape;1015;p55"/>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56+24</a:t>
            </a:r>
            <a:endParaRPr sz="1800" b="1">
              <a:solidFill>
                <a:schemeClr val="dk1"/>
              </a:solidFill>
            </a:endParaRPr>
          </a:p>
        </p:txBody>
      </p:sp>
      <p:sp>
        <p:nvSpPr>
          <p:cNvPr id="1016" name="Google Shape;1016;p5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20</a:t>
            </a:r>
            <a:endParaRPr>
              <a:latin typeface="Finger Paint"/>
              <a:ea typeface="Finger Paint"/>
              <a:cs typeface="Finger Paint"/>
              <a:sym typeface="Finger Pain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020"/>
        <p:cNvGrpSpPr/>
        <p:nvPr/>
      </p:nvGrpSpPr>
      <p:grpSpPr>
        <a:xfrm>
          <a:off x="0" y="0"/>
          <a:ext cx="0" cy="0"/>
          <a:chOff x="0" y="0"/>
          <a:chExt cx="0" cy="0"/>
        </a:xfrm>
      </p:grpSpPr>
      <p:pic>
        <p:nvPicPr>
          <p:cNvPr id="1021" name="Google Shape;1021;p56"/>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1022" name="Google Shape;1022;p56"/>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023" name="Google Shape;1023;p5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024" name="Google Shape;1024;p5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025" name="Google Shape;1025;p5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026" name="Google Shape;1026;p56"/>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027" name="Google Shape;1027;p56"/>
          <p:cNvSpPr txBox="1"/>
          <p:nvPr/>
        </p:nvSpPr>
        <p:spPr>
          <a:xfrm>
            <a:off x="2293600" y="1737350"/>
            <a:ext cx="1516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a:t>
            </a:r>
            <a:endParaRPr sz="1800" b="1"/>
          </a:p>
          <a:p>
            <a:pPr marL="0" lvl="0" indent="0" algn="l" rtl="0">
              <a:spcBef>
                <a:spcPts val="0"/>
              </a:spcBef>
              <a:spcAft>
                <a:spcPts val="0"/>
              </a:spcAft>
              <a:buNone/>
            </a:pPr>
            <a:r>
              <a:rPr lang="fr" sz="1800" b="1"/>
              <a:t>+13</a:t>
            </a:r>
            <a:endParaRPr sz="1800" b="1"/>
          </a:p>
          <a:p>
            <a:pPr marL="0" lvl="0" indent="0" algn="l" rtl="0">
              <a:spcBef>
                <a:spcPts val="0"/>
              </a:spcBef>
              <a:spcAft>
                <a:spcPts val="0"/>
              </a:spcAft>
              <a:buNone/>
            </a:pPr>
            <a:r>
              <a:rPr lang="fr" sz="1800" b="1"/>
              <a:t>= </a:t>
            </a:r>
            <a:r>
              <a:rPr lang="fr" sz="1800" b="1">
                <a:solidFill>
                  <a:srgbClr val="FF0000"/>
                </a:solidFill>
              </a:rPr>
              <a:t>20</a:t>
            </a:r>
            <a:endParaRPr sz="2200" b="1">
              <a:solidFill>
                <a:srgbClr val="FF0000"/>
              </a:solidFill>
            </a:endParaRPr>
          </a:p>
        </p:txBody>
      </p:sp>
      <p:cxnSp>
        <p:nvCxnSpPr>
          <p:cNvPr id="1028" name="Google Shape;1028;p56"/>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29" name="Google Shape;1029;p56"/>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30" name="Google Shape;1030;p56"/>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31" name="Google Shape;1031;p56"/>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32" name="Google Shape;1032;p56"/>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33" name="Google Shape;1033;p56"/>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1034" name="Google Shape;1034;p56"/>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035" name="Google Shape;1035;p56"/>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036" name="Google Shape;1036;p56"/>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037" name="Google Shape;1037;p5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20</a:t>
            </a:r>
            <a:endParaRPr>
              <a:latin typeface="Finger Paint"/>
              <a:ea typeface="Finger Paint"/>
              <a:cs typeface="Finger Paint"/>
              <a:sym typeface="Finger Paint"/>
            </a:endParaRPr>
          </a:p>
        </p:txBody>
      </p:sp>
      <p:sp>
        <p:nvSpPr>
          <p:cNvPr id="1038" name="Google Shape;1038;p56"/>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039" name="Google Shape;1039;p56"/>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45 </a:t>
            </a:r>
            <a:endParaRPr sz="1800" b="1"/>
          </a:p>
          <a:p>
            <a:pPr marL="0" lvl="0" indent="0" algn="l" rtl="0">
              <a:spcBef>
                <a:spcPts val="0"/>
              </a:spcBef>
              <a:spcAft>
                <a:spcPts val="0"/>
              </a:spcAft>
              <a:buNone/>
            </a:pPr>
            <a:r>
              <a:rPr lang="fr" sz="1800" b="1"/>
              <a:t>+   3</a:t>
            </a:r>
            <a:endParaRPr sz="1800" b="1"/>
          </a:p>
          <a:p>
            <a:pPr marL="0" lvl="0" indent="0" algn="l" rtl="0">
              <a:spcBef>
                <a:spcPts val="0"/>
              </a:spcBef>
              <a:spcAft>
                <a:spcPts val="0"/>
              </a:spcAft>
              <a:buNone/>
            </a:pPr>
            <a:r>
              <a:rPr lang="fr" sz="1800" b="1"/>
              <a:t>= </a:t>
            </a:r>
            <a:r>
              <a:rPr lang="fr" sz="1800" b="1">
                <a:solidFill>
                  <a:srgbClr val="FF0000"/>
                </a:solidFill>
              </a:rPr>
              <a:t>48</a:t>
            </a:r>
            <a:endParaRPr sz="2200" b="1">
              <a:solidFill>
                <a:srgbClr val="FF0000"/>
              </a:solidFill>
            </a:endParaRPr>
          </a:p>
        </p:txBody>
      </p:sp>
      <p:sp>
        <p:nvSpPr>
          <p:cNvPr id="1040" name="Google Shape;1040;p56"/>
          <p:cNvSpPr txBox="1"/>
          <p:nvPr/>
        </p:nvSpPr>
        <p:spPr>
          <a:xfrm>
            <a:off x="167625" y="1767550"/>
            <a:ext cx="16428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67 </a:t>
            </a:r>
            <a:endParaRPr sz="1800" b="1"/>
          </a:p>
          <a:p>
            <a:pPr marL="0" lvl="0" indent="0" algn="l" rtl="0">
              <a:spcBef>
                <a:spcPts val="0"/>
              </a:spcBef>
              <a:spcAft>
                <a:spcPts val="0"/>
              </a:spcAft>
              <a:buNone/>
            </a:pPr>
            <a:r>
              <a:rPr lang="fr" sz="1800" b="1"/>
              <a:t>+  2</a:t>
            </a:r>
            <a:endParaRPr sz="1800" b="1"/>
          </a:p>
          <a:p>
            <a:pPr marL="0" lvl="0" indent="0" algn="l" rtl="0">
              <a:spcBef>
                <a:spcPts val="0"/>
              </a:spcBef>
              <a:spcAft>
                <a:spcPts val="0"/>
              </a:spcAft>
              <a:buNone/>
            </a:pPr>
            <a:r>
              <a:rPr lang="fr" sz="1800" b="1"/>
              <a:t>= </a:t>
            </a:r>
            <a:r>
              <a:rPr lang="fr" sz="1800" b="1">
                <a:solidFill>
                  <a:srgbClr val="FF0000"/>
                </a:solidFill>
              </a:rPr>
              <a:t>69</a:t>
            </a:r>
            <a:endParaRPr sz="2200" b="1">
              <a:solidFill>
                <a:srgbClr val="FF0000"/>
              </a:solidFill>
            </a:endParaRPr>
          </a:p>
        </p:txBody>
      </p:sp>
      <p:sp>
        <p:nvSpPr>
          <p:cNvPr id="1041" name="Google Shape;1041;p56"/>
          <p:cNvSpPr txBox="1"/>
          <p:nvPr/>
        </p:nvSpPr>
        <p:spPr>
          <a:xfrm>
            <a:off x="2094075" y="3106750"/>
            <a:ext cx="18504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28</a:t>
            </a:r>
            <a:endParaRPr sz="1800" b="1"/>
          </a:p>
          <a:p>
            <a:pPr marL="0" lvl="0" indent="0" algn="l" rtl="0">
              <a:spcBef>
                <a:spcPts val="0"/>
              </a:spcBef>
              <a:spcAft>
                <a:spcPts val="0"/>
              </a:spcAft>
              <a:buNone/>
            </a:pPr>
            <a:r>
              <a:rPr lang="fr" sz="1800" b="1"/>
              <a:t>+   4</a:t>
            </a:r>
            <a:endParaRPr sz="1800" b="1"/>
          </a:p>
          <a:p>
            <a:pPr marL="0" lvl="0" indent="0" algn="l" rtl="0">
              <a:spcBef>
                <a:spcPts val="0"/>
              </a:spcBef>
              <a:spcAft>
                <a:spcPts val="0"/>
              </a:spcAft>
              <a:buNone/>
            </a:pPr>
            <a:r>
              <a:rPr lang="fr" sz="1800" b="1"/>
              <a:t>= </a:t>
            </a:r>
            <a:r>
              <a:rPr lang="fr" sz="1800" b="1">
                <a:solidFill>
                  <a:srgbClr val="FF0000"/>
                </a:solidFill>
              </a:rPr>
              <a:t>32</a:t>
            </a:r>
            <a:endParaRPr sz="2200" b="1">
              <a:solidFill>
                <a:srgbClr val="FF0000"/>
              </a:solidFill>
            </a:endParaRPr>
          </a:p>
        </p:txBody>
      </p:sp>
      <p:sp>
        <p:nvSpPr>
          <p:cNvPr id="1042" name="Google Shape;1042;p56"/>
          <p:cNvSpPr txBox="1"/>
          <p:nvPr/>
        </p:nvSpPr>
        <p:spPr>
          <a:xfrm>
            <a:off x="129550" y="3106750"/>
            <a:ext cx="15546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a:t>
            </a:r>
            <a:endParaRPr sz="1800" b="1"/>
          </a:p>
          <a:p>
            <a:pPr marL="0" lvl="0" indent="0" algn="l" rtl="0">
              <a:spcBef>
                <a:spcPts val="0"/>
              </a:spcBef>
              <a:spcAft>
                <a:spcPts val="0"/>
              </a:spcAft>
              <a:buNone/>
            </a:pPr>
            <a:r>
              <a:rPr lang="fr" sz="1800" b="1"/>
              <a:t>+ 14</a:t>
            </a:r>
            <a:endParaRPr sz="1800" b="1"/>
          </a:p>
          <a:p>
            <a:pPr marL="0" lvl="0" indent="0" algn="l" rtl="0">
              <a:spcBef>
                <a:spcPts val="0"/>
              </a:spcBef>
              <a:spcAft>
                <a:spcPts val="0"/>
              </a:spcAft>
              <a:buNone/>
            </a:pPr>
            <a:r>
              <a:rPr lang="fr" sz="1800" b="1"/>
              <a:t>= </a:t>
            </a:r>
            <a:r>
              <a:rPr lang="fr" sz="1800" b="1">
                <a:solidFill>
                  <a:srgbClr val="FF0000"/>
                </a:solidFill>
              </a:rPr>
              <a:t>26</a:t>
            </a:r>
            <a:endParaRPr sz="2200" b="1">
              <a:solidFill>
                <a:srgbClr val="FF0000"/>
              </a:solidFill>
            </a:endParaRPr>
          </a:p>
        </p:txBody>
      </p:sp>
      <p:sp>
        <p:nvSpPr>
          <p:cNvPr id="1043" name="Google Shape;1043;p56"/>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56</a:t>
            </a:r>
            <a:endParaRPr sz="1800" b="1"/>
          </a:p>
          <a:p>
            <a:pPr marL="0" lvl="0" indent="0" algn="l" rtl="0">
              <a:spcBef>
                <a:spcPts val="0"/>
              </a:spcBef>
              <a:spcAft>
                <a:spcPts val="0"/>
              </a:spcAft>
              <a:buNone/>
            </a:pPr>
            <a:r>
              <a:rPr lang="fr" sz="1800" b="1"/>
              <a:t>+ 24 </a:t>
            </a:r>
            <a:endParaRPr sz="1800" b="1"/>
          </a:p>
          <a:p>
            <a:pPr marL="0" lvl="0" indent="0" algn="l" rtl="0">
              <a:spcBef>
                <a:spcPts val="0"/>
              </a:spcBef>
              <a:spcAft>
                <a:spcPts val="0"/>
              </a:spcAft>
              <a:buNone/>
            </a:pPr>
            <a:r>
              <a:rPr lang="fr" sz="1800" b="1"/>
              <a:t>= </a:t>
            </a:r>
            <a:r>
              <a:rPr lang="fr" sz="1800" b="1">
                <a:solidFill>
                  <a:srgbClr val="FF0000"/>
                </a:solidFill>
              </a:rPr>
              <a:t>80</a:t>
            </a:r>
            <a:endParaRPr sz="2200" b="1">
              <a:solidFill>
                <a:srgbClr val="FF0000"/>
              </a:solidFill>
            </a:endParaRPr>
          </a:p>
        </p:txBody>
      </p:sp>
      <p:sp>
        <p:nvSpPr>
          <p:cNvPr id="1044" name="Google Shape;1044;p56"/>
          <p:cNvSpPr txBox="1"/>
          <p:nvPr/>
        </p:nvSpPr>
        <p:spPr>
          <a:xfrm>
            <a:off x="2414925" y="16711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045" name="Google Shape;1045;p56"/>
          <p:cNvSpPr txBox="1"/>
          <p:nvPr/>
        </p:nvSpPr>
        <p:spPr>
          <a:xfrm>
            <a:off x="2363500" y="29954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046" name="Google Shape;1046;p56"/>
          <p:cNvSpPr txBox="1"/>
          <p:nvPr/>
        </p:nvSpPr>
        <p:spPr>
          <a:xfrm>
            <a:off x="4982525" y="29954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050"/>
        <p:cNvGrpSpPr/>
        <p:nvPr/>
      </p:nvGrpSpPr>
      <p:grpSpPr>
        <a:xfrm>
          <a:off x="0" y="0"/>
          <a:ext cx="0" cy="0"/>
          <a:chOff x="0" y="0"/>
          <a:chExt cx="0" cy="0"/>
        </a:xfrm>
      </p:grpSpPr>
      <p:pic>
        <p:nvPicPr>
          <p:cNvPr id="1051" name="Google Shape;1051;p57"/>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052" name="Google Shape;1052;p57"/>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053" name="Google Shape;1053;p5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054" name="Google Shape;1054;p5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055" name="Google Shape;1055;p5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056" name="Google Shape;1056;p57"/>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057" name="Google Shape;1057;p57"/>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125 + 132 =</a:t>
            </a:r>
            <a:endParaRPr sz="1800" b="1"/>
          </a:p>
        </p:txBody>
      </p:sp>
      <p:sp>
        <p:nvSpPr>
          <p:cNvPr id="1058" name="Google Shape;1058;p57"/>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253 + 126 =</a:t>
            </a:r>
            <a:endParaRPr sz="1800" b="1">
              <a:solidFill>
                <a:schemeClr val="dk1"/>
              </a:solidFill>
            </a:endParaRPr>
          </a:p>
          <a:p>
            <a:pPr marL="0" lvl="0" indent="0" algn="l" rtl="0">
              <a:spcBef>
                <a:spcPts val="0"/>
              </a:spcBef>
              <a:spcAft>
                <a:spcPts val="0"/>
              </a:spcAft>
              <a:buNone/>
            </a:pPr>
            <a:endParaRPr sz="1800" b="1"/>
          </a:p>
        </p:txBody>
      </p:sp>
      <p:sp>
        <p:nvSpPr>
          <p:cNvPr id="1059" name="Google Shape;1059;p57"/>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341 + 327 =</a:t>
            </a:r>
            <a:endParaRPr sz="1800" b="1"/>
          </a:p>
        </p:txBody>
      </p:sp>
      <p:sp>
        <p:nvSpPr>
          <p:cNvPr id="1060" name="Google Shape;1060;p57"/>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410 + 383 =</a:t>
            </a:r>
            <a:endParaRPr sz="1800" b="1"/>
          </a:p>
        </p:txBody>
      </p:sp>
      <p:sp>
        <p:nvSpPr>
          <p:cNvPr id="1061" name="Google Shape;1061;p57"/>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534 + 25 =</a:t>
            </a:r>
            <a:endParaRPr sz="1800" b="1"/>
          </a:p>
        </p:txBody>
      </p:sp>
      <p:pic>
        <p:nvPicPr>
          <p:cNvPr id="1062" name="Google Shape;1062;p57"/>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063" name="Google Shape;1063;p57"/>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708 + 161 =</a:t>
            </a:r>
            <a:endParaRPr sz="1800" b="1">
              <a:solidFill>
                <a:schemeClr val="dk1"/>
              </a:solidFill>
            </a:endParaRPr>
          </a:p>
        </p:txBody>
      </p:sp>
      <p:sp>
        <p:nvSpPr>
          <p:cNvPr id="1064" name="Google Shape;1064;p5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21</a:t>
            </a:r>
            <a:endParaRPr>
              <a:latin typeface="Finger Paint"/>
              <a:ea typeface="Finger Paint"/>
              <a:cs typeface="Finger Paint"/>
              <a:sym typeface="Finger Pain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068"/>
        <p:cNvGrpSpPr/>
        <p:nvPr/>
      </p:nvGrpSpPr>
      <p:grpSpPr>
        <a:xfrm>
          <a:off x="0" y="0"/>
          <a:ext cx="0" cy="0"/>
          <a:chOff x="0" y="0"/>
          <a:chExt cx="0" cy="0"/>
        </a:xfrm>
      </p:grpSpPr>
      <p:pic>
        <p:nvPicPr>
          <p:cNvPr id="1069" name="Google Shape;1069;p58"/>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1070" name="Google Shape;1070;p58"/>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071" name="Google Shape;1071;p5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072" name="Google Shape;1072;p5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073" name="Google Shape;1073;p5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074" name="Google Shape;1074;p58"/>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075" name="Google Shape;1075;p58"/>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253 </a:t>
            </a:r>
            <a:endParaRPr sz="1800" b="1"/>
          </a:p>
          <a:p>
            <a:pPr marL="0" lvl="0" indent="0" algn="l" rtl="0">
              <a:spcBef>
                <a:spcPts val="0"/>
              </a:spcBef>
              <a:spcAft>
                <a:spcPts val="0"/>
              </a:spcAft>
              <a:buNone/>
            </a:pPr>
            <a:r>
              <a:rPr lang="fr" sz="1800" b="1"/>
              <a:t>+    126</a:t>
            </a:r>
            <a:endParaRPr sz="1800" b="1"/>
          </a:p>
          <a:p>
            <a:pPr marL="0" lvl="0" indent="0" algn="l" rtl="0">
              <a:spcBef>
                <a:spcPts val="0"/>
              </a:spcBef>
              <a:spcAft>
                <a:spcPts val="0"/>
              </a:spcAft>
              <a:buNone/>
            </a:pPr>
            <a:r>
              <a:rPr lang="fr" sz="1800" b="1"/>
              <a:t>= </a:t>
            </a:r>
            <a:r>
              <a:rPr lang="fr" sz="1800" b="1">
                <a:solidFill>
                  <a:srgbClr val="FF0000"/>
                </a:solidFill>
              </a:rPr>
              <a:t>    379</a:t>
            </a:r>
            <a:endParaRPr sz="2200" b="1">
              <a:solidFill>
                <a:srgbClr val="FF0000"/>
              </a:solidFill>
            </a:endParaRPr>
          </a:p>
        </p:txBody>
      </p:sp>
      <p:cxnSp>
        <p:nvCxnSpPr>
          <p:cNvPr id="1076" name="Google Shape;1076;p58"/>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77" name="Google Shape;1077;p58"/>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78" name="Google Shape;1078;p58"/>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79" name="Google Shape;1079;p58"/>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80" name="Google Shape;1080;p58"/>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081" name="Google Shape;1081;p58"/>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1082" name="Google Shape;1082;p58"/>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083" name="Google Shape;1083;p58"/>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084" name="Google Shape;1084;p58"/>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085" name="Google Shape;1085;p5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21</a:t>
            </a:r>
            <a:endParaRPr>
              <a:latin typeface="Finger Paint"/>
              <a:ea typeface="Finger Paint"/>
              <a:cs typeface="Finger Paint"/>
              <a:sym typeface="Finger Paint"/>
            </a:endParaRPr>
          </a:p>
        </p:txBody>
      </p:sp>
      <p:sp>
        <p:nvSpPr>
          <p:cNvPr id="1086" name="Google Shape;1086;p58"/>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087" name="Google Shape;1087;p58"/>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341 </a:t>
            </a:r>
            <a:endParaRPr sz="1800" b="1"/>
          </a:p>
          <a:p>
            <a:pPr marL="0" lvl="0" indent="0" algn="l" rtl="0">
              <a:spcBef>
                <a:spcPts val="0"/>
              </a:spcBef>
              <a:spcAft>
                <a:spcPts val="0"/>
              </a:spcAft>
              <a:buNone/>
            </a:pPr>
            <a:r>
              <a:rPr lang="fr" sz="1800" b="1"/>
              <a:t>+   327 </a:t>
            </a:r>
            <a:endParaRPr sz="1800" b="1"/>
          </a:p>
          <a:p>
            <a:pPr marL="0" lvl="0" indent="0" algn="l" rtl="0">
              <a:spcBef>
                <a:spcPts val="0"/>
              </a:spcBef>
              <a:spcAft>
                <a:spcPts val="0"/>
              </a:spcAft>
              <a:buNone/>
            </a:pPr>
            <a:r>
              <a:rPr lang="fr" sz="1800" b="1"/>
              <a:t>= </a:t>
            </a:r>
            <a:r>
              <a:rPr lang="fr" sz="1800" b="1">
                <a:solidFill>
                  <a:srgbClr val="FF0000"/>
                </a:solidFill>
              </a:rPr>
              <a:t>   668</a:t>
            </a:r>
            <a:endParaRPr sz="2200" b="1">
              <a:solidFill>
                <a:srgbClr val="FF0000"/>
              </a:solidFill>
            </a:endParaRPr>
          </a:p>
        </p:txBody>
      </p:sp>
      <p:sp>
        <p:nvSpPr>
          <p:cNvPr id="1088" name="Google Shape;1088;p58"/>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125 </a:t>
            </a:r>
            <a:endParaRPr sz="1800" b="1"/>
          </a:p>
          <a:p>
            <a:pPr marL="0" lvl="0" indent="0" algn="l" rtl="0">
              <a:spcBef>
                <a:spcPts val="0"/>
              </a:spcBef>
              <a:spcAft>
                <a:spcPts val="0"/>
              </a:spcAft>
              <a:buNone/>
            </a:pPr>
            <a:r>
              <a:rPr lang="fr" sz="1800" b="1"/>
              <a:t>+   132 </a:t>
            </a:r>
            <a:endParaRPr sz="1800" b="1"/>
          </a:p>
          <a:p>
            <a:pPr marL="0" lvl="0" indent="0" algn="l" rtl="0">
              <a:spcBef>
                <a:spcPts val="0"/>
              </a:spcBef>
              <a:spcAft>
                <a:spcPts val="0"/>
              </a:spcAft>
              <a:buNone/>
            </a:pPr>
            <a:r>
              <a:rPr lang="fr" sz="1800" b="1"/>
              <a:t>= </a:t>
            </a:r>
            <a:r>
              <a:rPr lang="fr" sz="1800" b="1">
                <a:solidFill>
                  <a:srgbClr val="FF0000"/>
                </a:solidFill>
              </a:rPr>
              <a:t>   257</a:t>
            </a:r>
            <a:endParaRPr sz="2200" b="1">
              <a:solidFill>
                <a:srgbClr val="FF0000"/>
              </a:solidFill>
            </a:endParaRPr>
          </a:p>
        </p:txBody>
      </p:sp>
      <p:sp>
        <p:nvSpPr>
          <p:cNvPr id="1089" name="Google Shape;1089;p58"/>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534 </a:t>
            </a:r>
            <a:endParaRPr sz="1800" b="1"/>
          </a:p>
          <a:p>
            <a:pPr marL="0" lvl="0" indent="0" algn="l" rtl="0">
              <a:spcBef>
                <a:spcPts val="0"/>
              </a:spcBef>
              <a:spcAft>
                <a:spcPts val="0"/>
              </a:spcAft>
              <a:buNone/>
            </a:pPr>
            <a:r>
              <a:rPr lang="fr" sz="1800" b="1"/>
              <a:t>+       25 </a:t>
            </a:r>
            <a:endParaRPr sz="1800" b="1"/>
          </a:p>
          <a:p>
            <a:pPr marL="0" lvl="0" indent="0" algn="l" rtl="0">
              <a:spcBef>
                <a:spcPts val="0"/>
              </a:spcBef>
              <a:spcAft>
                <a:spcPts val="0"/>
              </a:spcAft>
              <a:buNone/>
            </a:pPr>
            <a:r>
              <a:rPr lang="fr" sz="1800" b="1"/>
              <a:t>= </a:t>
            </a:r>
            <a:r>
              <a:rPr lang="fr" sz="1800" b="1">
                <a:solidFill>
                  <a:srgbClr val="FF0000"/>
                </a:solidFill>
              </a:rPr>
              <a:t>   559</a:t>
            </a:r>
            <a:endParaRPr sz="2200" b="1">
              <a:solidFill>
                <a:srgbClr val="FF0000"/>
              </a:solidFill>
            </a:endParaRPr>
          </a:p>
        </p:txBody>
      </p:sp>
      <p:sp>
        <p:nvSpPr>
          <p:cNvPr id="1090" name="Google Shape;1090;p58"/>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410 </a:t>
            </a:r>
            <a:endParaRPr sz="1800" b="1"/>
          </a:p>
          <a:p>
            <a:pPr marL="0" lvl="0" indent="0" algn="l" rtl="0">
              <a:spcBef>
                <a:spcPts val="0"/>
              </a:spcBef>
              <a:spcAft>
                <a:spcPts val="0"/>
              </a:spcAft>
              <a:buNone/>
            </a:pPr>
            <a:r>
              <a:rPr lang="fr" sz="1800" b="1"/>
              <a:t>+   383</a:t>
            </a:r>
            <a:endParaRPr sz="1800" b="1"/>
          </a:p>
          <a:p>
            <a:pPr marL="0" lvl="0" indent="0" algn="l" rtl="0">
              <a:spcBef>
                <a:spcPts val="0"/>
              </a:spcBef>
              <a:spcAft>
                <a:spcPts val="0"/>
              </a:spcAft>
              <a:buNone/>
            </a:pPr>
            <a:r>
              <a:rPr lang="fr" sz="1800" b="1"/>
              <a:t>= </a:t>
            </a:r>
            <a:r>
              <a:rPr lang="fr" sz="1800" b="1">
                <a:solidFill>
                  <a:srgbClr val="FF0000"/>
                </a:solidFill>
              </a:rPr>
              <a:t>  793</a:t>
            </a:r>
            <a:endParaRPr sz="2200" b="1">
              <a:solidFill>
                <a:srgbClr val="FF0000"/>
              </a:solidFill>
            </a:endParaRPr>
          </a:p>
        </p:txBody>
      </p:sp>
      <p:sp>
        <p:nvSpPr>
          <p:cNvPr id="1091" name="Google Shape;1091;p58"/>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708 </a:t>
            </a:r>
            <a:endParaRPr sz="1800" b="1"/>
          </a:p>
          <a:p>
            <a:pPr marL="0" lvl="0" indent="0" algn="l" rtl="0">
              <a:spcBef>
                <a:spcPts val="0"/>
              </a:spcBef>
              <a:spcAft>
                <a:spcPts val="0"/>
              </a:spcAft>
              <a:buNone/>
            </a:pPr>
            <a:r>
              <a:rPr lang="fr" sz="1800" b="1"/>
              <a:t>+    161 </a:t>
            </a:r>
            <a:endParaRPr sz="1800" b="1"/>
          </a:p>
          <a:p>
            <a:pPr marL="0" lvl="0" indent="0" algn="l" rtl="0">
              <a:spcBef>
                <a:spcPts val="0"/>
              </a:spcBef>
              <a:spcAft>
                <a:spcPts val="0"/>
              </a:spcAft>
              <a:buNone/>
            </a:pPr>
            <a:r>
              <a:rPr lang="fr" sz="1800" b="1"/>
              <a:t>=     </a:t>
            </a:r>
            <a:r>
              <a:rPr lang="fr" sz="1800" b="1">
                <a:solidFill>
                  <a:srgbClr val="CC0000"/>
                </a:solidFill>
              </a:rPr>
              <a:t>869</a:t>
            </a:r>
            <a:endParaRPr sz="2200" b="1">
              <a:solidFill>
                <a:srgbClr val="CC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095"/>
        <p:cNvGrpSpPr/>
        <p:nvPr/>
      </p:nvGrpSpPr>
      <p:grpSpPr>
        <a:xfrm>
          <a:off x="0" y="0"/>
          <a:ext cx="0" cy="0"/>
          <a:chOff x="0" y="0"/>
          <a:chExt cx="0" cy="0"/>
        </a:xfrm>
      </p:grpSpPr>
      <p:pic>
        <p:nvPicPr>
          <p:cNvPr id="1096" name="Google Shape;1096;p59"/>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097" name="Google Shape;1097;p59"/>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098" name="Google Shape;1098;p5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099" name="Google Shape;1099;p5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100" name="Google Shape;1100;p5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101" name="Google Shape;1101;p59"/>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102" name="Google Shape;1102;p59"/>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Addition 1</a:t>
            </a:r>
            <a:endParaRPr sz="1800" b="1"/>
          </a:p>
        </p:txBody>
      </p:sp>
      <p:sp>
        <p:nvSpPr>
          <p:cNvPr id="1103" name="Google Shape;1103;p59"/>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 Addition 2</a:t>
            </a:r>
            <a:endParaRPr sz="1800" b="1">
              <a:solidFill>
                <a:schemeClr val="dk1"/>
              </a:solidFill>
            </a:endParaRPr>
          </a:p>
          <a:p>
            <a:pPr marL="0" lvl="0" indent="0" algn="l" rtl="0">
              <a:spcBef>
                <a:spcPts val="0"/>
              </a:spcBef>
              <a:spcAft>
                <a:spcPts val="0"/>
              </a:spcAft>
              <a:buNone/>
            </a:pPr>
            <a:endParaRPr sz="1800" b="1"/>
          </a:p>
        </p:txBody>
      </p:sp>
      <p:sp>
        <p:nvSpPr>
          <p:cNvPr id="1104" name="Google Shape;1104;p59"/>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Addition 3</a:t>
            </a:r>
            <a:endParaRPr sz="1800" b="1"/>
          </a:p>
        </p:txBody>
      </p:sp>
      <p:sp>
        <p:nvSpPr>
          <p:cNvPr id="1105" name="Google Shape;1105;p59"/>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Addition 4</a:t>
            </a:r>
            <a:endParaRPr sz="1800" b="1"/>
          </a:p>
        </p:txBody>
      </p:sp>
      <p:sp>
        <p:nvSpPr>
          <p:cNvPr id="1106" name="Google Shape;1106;p59"/>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Addition 5</a:t>
            </a:r>
            <a:endParaRPr sz="1800" b="1"/>
          </a:p>
        </p:txBody>
      </p:sp>
      <p:pic>
        <p:nvPicPr>
          <p:cNvPr id="1107" name="Google Shape;1107;p59"/>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108" name="Google Shape;1108;p59"/>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Addition 6</a:t>
            </a:r>
            <a:endParaRPr sz="1800" b="1">
              <a:solidFill>
                <a:schemeClr val="dk1"/>
              </a:solidFill>
            </a:endParaRPr>
          </a:p>
        </p:txBody>
      </p:sp>
      <p:sp>
        <p:nvSpPr>
          <p:cNvPr id="1109" name="Google Shape;1109;p5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22</a:t>
            </a:r>
            <a:endParaRPr>
              <a:latin typeface="Finger Paint"/>
              <a:ea typeface="Finger Paint"/>
              <a:cs typeface="Finger Paint"/>
              <a:sym typeface="Finger Paint"/>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113"/>
        <p:cNvGrpSpPr/>
        <p:nvPr/>
      </p:nvGrpSpPr>
      <p:grpSpPr>
        <a:xfrm>
          <a:off x="0" y="0"/>
          <a:ext cx="0" cy="0"/>
          <a:chOff x="0" y="0"/>
          <a:chExt cx="0" cy="0"/>
        </a:xfrm>
      </p:grpSpPr>
      <p:pic>
        <p:nvPicPr>
          <p:cNvPr id="1114" name="Google Shape;1114;p60"/>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1115" name="Google Shape;1115;p60"/>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116" name="Google Shape;1116;p6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117" name="Google Shape;1117;p6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118" name="Google Shape;1118;p6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119" name="Google Shape;1119;p60"/>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120" name="Google Shape;1120;p60"/>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cxnSp>
        <p:nvCxnSpPr>
          <p:cNvPr id="1121" name="Google Shape;1121;p60"/>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122" name="Google Shape;1122;p60"/>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123" name="Google Shape;1123;p60"/>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124" name="Google Shape;1124;p60"/>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125" name="Google Shape;1125;p60"/>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126" name="Google Shape;1126;p60"/>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1127" name="Google Shape;1127;p60"/>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128" name="Google Shape;1128;p60"/>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129" name="Google Shape;1129;p60"/>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130" name="Google Shape;1130;p6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22</a:t>
            </a:r>
            <a:endParaRPr>
              <a:latin typeface="Finger Paint"/>
              <a:ea typeface="Finger Paint"/>
              <a:cs typeface="Finger Paint"/>
              <a:sym typeface="Finger Paint"/>
            </a:endParaRPr>
          </a:p>
        </p:txBody>
      </p:sp>
      <p:sp>
        <p:nvSpPr>
          <p:cNvPr id="1131" name="Google Shape;1131;p60"/>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132" name="Google Shape;1132;p60"/>
          <p:cNvSpPr txBox="1"/>
          <p:nvPr/>
        </p:nvSpPr>
        <p:spPr>
          <a:xfrm>
            <a:off x="7056125" y="1959225"/>
            <a:ext cx="21945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solidFill>
                  <a:srgbClr val="00FF00"/>
                </a:solidFill>
              </a:rPr>
              <a:t>si vous avez besoin d’une retenue, copier/ coller le 1, et modifiez si besoin.</a:t>
            </a:r>
            <a:endParaRPr>
              <a:solidFill>
                <a:srgbClr val="00FF00"/>
              </a:solidFill>
            </a:endParaRPr>
          </a:p>
          <a:p>
            <a:pPr marL="0" lvl="0" indent="0" algn="l" rtl="0">
              <a:spcBef>
                <a:spcPts val="0"/>
              </a:spcBef>
              <a:spcAft>
                <a:spcPts val="0"/>
              </a:spcAft>
              <a:buNone/>
            </a:pPr>
            <a:r>
              <a:rPr lang="fr">
                <a:solidFill>
                  <a:srgbClr val="00FF00"/>
                </a:solidFill>
              </a:rPr>
              <a:t>effacez ce cadre à la fin.</a:t>
            </a:r>
            <a:endParaRPr>
              <a:solidFill>
                <a:srgbClr val="00FF00"/>
              </a:solidFill>
            </a:endParaRPr>
          </a:p>
          <a:p>
            <a:pPr marL="0" lvl="0" indent="0" algn="l" rtl="0">
              <a:spcBef>
                <a:spcPts val="0"/>
              </a:spcBef>
              <a:spcAft>
                <a:spcPts val="0"/>
              </a:spcAft>
              <a:buNone/>
            </a:pPr>
            <a:r>
              <a:rPr lang="fr">
                <a:solidFill>
                  <a:srgbClr val="00FF00"/>
                </a:solidFill>
              </a:rPr>
              <a:t>Merci.</a:t>
            </a:r>
            <a:endParaRPr>
              <a:solidFill>
                <a:srgbClr val="00FF00"/>
              </a:solidFill>
            </a:endParaRPr>
          </a:p>
        </p:txBody>
      </p:sp>
      <p:cxnSp>
        <p:nvCxnSpPr>
          <p:cNvPr id="1133" name="Google Shape;1133;p60"/>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1134" name="Google Shape;1134;p60"/>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1135" name="Google Shape;1135;p60"/>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1136" name="Google Shape;1136;p60"/>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1137" name="Google Shape;1137;p60"/>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
        <p:nvSpPr>
          <p:cNvPr id="1138" name="Google Shape;1138;p60"/>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 </a:t>
            </a:r>
            <a:endParaRPr sz="1800" b="1"/>
          </a:p>
          <a:p>
            <a:pPr marL="0" lvl="0" indent="0" algn="l" rtl="0">
              <a:spcBef>
                <a:spcPts val="0"/>
              </a:spcBef>
              <a:spcAft>
                <a:spcPts val="0"/>
              </a:spcAft>
              <a:buNone/>
            </a:pPr>
            <a:r>
              <a:rPr lang="fr" sz="1800" b="1"/>
              <a:t>= </a:t>
            </a:r>
            <a:r>
              <a:rPr lang="fr" sz="1800" b="1">
                <a:solidFill>
                  <a:srgbClr val="FF0000"/>
                </a:solidFill>
              </a:rPr>
              <a:t>…………...</a:t>
            </a:r>
            <a:endParaRPr sz="2200" b="1">
              <a:solidFill>
                <a:srgbClr val="FF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142"/>
        <p:cNvGrpSpPr/>
        <p:nvPr/>
      </p:nvGrpSpPr>
      <p:grpSpPr>
        <a:xfrm>
          <a:off x="0" y="0"/>
          <a:ext cx="0" cy="0"/>
          <a:chOff x="0" y="0"/>
          <a:chExt cx="0" cy="0"/>
        </a:xfrm>
      </p:grpSpPr>
      <p:pic>
        <p:nvPicPr>
          <p:cNvPr id="1143" name="Google Shape;1143;p61"/>
          <p:cNvPicPr preferRelativeResize="0"/>
          <p:nvPr/>
        </p:nvPicPr>
        <p:blipFill>
          <a:blip r:embed="rId3">
            <a:alphaModFix/>
          </a:blip>
          <a:stretch>
            <a:fillRect/>
          </a:stretch>
        </p:blipFill>
        <p:spPr>
          <a:xfrm>
            <a:off x="-969" y="0"/>
            <a:ext cx="9144970" cy="5143501"/>
          </a:xfrm>
          <a:prstGeom prst="rect">
            <a:avLst/>
          </a:prstGeom>
          <a:noFill/>
          <a:ln>
            <a:noFill/>
          </a:ln>
        </p:spPr>
      </p:pic>
      <p:pic>
        <p:nvPicPr>
          <p:cNvPr id="1144" name="Google Shape;1144;p61"/>
          <p:cNvPicPr preferRelativeResize="0"/>
          <p:nvPr/>
        </p:nvPicPr>
        <p:blipFill rotWithShape="1">
          <a:blip r:embed="rId4">
            <a:alphaModFix/>
          </a:blip>
          <a:srcRect r="4177"/>
          <a:stretch/>
        </p:blipFill>
        <p:spPr>
          <a:xfrm>
            <a:off x="2332800" y="128663"/>
            <a:ext cx="5249575" cy="4527325"/>
          </a:xfrm>
          <a:prstGeom prst="rect">
            <a:avLst/>
          </a:prstGeom>
          <a:noFill/>
          <a:ln>
            <a:noFill/>
          </a:ln>
        </p:spPr>
      </p:pic>
      <p:sp>
        <p:nvSpPr>
          <p:cNvPr id="1145" name="Google Shape;1145;p61"/>
          <p:cNvSpPr txBox="1"/>
          <p:nvPr/>
        </p:nvSpPr>
        <p:spPr>
          <a:xfrm rot="-882904">
            <a:off x="2654852" y="1802459"/>
            <a:ext cx="4698196" cy="144673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Niveau 2: </a:t>
            </a:r>
            <a:endParaRPr sz="4100">
              <a:latin typeface="Permanent Marker"/>
              <a:ea typeface="Permanent Marker"/>
              <a:cs typeface="Permanent Marker"/>
              <a:sym typeface="Permanent Marker"/>
            </a:endParaRPr>
          </a:p>
          <a:p>
            <a:pPr marL="0" lvl="0" indent="0" algn="l" rtl="0">
              <a:spcBef>
                <a:spcPts val="0"/>
              </a:spcBef>
              <a:spcAft>
                <a:spcPts val="0"/>
              </a:spcAft>
              <a:buNone/>
            </a:pPr>
            <a:r>
              <a:rPr lang="fr" sz="4100">
                <a:latin typeface="Permanent Marker"/>
                <a:ea typeface="Permanent Marker"/>
                <a:cs typeface="Permanent Marker"/>
                <a:sym typeface="Permanent Marker"/>
              </a:rPr>
              <a:t>SOUSTRACTIONS</a:t>
            </a:r>
            <a:endParaRPr sz="4100">
              <a:latin typeface="Permanent Marker"/>
              <a:ea typeface="Permanent Marker"/>
              <a:cs typeface="Permanent Marker"/>
              <a:sym typeface="Permanent Marker"/>
            </a:endParaRPr>
          </a:p>
        </p:txBody>
      </p:sp>
      <p:pic>
        <p:nvPicPr>
          <p:cNvPr id="1146" name="Google Shape;1146;p61"/>
          <p:cNvPicPr preferRelativeResize="0"/>
          <p:nvPr/>
        </p:nvPicPr>
        <p:blipFill>
          <a:blip r:embed="rId5">
            <a:alphaModFix/>
          </a:blip>
          <a:stretch>
            <a:fillRect/>
          </a:stretch>
        </p:blipFill>
        <p:spPr>
          <a:xfrm>
            <a:off x="5462175" y="3389000"/>
            <a:ext cx="1123950" cy="1181100"/>
          </a:xfrm>
          <a:prstGeom prst="rect">
            <a:avLst/>
          </a:prstGeom>
          <a:noFill/>
          <a:ln>
            <a:noFill/>
          </a:ln>
        </p:spPr>
      </p:pic>
      <p:pic>
        <p:nvPicPr>
          <p:cNvPr id="1147" name="Google Shape;1147;p61"/>
          <p:cNvPicPr preferRelativeResize="0"/>
          <p:nvPr/>
        </p:nvPicPr>
        <p:blipFill>
          <a:blip r:embed="rId6">
            <a:alphaModFix/>
          </a:blip>
          <a:stretch>
            <a:fillRect/>
          </a:stretch>
        </p:blipFill>
        <p:spPr>
          <a:xfrm>
            <a:off x="7014588" y="320463"/>
            <a:ext cx="2009775" cy="2085975"/>
          </a:xfrm>
          <a:prstGeom prst="rect">
            <a:avLst/>
          </a:prstGeom>
          <a:noFill/>
          <a:ln>
            <a:noFill/>
          </a:ln>
        </p:spPr>
      </p:pic>
      <p:pic>
        <p:nvPicPr>
          <p:cNvPr id="1148" name="Google Shape;1148;p61"/>
          <p:cNvPicPr preferRelativeResize="0"/>
          <p:nvPr/>
        </p:nvPicPr>
        <p:blipFill>
          <a:blip r:embed="rId6">
            <a:alphaModFix/>
          </a:blip>
          <a:stretch>
            <a:fillRect/>
          </a:stretch>
        </p:blipFill>
        <p:spPr>
          <a:xfrm>
            <a:off x="50338" y="2936550"/>
            <a:ext cx="2009775" cy="20859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Google Shape;97;p17"/>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98" name="Google Shape;98;p17"/>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99" name="Google Shape;99;p1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00" name="Google Shape;100;p1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01" name="Google Shape;101;p1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02" name="Google Shape;102;p17"/>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03" name="Google Shape;103;p17"/>
          <p:cNvSpPr txBox="1"/>
          <p:nvPr/>
        </p:nvSpPr>
        <p:spPr>
          <a:xfrm>
            <a:off x="129550" y="1737350"/>
            <a:ext cx="19644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800" b="1"/>
              <a:t>    48  </a:t>
            </a:r>
            <a:endParaRPr sz="1800" b="1"/>
          </a:p>
          <a:p>
            <a:pPr marL="0" lvl="0" indent="0" algn="l" rtl="0">
              <a:spcBef>
                <a:spcPts val="0"/>
              </a:spcBef>
              <a:spcAft>
                <a:spcPts val="0"/>
              </a:spcAft>
              <a:buNone/>
            </a:pPr>
            <a:r>
              <a:rPr lang="fr" sz="1800" b="1"/>
              <a:t>+      7  </a:t>
            </a:r>
            <a:endParaRPr sz="1800" b="1"/>
          </a:p>
          <a:p>
            <a:pPr marL="0" lvl="0" indent="0" algn="l" rtl="0">
              <a:spcBef>
                <a:spcPts val="0"/>
              </a:spcBef>
              <a:spcAft>
                <a:spcPts val="0"/>
              </a:spcAft>
              <a:buNone/>
            </a:pPr>
            <a:r>
              <a:rPr lang="fr" sz="1800" b="1"/>
              <a:t>=</a:t>
            </a:r>
            <a:r>
              <a:rPr lang="fr" sz="1800" b="1">
                <a:solidFill>
                  <a:srgbClr val="FF0000"/>
                </a:solidFill>
              </a:rPr>
              <a:t>    55 </a:t>
            </a:r>
            <a:endParaRPr sz="1800" b="1">
              <a:solidFill>
                <a:srgbClr val="FF0000"/>
              </a:solidFill>
            </a:endParaRPr>
          </a:p>
        </p:txBody>
      </p:sp>
      <p:sp>
        <p:nvSpPr>
          <p:cNvPr id="104" name="Google Shape;104;p17"/>
          <p:cNvSpPr txBox="1"/>
          <p:nvPr/>
        </p:nvSpPr>
        <p:spPr>
          <a:xfrm>
            <a:off x="2293600" y="1737350"/>
            <a:ext cx="19644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75  </a:t>
            </a:r>
            <a:endParaRPr sz="1800" b="1"/>
          </a:p>
          <a:p>
            <a:pPr marL="0" lvl="0" indent="0" algn="l" rtl="0">
              <a:spcBef>
                <a:spcPts val="0"/>
              </a:spcBef>
              <a:spcAft>
                <a:spcPts val="0"/>
              </a:spcAft>
              <a:buNone/>
            </a:pPr>
            <a:r>
              <a:rPr lang="fr" sz="1800" b="1"/>
              <a:t>+   6 </a:t>
            </a:r>
            <a:endParaRPr sz="1800" b="1"/>
          </a:p>
          <a:p>
            <a:pPr marL="0" lvl="0" indent="0" algn="l" rtl="0">
              <a:spcBef>
                <a:spcPts val="0"/>
              </a:spcBef>
              <a:spcAft>
                <a:spcPts val="0"/>
              </a:spcAft>
              <a:buNone/>
            </a:pPr>
            <a:r>
              <a:rPr lang="fr" sz="1800" b="1"/>
              <a:t>= </a:t>
            </a:r>
            <a:r>
              <a:rPr lang="fr" sz="1800" b="1">
                <a:solidFill>
                  <a:srgbClr val="FF0000"/>
                </a:solidFill>
              </a:rPr>
              <a:t>81 </a:t>
            </a:r>
            <a:endParaRPr sz="2200" b="1">
              <a:solidFill>
                <a:srgbClr val="FF0000"/>
              </a:solidFill>
            </a:endParaRPr>
          </a:p>
        </p:txBody>
      </p:sp>
      <p:sp>
        <p:nvSpPr>
          <p:cNvPr id="105" name="Google Shape;105;p17"/>
          <p:cNvSpPr txBox="1"/>
          <p:nvPr/>
        </p:nvSpPr>
        <p:spPr>
          <a:xfrm>
            <a:off x="5037350" y="1759125"/>
            <a:ext cx="29793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24 </a:t>
            </a:r>
            <a:endParaRPr sz="1800" b="1"/>
          </a:p>
          <a:p>
            <a:pPr marL="0" lvl="0" indent="0" algn="l" rtl="0">
              <a:spcBef>
                <a:spcPts val="0"/>
              </a:spcBef>
              <a:spcAft>
                <a:spcPts val="0"/>
              </a:spcAft>
              <a:buNone/>
            </a:pPr>
            <a:r>
              <a:rPr lang="fr" sz="1800" b="1"/>
              <a:t>+    8 </a:t>
            </a:r>
            <a:endParaRPr sz="1800" b="1"/>
          </a:p>
          <a:p>
            <a:pPr marL="0" lvl="0" indent="0" algn="l" rtl="0">
              <a:spcBef>
                <a:spcPts val="0"/>
              </a:spcBef>
              <a:spcAft>
                <a:spcPts val="0"/>
              </a:spcAft>
              <a:buNone/>
            </a:pPr>
            <a:r>
              <a:rPr lang="fr" sz="1800" b="1"/>
              <a:t>=</a:t>
            </a:r>
            <a:r>
              <a:rPr lang="fr" sz="1800" b="1">
                <a:solidFill>
                  <a:srgbClr val="FF0000"/>
                </a:solidFill>
              </a:rPr>
              <a:t>  32</a:t>
            </a:r>
            <a:endParaRPr sz="2200" b="1">
              <a:solidFill>
                <a:srgbClr val="FF0000"/>
              </a:solidFill>
            </a:endParaRPr>
          </a:p>
        </p:txBody>
      </p:sp>
      <p:sp>
        <p:nvSpPr>
          <p:cNvPr id="106" name="Google Shape;106;p17"/>
          <p:cNvSpPr txBox="1"/>
          <p:nvPr/>
        </p:nvSpPr>
        <p:spPr>
          <a:xfrm>
            <a:off x="243875" y="3089900"/>
            <a:ext cx="1723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32  </a:t>
            </a:r>
            <a:endParaRPr sz="1800" b="1"/>
          </a:p>
          <a:p>
            <a:pPr marL="0" lvl="0" indent="0" algn="l" rtl="0">
              <a:spcBef>
                <a:spcPts val="0"/>
              </a:spcBef>
              <a:spcAft>
                <a:spcPts val="0"/>
              </a:spcAft>
              <a:buNone/>
            </a:pPr>
            <a:r>
              <a:rPr lang="fr" sz="1800" b="1"/>
              <a:t>+   8 </a:t>
            </a:r>
            <a:endParaRPr sz="1800" b="1"/>
          </a:p>
          <a:p>
            <a:pPr marL="0" lvl="0" indent="0" algn="l" rtl="0">
              <a:spcBef>
                <a:spcPts val="0"/>
              </a:spcBef>
              <a:spcAft>
                <a:spcPts val="0"/>
              </a:spcAft>
              <a:buNone/>
            </a:pPr>
            <a:r>
              <a:rPr lang="fr" sz="1800" b="1"/>
              <a:t>= </a:t>
            </a:r>
            <a:r>
              <a:rPr lang="fr" sz="1800" b="1">
                <a:solidFill>
                  <a:srgbClr val="FF0000"/>
                </a:solidFill>
              </a:rPr>
              <a:t>40 </a:t>
            </a:r>
            <a:endParaRPr sz="2200" b="1">
              <a:solidFill>
                <a:srgbClr val="FF0000"/>
              </a:solidFill>
            </a:endParaRPr>
          </a:p>
        </p:txBody>
      </p:sp>
      <p:sp>
        <p:nvSpPr>
          <p:cNvPr id="107" name="Google Shape;107;p17"/>
          <p:cNvSpPr txBox="1"/>
          <p:nvPr/>
        </p:nvSpPr>
        <p:spPr>
          <a:xfrm>
            <a:off x="2267000" y="3089900"/>
            <a:ext cx="20394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96 </a:t>
            </a:r>
            <a:endParaRPr sz="1800" b="1"/>
          </a:p>
          <a:p>
            <a:pPr marL="0" lvl="0" indent="0" algn="l" rtl="0">
              <a:spcBef>
                <a:spcPts val="0"/>
              </a:spcBef>
              <a:spcAft>
                <a:spcPts val="0"/>
              </a:spcAft>
              <a:buNone/>
            </a:pPr>
            <a:r>
              <a:rPr lang="fr" sz="1800" b="1"/>
              <a:t>+    4 </a:t>
            </a:r>
            <a:endParaRPr sz="1800" b="1"/>
          </a:p>
          <a:p>
            <a:pPr marL="0" lvl="0" indent="0" algn="l" rtl="0">
              <a:spcBef>
                <a:spcPts val="0"/>
              </a:spcBef>
              <a:spcAft>
                <a:spcPts val="0"/>
              </a:spcAft>
              <a:buNone/>
            </a:pPr>
            <a:r>
              <a:rPr lang="fr" sz="1800" b="1"/>
              <a:t>=</a:t>
            </a:r>
            <a:r>
              <a:rPr lang="fr" sz="1800" b="1">
                <a:solidFill>
                  <a:srgbClr val="FF0000"/>
                </a:solidFill>
              </a:rPr>
              <a:t>100</a:t>
            </a:r>
            <a:endParaRPr sz="2200" b="1">
              <a:solidFill>
                <a:srgbClr val="FF0000"/>
              </a:solidFill>
            </a:endParaRPr>
          </a:p>
        </p:txBody>
      </p:sp>
      <p:sp>
        <p:nvSpPr>
          <p:cNvPr id="108" name="Google Shape;108;p17"/>
          <p:cNvSpPr txBox="1"/>
          <p:nvPr/>
        </p:nvSpPr>
        <p:spPr>
          <a:xfrm>
            <a:off x="5158700" y="3089900"/>
            <a:ext cx="29793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37 </a:t>
            </a:r>
            <a:endParaRPr sz="1800" b="1"/>
          </a:p>
          <a:p>
            <a:pPr marL="0" lvl="0" indent="0" algn="l" rtl="0">
              <a:spcBef>
                <a:spcPts val="0"/>
              </a:spcBef>
              <a:spcAft>
                <a:spcPts val="0"/>
              </a:spcAft>
              <a:buNone/>
            </a:pPr>
            <a:r>
              <a:rPr lang="fr" sz="1800" b="1"/>
              <a:t>+   7 </a:t>
            </a:r>
            <a:endParaRPr sz="1800" b="1"/>
          </a:p>
          <a:p>
            <a:pPr marL="0" lvl="0" indent="0" algn="l" rtl="0">
              <a:spcBef>
                <a:spcPts val="0"/>
              </a:spcBef>
              <a:spcAft>
                <a:spcPts val="0"/>
              </a:spcAft>
              <a:buNone/>
            </a:pPr>
            <a:r>
              <a:rPr lang="fr" sz="1800" b="1"/>
              <a:t>= </a:t>
            </a:r>
            <a:r>
              <a:rPr lang="fr" sz="1800" b="1">
                <a:solidFill>
                  <a:srgbClr val="FF0000"/>
                </a:solidFill>
              </a:rPr>
              <a:t>44</a:t>
            </a:r>
            <a:endParaRPr sz="2200" b="1">
              <a:solidFill>
                <a:srgbClr val="FF0000"/>
              </a:solidFill>
            </a:endParaRPr>
          </a:p>
        </p:txBody>
      </p:sp>
      <p:cxnSp>
        <p:nvCxnSpPr>
          <p:cNvPr id="109" name="Google Shape;109;p17"/>
          <p:cNvCxnSpPr/>
          <p:nvPr/>
        </p:nvCxnSpPr>
        <p:spPr>
          <a:xfrm rot="10800000" flipH="1">
            <a:off x="167625" y="2364350"/>
            <a:ext cx="980100" cy="20700"/>
          </a:xfrm>
          <a:prstGeom prst="straightConnector1">
            <a:avLst/>
          </a:prstGeom>
          <a:noFill/>
          <a:ln w="9525" cap="flat" cmpd="sng">
            <a:solidFill>
              <a:schemeClr val="dk2"/>
            </a:solidFill>
            <a:prstDash val="solid"/>
            <a:round/>
            <a:headEnd type="none" w="med" len="med"/>
            <a:tailEnd type="none" w="med" len="med"/>
          </a:ln>
        </p:spPr>
      </p:cxnSp>
      <p:cxnSp>
        <p:nvCxnSpPr>
          <p:cNvPr id="110" name="Google Shape;110;p17"/>
          <p:cNvCxnSpPr/>
          <p:nvPr/>
        </p:nvCxnSpPr>
        <p:spPr>
          <a:xfrm rot="10800000" flipH="1">
            <a:off x="2255525" y="2378150"/>
            <a:ext cx="966000" cy="6900"/>
          </a:xfrm>
          <a:prstGeom prst="straightConnector1">
            <a:avLst/>
          </a:prstGeom>
          <a:noFill/>
          <a:ln w="9525" cap="flat" cmpd="sng">
            <a:solidFill>
              <a:schemeClr val="dk2"/>
            </a:solidFill>
            <a:prstDash val="solid"/>
            <a:round/>
            <a:headEnd type="none" w="med" len="med"/>
            <a:tailEnd type="none" w="med" len="med"/>
          </a:ln>
        </p:spPr>
      </p:cxnSp>
      <p:cxnSp>
        <p:nvCxnSpPr>
          <p:cNvPr id="111" name="Google Shape;111;p17"/>
          <p:cNvCxnSpPr/>
          <p:nvPr/>
        </p:nvCxnSpPr>
        <p:spPr>
          <a:xfrm rot="10800000" flipH="1">
            <a:off x="5111600" y="2364338"/>
            <a:ext cx="875400" cy="20700"/>
          </a:xfrm>
          <a:prstGeom prst="straightConnector1">
            <a:avLst/>
          </a:prstGeom>
          <a:noFill/>
          <a:ln w="9525" cap="flat" cmpd="sng">
            <a:solidFill>
              <a:schemeClr val="dk2"/>
            </a:solidFill>
            <a:prstDash val="solid"/>
            <a:round/>
            <a:headEnd type="none" w="med" len="med"/>
            <a:tailEnd type="none" w="med" len="med"/>
          </a:ln>
        </p:spPr>
      </p:cxnSp>
      <p:cxnSp>
        <p:nvCxnSpPr>
          <p:cNvPr id="112" name="Google Shape;112;p17"/>
          <p:cNvCxnSpPr/>
          <p:nvPr/>
        </p:nvCxnSpPr>
        <p:spPr>
          <a:xfrm rot="10800000" flipH="1">
            <a:off x="5116625" y="3717063"/>
            <a:ext cx="1095000" cy="21900"/>
          </a:xfrm>
          <a:prstGeom prst="straightConnector1">
            <a:avLst/>
          </a:prstGeom>
          <a:noFill/>
          <a:ln w="9525" cap="flat" cmpd="sng">
            <a:solidFill>
              <a:schemeClr val="dk2"/>
            </a:solidFill>
            <a:prstDash val="solid"/>
            <a:round/>
            <a:headEnd type="none" w="med" len="med"/>
            <a:tailEnd type="none" w="med" len="med"/>
          </a:ln>
        </p:spPr>
      </p:cxnSp>
      <p:cxnSp>
        <p:nvCxnSpPr>
          <p:cNvPr id="113" name="Google Shape;113;p17"/>
          <p:cNvCxnSpPr/>
          <p:nvPr/>
        </p:nvCxnSpPr>
        <p:spPr>
          <a:xfrm>
            <a:off x="2094075" y="3741388"/>
            <a:ext cx="1127400" cy="5700"/>
          </a:xfrm>
          <a:prstGeom prst="straightConnector1">
            <a:avLst/>
          </a:prstGeom>
          <a:noFill/>
          <a:ln w="9525" cap="flat" cmpd="sng">
            <a:solidFill>
              <a:schemeClr val="dk2"/>
            </a:solidFill>
            <a:prstDash val="solid"/>
            <a:round/>
            <a:headEnd type="none" w="med" len="med"/>
            <a:tailEnd type="none" w="med" len="med"/>
          </a:ln>
        </p:spPr>
      </p:cxnSp>
      <p:cxnSp>
        <p:nvCxnSpPr>
          <p:cNvPr id="114" name="Google Shape;114;p17"/>
          <p:cNvCxnSpPr/>
          <p:nvPr/>
        </p:nvCxnSpPr>
        <p:spPr>
          <a:xfrm>
            <a:off x="129550" y="3741388"/>
            <a:ext cx="1073400" cy="5700"/>
          </a:xfrm>
          <a:prstGeom prst="straightConnector1">
            <a:avLst/>
          </a:prstGeom>
          <a:noFill/>
          <a:ln w="9525" cap="flat" cmpd="sng">
            <a:solidFill>
              <a:schemeClr val="dk2"/>
            </a:solidFill>
            <a:prstDash val="solid"/>
            <a:round/>
            <a:headEnd type="none" w="med" len="med"/>
            <a:tailEnd type="none" w="med" len="med"/>
          </a:ln>
        </p:spPr>
      </p:cxnSp>
      <p:sp>
        <p:nvSpPr>
          <p:cNvPr id="115" name="Google Shape;115;p17"/>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16" name="Google Shape;116;p17"/>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17" name="Google Shape;117;p17"/>
          <p:cNvSpPr txBox="1"/>
          <p:nvPr/>
        </p:nvSpPr>
        <p:spPr>
          <a:xfrm>
            <a:off x="25294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18" name="Google Shape;118;p17"/>
          <p:cNvSpPr txBox="1"/>
          <p:nvPr/>
        </p:nvSpPr>
        <p:spPr>
          <a:xfrm>
            <a:off x="5330188"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19" name="Google Shape;119;p17"/>
          <p:cNvSpPr txBox="1"/>
          <p:nvPr/>
        </p:nvSpPr>
        <p:spPr>
          <a:xfrm>
            <a:off x="3036538"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20" name="Google Shape;120;p17"/>
          <p:cNvSpPr txBox="1"/>
          <p:nvPr/>
        </p:nvSpPr>
        <p:spPr>
          <a:xfrm>
            <a:off x="2529475" y="29093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21" name="Google Shape;121;p17"/>
          <p:cNvSpPr txBox="1"/>
          <p:nvPr/>
        </p:nvSpPr>
        <p:spPr>
          <a:xfrm>
            <a:off x="404200" y="2905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22" name="Google Shape;122;p17"/>
          <p:cNvSpPr txBox="1"/>
          <p:nvPr/>
        </p:nvSpPr>
        <p:spPr>
          <a:xfrm>
            <a:off x="5668900" y="2966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23" name="Google Shape;123;p17"/>
          <p:cNvSpPr txBox="1"/>
          <p:nvPr/>
        </p:nvSpPr>
        <p:spPr>
          <a:xfrm>
            <a:off x="5330188" y="2966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24" name="Google Shape;124;p1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0</a:t>
            </a:r>
            <a:endParaRPr>
              <a:latin typeface="Finger Paint"/>
              <a:ea typeface="Finger Paint"/>
              <a:cs typeface="Finger Paint"/>
              <a:sym typeface="Finger Paint"/>
            </a:endParaRPr>
          </a:p>
        </p:txBody>
      </p:sp>
      <p:sp>
        <p:nvSpPr>
          <p:cNvPr id="125" name="Google Shape;125;p1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152"/>
        <p:cNvGrpSpPr/>
        <p:nvPr/>
      </p:nvGrpSpPr>
      <p:grpSpPr>
        <a:xfrm>
          <a:off x="0" y="0"/>
          <a:ext cx="0" cy="0"/>
          <a:chOff x="0" y="0"/>
          <a:chExt cx="0" cy="0"/>
        </a:xfrm>
      </p:grpSpPr>
      <p:pic>
        <p:nvPicPr>
          <p:cNvPr id="1153" name="Google Shape;1153;p62"/>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154" name="Google Shape;1154;p62"/>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155" name="Google Shape;1155;p6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156" name="Google Shape;1156;p6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157" name="Google Shape;1157;p6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158" name="Google Shape;1158;p62"/>
          <p:cNvSpPr txBox="1"/>
          <p:nvPr/>
        </p:nvSpPr>
        <p:spPr>
          <a:xfrm>
            <a:off x="297200" y="1043950"/>
            <a:ext cx="8229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159" name="Google Shape;1159;p62"/>
          <p:cNvSpPr txBox="1"/>
          <p:nvPr/>
        </p:nvSpPr>
        <p:spPr>
          <a:xfrm>
            <a:off x="12955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800" b="1"/>
              <a:t> 78 - 8 =</a:t>
            </a:r>
            <a:endParaRPr sz="1800" b="1"/>
          </a:p>
        </p:txBody>
      </p:sp>
      <p:sp>
        <p:nvSpPr>
          <p:cNvPr id="1160" name="Google Shape;1160;p62"/>
          <p:cNvSpPr txBox="1"/>
          <p:nvPr/>
        </p:nvSpPr>
        <p:spPr>
          <a:xfrm>
            <a:off x="276605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23 - 5  =</a:t>
            </a:r>
            <a:endParaRPr sz="2200" b="1"/>
          </a:p>
        </p:txBody>
      </p:sp>
      <p:sp>
        <p:nvSpPr>
          <p:cNvPr id="1161" name="Google Shape;1161;p62"/>
          <p:cNvSpPr txBox="1"/>
          <p:nvPr/>
        </p:nvSpPr>
        <p:spPr>
          <a:xfrm>
            <a:off x="5363100" y="1725813"/>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56  -  8 =</a:t>
            </a:r>
            <a:endParaRPr sz="2200" b="1"/>
          </a:p>
        </p:txBody>
      </p:sp>
      <p:sp>
        <p:nvSpPr>
          <p:cNvPr id="1162" name="Google Shape;1162;p62"/>
          <p:cNvSpPr txBox="1"/>
          <p:nvPr/>
        </p:nvSpPr>
        <p:spPr>
          <a:xfrm>
            <a:off x="464825" y="234090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42 - 5=</a:t>
            </a:r>
            <a:endParaRPr sz="2200" b="1"/>
          </a:p>
        </p:txBody>
      </p:sp>
      <p:sp>
        <p:nvSpPr>
          <p:cNvPr id="1163" name="Google Shape;1163;p62"/>
          <p:cNvSpPr txBox="1"/>
          <p:nvPr/>
        </p:nvSpPr>
        <p:spPr>
          <a:xfrm>
            <a:off x="2804150" y="2308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79  - 4 =</a:t>
            </a:r>
            <a:endParaRPr sz="2200" b="1"/>
          </a:p>
        </p:txBody>
      </p:sp>
      <p:sp>
        <p:nvSpPr>
          <p:cNvPr id="1164" name="Google Shape;1164;p62"/>
          <p:cNvSpPr txBox="1"/>
          <p:nvPr/>
        </p:nvSpPr>
        <p:spPr>
          <a:xfrm>
            <a:off x="5547350" y="234090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73 - 9 =</a:t>
            </a:r>
            <a:endParaRPr sz="2200" b="1"/>
          </a:p>
        </p:txBody>
      </p:sp>
      <p:pic>
        <p:nvPicPr>
          <p:cNvPr id="1165" name="Google Shape;1165;p62"/>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166" name="Google Shape;1166;p6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0</a:t>
            </a:r>
            <a:endParaRPr>
              <a:latin typeface="Finger Paint"/>
              <a:ea typeface="Finger Paint"/>
              <a:cs typeface="Finger Paint"/>
              <a:sym typeface="Finger Pain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170"/>
        <p:cNvGrpSpPr/>
        <p:nvPr/>
      </p:nvGrpSpPr>
      <p:grpSpPr>
        <a:xfrm>
          <a:off x="0" y="0"/>
          <a:ext cx="0" cy="0"/>
          <a:chOff x="0" y="0"/>
          <a:chExt cx="0" cy="0"/>
        </a:xfrm>
      </p:grpSpPr>
      <p:pic>
        <p:nvPicPr>
          <p:cNvPr id="1171" name="Google Shape;1171;p63"/>
          <p:cNvPicPr preferRelativeResize="0"/>
          <p:nvPr/>
        </p:nvPicPr>
        <p:blipFill>
          <a:blip r:embed="rId3">
            <a:alphaModFix/>
          </a:blip>
          <a:stretch>
            <a:fillRect/>
          </a:stretch>
        </p:blipFill>
        <p:spPr>
          <a:xfrm>
            <a:off x="-494" y="25"/>
            <a:ext cx="9144970" cy="5143501"/>
          </a:xfrm>
          <a:prstGeom prst="rect">
            <a:avLst/>
          </a:prstGeom>
          <a:noFill/>
          <a:ln>
            <a:noFill/>
          </a:ln>
        </p:spPr>
      </p:pic>
      <p:sp>
        <p:nvSpPr>
          <p:cNvPr id="1172" name="Google Shape;1172;p63"/>
          <p:cNvSpPr txBox="1"/>
          <p:nvPr/>
        </p:nvSpPr>
        <p:spPr>
          <a:xfrm rot="870">
            <a:off x="1211575" y="675"/>
            <a:ext cx="71109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173" name="Google Shape;1173;p6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174" name="Google Shape;1174;p6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175" name="Google Shape;1175;p6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176" name="Google Shape;1176;p63"/>
          <p:cNvSpPr txBox="1"/>
          <p:nvPr/>
        </p:nvSpPr>
        <p:spPr>
          <a:xfrm>
            <a:off x="297200" y="1043950"/>
            <a:ext cx="7926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177" name="Google Shape;1177;p63"/>
          <p:cNvSpPr txBox="1"/>
          <p:nvPr/>
        </p:nvSpPr>
        <p:spPr>
          <a:xfrm>
            <a:off x="12955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800" b="1"/>
              <a:t> 78  - 8 =</a:t>
            </a:r>
            <a:r>
              <a:rPr lang="fr" sz="1800" b="1">
                <a:solidFill>
                  <a:srgbClr val="FF0000"/>
                </a:solidFill>
              </a:rPr>
              <a:t>70</a:t>
            </a:r>
            <a:endParaRPr sz="1800" b="1">
              <a:solidFill>
                <a:srgbClr val="FF0000"/>
              </a:solidFill>
            </a:endParaRPr>
          </a:p>
        </p:txBody>
      </p:sp>
      <p:sp>
        <p:nvSpPr>
          <p:cNvPr id="1178" name="Google Shape;1178;p63"/>
          <p:cNvSpPr txBox="1"/>
          <p:nvPr/>
        </p:nvSpPr>
        <p:spPr>
          <a:xfrm>
            <a:off x="30175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23 - 5  = </a:t>
            </a:r>
            <a:r>
              <a:rPr lang="fr" sz="1800" b="1">
                <a:solidFill>
                  <a:srgbClr val="FF0000"/>
                </a:solidFill>
              </a:rPr>
              <a:t>18</a:t>
            </a:r>
            <a:endParaRPr sz="2200" b="1">
              <a:solidFill>
                <a:srgbClr val="FF0000"/>
              </a:solidFill>
            </a:endParaRPr>
          </a:p>
        </p:txBody>
      </p:sp>
      <p:sp>
        <p:nvSpPr>
          <p:cNvPr id="1179" name="Google Shape;1179;p63"/>
          <p:cNvSpPr txBox="1"/>
          <p:nvPr/>
        </p:nvSpPr>
        <p:spPr>
          <a:xfrm>
            <a:off x="6088225" y="1725813"/>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56 - 8 = </a:t>
            </a:r>
            <a:r>
              <a:rPr lang="fr" sz="1800" b="1">
                <a:solidFill>
                  <a:srgbClr val="FF0000"/>
                </a:solidFill>
              </a:rPr>
              <a:t>48</a:t>
            </a:r>
            <a:endParaRPr sz="2200" b="1">
              <a:solidFill>
                <a:srgbClr val="FF0000"/>
              </a:solidFill>
            </a:endParaRPr>
          </a:p>
        </p:txBody>
      </p:sp>
      <p:sp>
        <p:nvSpPr>
          <p:cNvPr id="1180" name="Google Shape;1180;p63"/>
          <p:cNvSpPr txBox="1"/>
          <p:nvPr/>
        </p:nvSpPr>
        <p:spPr>
          <a:xfrm>
            <a:off x="297200" y="2340900"/>
            <a:ext cx="22332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42 - 5 = </a:t>
            </a:r>
            <a:r>
              <a:rPr lang="fr" sz="1800" b="1">
                <a:solidFill>
                  <a:srgbClr val="FF0000"/>
                </a:solidFill>
              </a:rPr>
              <a:t>36 </a:t>
            </a:r>
            <a:endParaRPr sz="2200" b="1">
              <a:solidFill>
                <a:srgbClr val="FF0000"/>
              </a:solidFill>
            </a:endParaRPr>
          </a:p>
        </p:txBody>
      </p:sp>
      <p:sp>
        <p:nvSpPr>
          <p:cNvPr id="1181" name="Google Shape;1181;p63"/>
          <p:cNvSpPr txBox="1"/>
          <p:nvPr/>
        </p:nvSpPr>
        <p:spPr>
          <a:xfrm>
            <a:off x="3082338" y="234090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79 - 4 = </a:t>
            </a:r>
            <a:r>
              <a:rPr lang="fr" sz="1800" b="1">
                <a:solidFill>
                  <a:srgbClr val="FF0000"/>
                </a:solidFill>
              </a:rPr>
              <a:t>75</a:t>
            </a:r>
            <a:endParaRPr sz="2200" b="1">
              <a:solidFill>
                <a:srgbClr val="FF0000"/>
              </a:solidFill>
            </a:endParaRPr>
          </a:p>
        </p:txBody>
      </p:sp>
      <p:sp>
        <p:nvSpPr>
          <p:cNvPr id="1182" name="Google Shape;1182;p63"/>
          <p:cNvSpPr txBox="1"/>
          <p:nvPr/>
        </p:nvSpPr>
        <p:spPr>
          <a:xfrm>
            <a:off x="6088225" y="2336650"/>
            <a:ext cx="31548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73 - 9 = </a:t>
            </a:r>
            <a:r>
              <a:rPr lang="fr" sz="1800" b="1">
                <a:solidFill>
                  <a:srgbClr val="FF0000"/>
                </a:solidFill>
              </a:rPr>
              <a:t>54</a:t>
            </a:r>
            <a:r>
              <a:rPr lang="fr" sz="1800" b="1"/>
              <a:t> </a:t>
            </a:r>
            <a:endParaRPr sz="2200" b="1"/>
          </a:p>
        </p:txBody>
      </p:sp>
      <p:sp>
        <p:nvSpPr>
          <p:cNvPr id="1183" name="Google Shape;1183;p6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0</a:t>
            </a:r>
            <a:endParaRPr>
              <a:latin typeface="Finger Paint"/>
              <a:ea typeface="Finger Paint"/>
              <a:cs typeface="Finger Paint"/>
              <a:sym typeface="Finger Paint"/>
            </a:endParaRPr>
          </a:p>
        </p:txBody>
      </p:sp>
      <p:sp>
        <p:nvSpPr>
          <p:cNvPr id="1184" name="Google Shape;1184;p6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185" name="Google Shape;1185;p63"/>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189"/>
        <p:cNvGrpSpPr/>
        <p:nvPr/>
      </p:nvGrpSpPr>
      <p:grpSpPr>
        <a:xfrm>
          <a:off x="0" y="0"/>
          <a:ext cx="0" cy="0"/>
          <a:chOff x="0" y="0"/>
          <a:chExt cx="0" cy="0"/>
        </a:xfrm>
      </p:grpSpPr>
      <p:pic>
        <p:nvPicPr>
          <p:cNvPr id="1190" name="Google Shape;1190;p64"/>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191" name="Google Shape;1191;p64"/>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192" name="Google Shape;1192;p6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193" name="Google Shape;1193;p6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194" name="Google Shape;1194;p6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195" name="Google Shape;1195;p64"/>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196" name="Google Shape;1196;p64"/>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56 - 8 =</a:t>
            </a:r>
            <a:endParaRPr sz="1800" b="1"/>
          </a:p>
        </p:txBody>
      </p:sp>
      <p:pic>
        <p:nvPicPr>
          <p:cNvPr id="1197" name="Google Shape;1197;p64"/>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198" name="Google Shape;1198;p6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a:t>
            </a:r>
            <a:endParaRPr>
              <a:latin typeface="Finger Paint"/>
              <a:ea typeface="Finger Paint"/>
              <a:cs typeface="Finger Paint"/>
              <a:sym typeface="Finger Paint"/>
            </a:endParaRPr>
          </a:p>
        </p:txBody>
      </p:sp>
      <p:sp>
        <p:nvSpPr>
          <p:cNvPr id="1199" name="Google Shape;1199;p64"/>
          <p:cNvSpPr txBox="1"/>
          <p:nvPr/>
        </p:nvSpPr>
        <p:spPr>
          <a:xfrm>
            <a:off x="2487875" y="1689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84 - 6 = </a:t>
            </a:r>
            <a:endParaRPr sz="1800" b="1"/>
          </a:p>
        </p:txBody>
      </p:sp>
      <p:sp>
        <p:nvSpPr>
          <p:cNvPr id="1200" name="Google Shape;1200;p64"/>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78 - 9 = </a:t>
            </a:r>
            <a:endParaRPr sz="1800" b="1"/>
          </a:p>
          <a:p>
            <a:pPr marL="0" lvl="0" indent="0" algn="l" rtl="0">
              <a:spcBef>
                <a:spcPts val="0"/>
              </a:spcBef>
              <a:spcAft>
                <a:spcPts val="0"/>
              </a:spcAft>
              <a:buNone/>
            </a:pPr>
            <a:endParaRPr b="1"/>
          </a:p>
        </p:txBody>
      </p:sp>
      <p:sp>
        <p:nvSpPr>
          <p:cNvPr id="1201" name="Google Shape;1201;p64"/>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35 - 7 = </a:t>
            </a:r>
            <a:endParaRPr sz="1800" b="1"/>
          </a:p>
        </p:txBody>
      </p:sp>
      <p:sp>
        <p:nvSpPr>
          <p:cNvPr id="1202" name="Google Shape;1202;p64"/>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24 - 5 = </a:t>
            </a:r>
            <a:endParaRPr sz="1800" b="1"/>
          </a:p>
        </p:txBody>
      </p:sp>
      <p:sp>
        <p:nvSpPr>
          <p:cNvPr id="1203" name="Google Shape;1203;p64"/>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43 - 6 = </a:t>
            </a:r>
            <a:endParaRPr sz="1800" b="1"/>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207"/>
        <p:cNvGrpSpPr/>
        <p:nvPr/>
      </p:nvGrpSpPr>
      <p:grpSpPr>
        <a:xfrm>
          <a:off x="0" y="0"/>
          <a:ext cx="0" cy="0"/>
          <a:chOff x="0" y="0"/>
          <a:chExt cx="0" cy="0"/>
        </a:xfrm>
      </p:grpSpPr>
      <p:pic>
        <p:nvPicPr>
          <p:cNvPr id="1208" name="Google Shape;1208;p65"/>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209" name="Google Shape;1209;p65"/>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210" name="Google Shape;1210;p6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211" name="Google Shape;1211;p6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212" name="Google Shape;1212;p6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213" name="Google Shape;1213;p65"/>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214" name="Google Shape;1214;p65"/>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800" b="1"/>
              <a:t> 56 - 8 = </a:t>
            </a:r>
            <a:r>
              <a:rPr lang="fr" sz="1800" b="1">
                <a:solidFill>
                  <a:srgbClr val="FF0000"/>
                </a:solidFill>
              </a:rPr>
              <a:t>48</a:t>
            </a:r>
            <a:endParaRPr sz="1800" b="1">
              <a:solidFill>
                <a:srgbClr val="FF0000"/>
              </a:solidFill>
            </a:endParaRPr>
          </a:p>
        </p:txBody>
      </p:sp>
      <p:sp>
        <p:nvSpPr>
          <p:cNvPr id="1215" name="Google Shape;1215;p6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a:t>
            </a:r>
            <a:endParaRPr>
              <a:latin typeface="Finger Paint"/>
              <a:ea typeface="Finger Paint"/>
              <a:cs typeface="Finger Paint"/>
              <a:sym typeface="Finger Paint"/>
            </a:endParaRPr>
          </a:p>
        </p:txBody>
      </p:sp>
      <p:sp>
        <p:nvSpPr>
          <p:cNvPr id="1216" name="Google Shape;1216;p6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217" name="Google Shape;1217;p65"/>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218" name="Google Shape;1218;p65"/>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84 - 6 = </a:t>
            </a:r>
            <a:r>
              <a:rPr lang="fr" sz="1800" b="1">
                <a:solidFill>
                  <a:srgbClr val="FF0000"/>
                </a:solidFill>
              </a:rPr>
              <a:t>78</a:t>
            </a:r>
            <a:endParaRPr sz="1800" b="1">
              <a:solidFill>
                <a:srgbClr val="FF0000"/>
              </a:solidFill>
            </a:endParaRPr>
          </a:p>
        </p:txBody>
      </p:sp>
      <p:sp>
        <p:nvSpPr>
          <p:cNvPr id="1219" name="Google Shape;1219;p65"/>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78 - 9 = </a:t>
            </a:r>
            <a:r>
              <a:rPr lang="fr" sz="1800" b="1">
                <a:solidFill>
                  <a:srgbClr val="FF0000"/>
                </a:solidFill>
              </a:rPr>
              <a:t>69</a:t>
            </a:r>
            <a:endParaRPr sz="1800" b="1">
              <a:solidFill>
                <a:srgbClr val="FF0000"/>
              </a:solidFill>
            </a:endParaRPr>
          </a:p>
        </p:txBody>
      </p:sp>
      <p:sp>
        <p:nvSpPr>
          <p:cNvPr id="1220" name="Google Shape;1220;p65"/>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800" b="1"/>
              <a:t>35 - 7 = </a:t>
            </a:r>
            <a:r>
              <a:rPr lang="fr" sz="1800" b="1">
                <a:solidFill>
                  <a:srgbClr val="FF0000"/>
                </a:solidFill>
              </a:rPr>
              <a:t>28</a:t>
            </a:r>
            <a:endParaRPr sz="1800" b="1">
              <a:solidFill>
                <a:srgbClr val="FF0000"/>
              </a:solidFill>
            </a:endParaRPr>
          </a:p>
        </p:txBody>
      </p:sp>
      <p:sp>
        <p:nvSpPr>
          <p:cNvPr id="1221" name="Google Shape;1221;p65"/>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24 - 5 = </a:t>
            </a:r>
            <a:r>
              <a:rPr lang="fr" sz="1800" b="1">
                <a:solidFill>
                  <a:srgbClr val="FF0000"/>
                </a:solidFill>
              </a:rPr>
              <a:t>19</a:t>
            </a:r>
            <a:endParaRPr sz="1800" b="1">
              <a:solidFill>
                <a:srgbClr val="FF0000"/>
              </a:solidFill>
            </a:endParaRPr>
          </a:p>
        </p:txBody>
      </p:sp>
      <p:sp>
        <p:nvSpPr>
          <p:cNvPr id="1222" name="Google Shape;1222;p65"/>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43 - 6 =</a:t>
            </a:r>
            <a:r>
              <a:rPr lang="fr" sz="1800" b="1">
                <a:solidFill>
                  <a:srgbClr val="FF0000"/>
                </a:solidFill>
              </a:rPr>
              <a:t> 37</a:t>
            </a:r>
            <a:endParaRPr sz="1800" b="1">
              <a:solidFill>
                <a:srgbClr val="FF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226"/>
        <p:cNvGrpSpPr/>
        <p:nvPr/>
      </p:nvGrpSpPr>
      <p:grpSpPr>
        <a:xfrm>
          <a:off x="0" y="0"/>
          <a:ext cx="0" cy="0"/>
          <a:chOff x="0" y="0"/>
          <a:chExt cx="0" cy="0"/>
        </a:xfrm>
      </p:grpSpPr>
      <p:pic>
        <p:nvPicPr>
          <p:cNvPr id="1227" name="Google Shape;1227;p66"/>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228" name="Google Shape;1228;p66"/>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229" name="Google Shape;1229;p6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230" name="Google Shape;1230;p6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231" name="Google Shape;1231;p6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232" name="Google Shape;1232;p66"/>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233" name="Google Shape;1233;p66"/>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39 - 5 = </a:t>
            </a:r>
            <a:endParaRPr sz="1800" b="1"/>
          </a:p>
        </p:txBody>
      </p:sp>
      <p:pic>
        <p:nvPicPr>
          <p:cNvPr id="1234" name="Google Shape;1234;p66"/>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235" name="Google Shape;1235;p6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a:t>
            </a:r>
            <a:endParaRPr>
              <a:latin typeface="Finger Paint"/>
              <a:ea typeface="Finger Paint"/>
              <a:cs typeface="Finger Paint"/>
              <a:sym typeface="Finger Paint"/>
            </a:endParaRPr>
          </a:p>
        </p:txBody>
      </p:sp>
      <p:sp>
        <p:nvSpPr>
          <p:cNvPr id="1236" name="Google Shape;1236;p66"/>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56 - 4 = </a:t>
            </a:r>
            <a:endParaRPr sz="1800" b="1"/>
          </a:p>
        </p:txBody>
      </p:sp>
      <p:sp>
        <p:nvSpPr>
          <p:cNvPr id="1237" name="Google Shape;1237;p66"/>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74 - 9 = </a:t>
            </a:r>
            <a:endParaRPr sz="1800" b="1"/>
          </a:p>
          <a:p>
            <a:pPr marL="0" lvl="0" indent="0" algn="l" rtl="0">
              <a:spcBef>
                <a:spcPts val="0"/>
              </a:spcBef>
              <a:spcAft>
                <a:spcPts val="0"/>
              </a:spcAft>
              <a:buNone/>
            </a:pPr>
            <a:endParaRPr b="1"/>
          </a:p>
        </p:txBody>
      </p:sp>
      <p:sp>
        <p:nvSpPr>
          <p:cNvPr id="1238" name="Google Shape;1238;p66"/>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63 - 4 = </a:t>
            </a:r>
            <a:endParaRPr sz="1800" b="1"/>
          </a:p>
        </p:txBody>
      </p:sp>
      <p:sp>
        <p:nvSpPr>
          <p:cNvPr id="1239" name="Google Shape;1239;p66"/>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57 - 9= </a:t>
            </a:r>
            <a:endParaRPr sz="1800" b="1"/>
          </a:p>
        </p:txBody>
      </p:sp>
      <p:sp>
        <p:nvSpPr>
          <p:cNvPr id="1240" name="Google Shape;1240;p66"/>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61 - 6 = </a:t>
            </a:r>
            <a:endParaRPr sz="1800" b="1"/>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1244"/>
        <p:cNvGrpSpPr/>
        <p:nvPr/>
      </p:nvGrpSpPr>
      <p:grpSpPr>
        <a:xfrm>
          <a:off x="0" y="0"/>
          <a:ext cx="0" cy="0"/>
          <a:chOff x="0" y="0"/>
          <a:chExt cx="0" cy="0"/>
        </a:xfrm>
      </p:grpSpPr>
      <p:pic>
        <p:nvPicPr>
          <p:cNvPr id="1245" name="Google Shape;1245;p67"/>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246" name="Google Shape;1246;p67"/>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247" name="Google Shape;1247;p6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248" name="Google Shape;1248;p6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249" name="Google Shape;1249;p6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250" name="Google Shape;1250;p67"/>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251" name="Google Shape;1251;p67"/>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39</a:t>
            </a:r>
            <a:r>
              <a:rPr lang="fr" sz="1800" b="1"/>
              <a:t> - 5 = </a:t>
            </a:r>
            <a:r>
              <a:rPr lang="fr" sz="1800" b="1">
                <a:solidFill>
                  <a:srgbClr val="FF0000"/>
                </a:solidFill>
              </a:rPr>
              <a:t>34</a:t>
            </a:r>
            <a:endParaRPr sz="1800" b="1">
              <a:solidFill>
                <a:srgbClr val="FF0000"/>
              </a:solidFill>
            </a:endParaRPr>
          </a:p>
        </p:txBody>
      </p:sp>
      <p:sp>
        <p:nvSpPr>
          <p:cNvPr id="1252" name="Google Shape;1252;p6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a:t>
            </a:r>
            <a:endParaRPr>
              <a:latin typeface="Finger Paint"/>
              <a:ea typeface="Finger Paint"/>
              <a:cs typeface="Finger Paint"/>
              <a:sym typeface="Finger Paint"/>
            </a:endParaRPr>
          </a:p>
        </p:txBody>
      </p:sp>
      <p:sp>
        <p:nvSpPr>
          <p:cNvPr id="1253" name="Google Shape;1253;p6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254" name="Google Shape;1254;p67"/>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255" name="Google Shape;1255;p67"/>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56</a:t>
            </a:r>
            <a:r>
              <a:rPr lang="fr" sz="1800" b="1"/>
              <a:t> - 4 =</a:t>
            </a:r>
            <a:r>
              <a:rPr lang="fr" sz="1800" b="1">
                <a:solidFill>
                  <a:srgbClr val="FF0000"/>
                </a:solidFill>
              </a:rPr>
              <a:t> 52</a:t>
            </a:r>
            <a:endParaRPr sz="1800" b="1">
              <a:solidFill>
                <a:srgbClr val="FF0000"/>
              </a:solidFill>
            </a:endParaRPr>
          </a:p>
        </p:txBody>
      </p:sp>
      <p:sp>
        <p:nvSpPr>
          <p:cNvPr id="1256" name="Google Shape;1256;p67"/>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74</a:t>
            </a:r>
            <a:r>
              <a:rPr lang="fr" sz="1800" b="1"/>
              <a:t> - 9 = </a:t>
            </a:r>
            <a:r>
              <a:rPr lang="fr" sz="1800" b="1">
                <a:solidFill>
                  <a:srgbClr val="FF0000"/>
                </a:solidFill>
              </a:rPr>
              <a:t>65</a:t>
            </a:r>
            <a:endParaRPr sz="1800" b="1">
              <a:solidFill>
                <a:srgbClr val="FF0000"/>
              </a:solidFill>
            </a:endParaRPr>
          </a:p>
        </p:txBody>
      </p:sp>
      <p:sp>
        <p:nvSpPr>
          <p:cNvPr id="1257" name="Google Shape;1257;p67"/>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63</a:t>
            </a:r>
            <a:r>
              <a:rPr lang="fr" sz="1800" b="1"/>
              <a:t> - 4 =</a:t>
            </a:r>
            <a:r>
              <a:rPr lang="fr" sz="1800" b="1">
                <a:solidFill>
                  <a:srgbClr val="FF0000"/>
                </a:solidFill>
              </a:rPr>
              <a:t> 59</a:t>
            </a:r>
            <a:endParaRPr sz="1800" b="1">
              <a:solidFill>
                <a:srgbClr val="FF0000"/>
              </a:solidFill>
            </a:endParaRPr>
          </a:p>
        </p:txBody>
      </p:sp>
      <p:sp>
        <p:nvSpPr>
          <p:cNvPr id="1258" name="Google Shape;1258;p67"/>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57</a:t>
            </a:r>
            <a:r>
              <a:rPr lang="fr" sz="1800" b="1"/>
              <a:t> - 9 =</a:t>
            </a:r>
            <a:r>
              <a:rPr lang="fr" sz="1800" b="1">
                <a:solidFill>
                  <a:srgbClr val="FF0000"/>
                </a:solidFill>
              </a:rPr>
              <a:t>48</a:t>
            </a:r>
            <a:endParaRPr sz="1800" b="1">
              <a:solidFill>
                <a:srgbClr val="FF0000"/>
              </a:solidFill>
            </a:endParaRPr>
          </a:p>
        </p:txBody>
      </p:sp>
      <p:sp>
        <p:nvSpPr>
          <p:cNvPr id="1259" name="Google Shape;1259;p67"/>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61</a:t>
            </a:r>
            <a:r>
              <a:rPr lang="fr" sz="1800" b="1"/>
              <a:t> - 6 = </a:t>
            </a:r>
            <a:r>
              <a:rPr lang="fr" sz="1800" b="1">
                <a:solidFill>
                  <a:srgbClr val="FF0000"/>
                </a:solidFill>
              </a:rPr>
              <a:t>55</a:t>
            </a:r>
            <a:endParaRPr sz="1800" b="1">
              <a:solidFill>
                <a:srgbClr val="FF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1263"/>
        <p:cNvGrpSpPr/>
        <p:nvPr/>
      </p:nvGrpSpPr>
      <p:grpSpPr>
        <a:xfrm>
          <a:off x="0" y="0"/>
          <a:ext cx="0" cy="0"/>
          <a:chOff x="0" y="0"/>
          <a:chExt cx="0" cy="0"/>
        </a:xfrm>
      </p:grpSpPr>
      <p:pic>
        <p:nvPicPr>
          <p:cNvPr id="1264" name="Google Shape;1264;p68"/>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265" name="Google Shape;1265;p68"/>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266" name="Google Shape;1266;p6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267" name="Google Shape;1267;p6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268" name="Google Shape;1268;p6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269" name="Google Shape;1269;p68"/>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270" name="Google Shape;1270;p68"/>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29 - 8 = </a:t>
            </a:r>
            <a:endParaRPr sz="1800" b="1"/>
          </a:p>
        </p:txBody>
      </p:sp>
      <p:pic>
        <p:nvPicPr>
          <p:cNvPr id="1271" name="Google Shape;1271;p68"/>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272" name="Google Shape;1272;p6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3</a:t>
            </a:r>
            <a:endParaRPr>
              <a:latin typeface="Finger Paint"/>
              <a:ea typeface="Finger Paint"/>
              <a:cs typeface="Finger Paint"/>
              <a:sym typeface="Finger Paint"/>
            </a:endParaRPr>
          </a:p>
        </p:txBody>
      </p:sp>
      <p:sp>
        <p:nvSpPr>
          <p:cNvPr id="1273" name="Google Shape;1273;p68"/>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34 -  7 = </a:t>
            </a:r>
            <a:endParaRPr sz="1800" b="1"/>
          </a:p>
        </p:txBody>
      </p:sp>
      <p:sp>
        <p:nvSpPr>
          <p:cNvPr id="1274" name="Google Shape;1274;p68"/>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57 - 9 =</a:t>
            </a:r>
            <a:endParaRPr sz="1800" b="1"/>
          </a:p>
          <a:p>
            <a:pPr marL="0" lvl="0" indent="0" algn="l" rtl="0">
              <a:spcBef>
                <a:spcPts val="0"/>
              </a:spcBef>
              <a:spcAft>
                <a:spcPts val="0"/>
              </a:spcAft>
              <a:buNone/>
            </a:pPr>
            <a:endParaRPr b="1"/>
          </a:p>
        </p:txBody>
      </p:sp>
      <p:sp>
        <p:nvSpPr>
          <p:cNvPr id="1275" name="Google Shape;1275;p68"/>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52 - 5 = </a:t>
            </a:r>
            <a:endParaRPr sz="1800" b="1"/>
          </a:p>
        </p:txBody>
      </p:sp>
      <p:sp>
        <p:nvSpPr>
          <p:cNvPr id="1276" name="Google Shape;1276;p68"/>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88 - 6 =</a:t>
            </a:r>
            <a:endParaRPr sz="1800" b="1"/>
          </a:p>
        </p:txBody>
      </p:sp>
      <p:sp>
        <p:nvSpPr>
          <p:cNvPr id="1277" name="Google Shape;1277;p68"/>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70 - 3 = </a:t>
            </a:r>
            <a:endParaRPr sz="1800" b="1"/>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281"/>
        <p:cNvGrpSpPr/>
        <p:nvPr/>
      </p:nvGrpSpPr>
      <p:grpSpPr>
        <a:xfrm>
          <a:off x="0" y="0"/>
          <a:ext cx="0" cy="0"/>
          <a:chOff x="0" y="0"/>
          <a:chExt cx="0" cy="0"/>
        </a:xfrm>
      </p:grpSpPr>
      <p:pic>
        <p:nvPicPr>
          <p:cNvPr id="1282" name="Google Shape;1282;p69"/>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283" name="Google Shape;1283;p69"/>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284" name="Google Shape;1284;p6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285" name="Google Shape;1285;p6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286" name="Google Shape;1286;p6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287" name="Google Shape;1287;p69"/>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288" name="Google Shape;1288;p69"/>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700" b="1"/>
              <a:t>    29 - 8 </a:t>
            </a:r>
            <a:r>
              <a:rPr lang="fr" sz="1800" b="1"/>
              <a:t> =</a:t>
            </a:r>
            <a:r>
              <a:rPr lang="fr" sz="1800" b="1">
                <a:solidFill>
                  <a:srgbClr val="FF0000"/>
                </a:solidFill>
              </a:rPr>
              <a:t> 21</a:t>
            </a:r>
            <a:endParaRPr sz="1800" b="1">
              <a:solidFill>
                <a:srgbClr val="FF0000"/>
              </a:solidFill>
            </a:endParaRPr>
          </a:p>
        </p:txBody>
      </p:sp>
      <p:sp>
        <p:nvSpPr>
          <p:cNvPr id="1289" name="Google Shape;1289;p6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3</a:t>
            </a:r>
            <a:endParaRPr>
              <a:latin typeface="Finger Paint"/>
              <a:ea typeface="Finger Paint"/>
              <a:cs typeface="Finger Paint"/>
              <a:sym typeface="Finger Paint"/>
            </a:endParaRPr>
          </a:p>
        </p:txBody>
      </p:sp>
      <p:sp>
        <p:nvSpPr>
          <p:cNvPr id="1290" name="Google Shape;1290;p6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291" name="Google Shape;1291;p69"/>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292" name="Google Shape;1292;p69"/>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34 - 7 =</a:t>
            </a:r>
            <a:r>
              <a:rPr lang="fr" sz="1800" b="1">
                <a:solidFill>
                  <a:srgbClr val="FF0000"/>
                </a:solidFill>
              </a:rPr>
              <a:t> 27 </a:t>
            </a:r>
            <a:endParaRPr sz="1800" b="1">
              <a:solidFill>
                <a:srgbClr val="FF0000"/>
              </a:solidFill>
            </a:endParaRPr>
          </a:p>
        </p:txBody>
      </p:sp>
      <p:sp>
        <p:nvSpPr>
          <p:cNvPr id="1293" name="Google Shape;1293;p69"/>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a:t>57 - 9 </a:t>
            </a:r>
            <a:r>
              <a:rPr lang="fr" sz="1800" b="1"/>
              <a:t>=</a:t>
            </a:r>
            <a:r>
              <a:rPr lang="fr" sz="1800" b="1">
                <a:solidFill>
                  <a:srgbClr val="FF0000"/>
                </a:solidFill>
              </a:rPr>
              <a:t> 48</a:t>
            </a:r>
            <a:endParaRPr sz="1800" b="1">
              <a:solidFill>
                <a:srgbClr val="FF0000"/>
              </a:solidFill>
            </a:endParaRPr>
          </a:p>
        </p:txBody>
      </p:sp>
      <p:sp>
        <p:nvSpPr>
          <p:cNvPr id="1294" name="Google Shape;1294;p69"/>
          <p:cNvSpPr txBox="1"/>
          <p:nvPr/>
        </p:nvSpPr>
        <p:spPr>
          <a:xfrm>
            <a:off x="12375" y="2514850"/>
            <a:ext cx="29793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a:t> </a:t>
            </a:r>
            <a:r>
              <a:rPr lang="fr" sz="1600" b="1"/>
              <a:t>     52 - 5 = </a:t>
            </a:r>
            <a:r>
              <a:rPr lang="fr" sz="1600" b="1">
                <a:solidFill>
                  <a:srgbClr val="FF0000"/>
                </a:solidFill>
              </a:rPr>
              <a:t>47</a:t>
            </a:r>
            <a:endParaRPr sz="2000" b="1">
              <a:solidFill>
                <a:srgbClr val="FF0000"/>
              </a:solidFill>
            </a:endParaRPr>
          </a:p>
        </p:txBody>
      </p:sp>
      <p:sp>
        <p:nvSpPr>
          <p:cNvPr id="1295" name="Google Shape;1295;p69"/>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88 - 6  =</a:t>
            </a:r>
            <a:r>
              <a:rPr lang="fr" sz="1800" b="1">
                <a:solidFill>
                  <a:srgbClr val="FF0000"/>
                </a:solidFill>
              </a:rPr>
              <a:t> 82</a:t>
            </a:r>
            <a:endParaRPr sz="1800" b="1">
              <a:solidFill>
                <a:srgbClr val="FF0000"/>
              </a:solidFill>
            </a:endParaRPr>
          </a:p>
        </p:txBody>
      </p:sp>
      <p:sp>
        <p:nvSpPr>
          <p:cNvPr id="1296" name="Google Shape;1296;p69"/>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a:t>70 - 3</a:t>
            </a:r>
            <a:r>
              <a:rPr lang="fr"/>
              <a:t> </a:t>
            </a:r>
            <a:r>
              <a:rPr lang="fr" sz="1800" b="1"/>
              <a:t> =</a:t>
            </a:r>
            <a:r>
              <a:rPr lang="fr" sz="1800" b="1">
                <a:solidFill>
                  <a:srgbClr val="FF0000"/>
                </a:solidFill>
              </a:rPr>
              <a:t> 67</a:t>
            </a:r>
            <a:endParaRPr sz="1800" b="1">
              <a:solidFill>
                <a:srgbClr val="FF00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300"/>
        <p:cNvGrpSpPr/>
        <p:nvPr/>
      </p:nvGrpSpPr>
      <p:grpSpPr>
        <a:xfrm>
          <a:off x="0" y="0"/>
          <a:ext cx="0" cy="0"/>
          <a:chOff x="0" y="0"/>
          <a:chExt cx="0" cy="0"/>
        </a:xfrm>
      </p:grpSpPr>
      <p:pic>
        <p:nvPicPr>
          <p:cNvPr id="1301" name="Google Shape;1301;p70"/>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302" name="Google Shape;1302;p70"/>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303" name="Google Shape;1303;p7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304" name="Google Shape;1304;p7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305" name="Google Shape;1305;p7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306" name="Google Shape;1306;p70"/>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307" name="Google Shape;1307;p70"/>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95 - 3 = </a:t>
            </a:r>
            <a:endParaRPr sz="1800" b="1"/>
          </a:p>
        </p:txBody>
      </p:sp>
      <p:pic>
        <p:nvPicPr>
          <p:cNvPr id="1308" name="Google Shape;1308;p70"/>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309" name="Google Shape;1309;p7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4</a:t>
            </a:r>
            <a:endParaRPr>
              <a:latin typeface="Finger Paint"/>
              <a:ea typeface="Finger Paint"/>
              <a:cs typeface="Finger Paint"/>
              <a:sym typeface="Finger Paint"/>
            </a:endParaRPr>
          </a:p>
        </p:txBody>
      </p:sp>
      <p:sp>
        <p:nvSpPr>
          <p:cNvPr id="1310" name="Google Shape;1310;p70"/>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89 - 9 = </a:t>
            </a:r>
            <a:endParaRPr sz="1800" b="1"/>
          </a:p>
        </p:txBody>
      </p:sp>
      <p:sp>
        <p:nvSpPr>
          <p:cNvPr id="1311" name="Google Shape;1311;p70"/>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66 - 4 = </a:t>
            </a:r>
            <a:endParaRPr sz="1800" b="1"/>
          </a:p>
          <a:p>
            <a:pPr marL="0" lvl="0" indent="0" algn="l" rtl="0">
              <a:spcBef>
                <a:spcPts val="0"/>
              </a:spcBef>
              <a:spcAft>
                <a:spcPts val="0"/>
              </a:spcAft>
              <a:buNone/>
            </a:pPr>
            <a:endParaRPr b="1"/>
          </a:p>
        </p:txBody>
      </p:sp>
      <p:sp>
        <p:nvSpPr>
          <p:cNvPr id="1312" name="Google Shape;1312;p70"/>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31 - 8 = </a:t>
            </a:r>
            <a:endParaRPr sz="1800" b="1"/>
          </a:p>
        </p:txBody>
      </p:sp>
      <p:sp>
        <p:nvSpPr>
          <p:cNvPr id="1313" name="Google Shape;1313;p70"/>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32 - 7 = </a:t>
            </a:r>
            <a:endParaRPr sz="1800" b="1"/>
          </a:p>
        </p:txBody>
      </p:sp>
      <p:sp>
        <p:nvSpPr>
          <p:cNvPr id="1314" name="Google Shape;1314;p70"/>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74 - 6 = </a:t>
            </a:r>
            <a:endParaRPr sz="1800" b="1"/>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318"/>
        <p:cNvGrpSpPr/>
        <p:nvPr/>
      </p:nvGrpSpPr>
      <p:grpSpPr>
        <a:xfrm>
          <a:off x="0" y="0"/>
          <a:ext cx="0" cy="0"/>
          <a:chOff x="0" y="0"/>
          <a:chExt cx="0" cy="0"/>
        </a:xfrm>
      </p:grpSpPr>
      <p:pic>
        <p:nvPicPr>
          <p:cNvPr id="1319" name="Google Shape;1319;p71"/>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320" name="Google Shape;1320;p71"/>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321" name="Google Shape;1321;p7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322" name="Google Shape;1322;p7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323" name="Google Shape;1323;p7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324" name="Google Shape;1324;p71"/>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325" name="Google Shape;1325;p71"/>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a:t> </a:t>
            </a:r>
            <a:r>
              <a:rPr lang="fr" sz="1600" b="1"/>
              <a:t> 95 - 3 =</a:t>
            </a:r>
            <a:r>
              <a:rPr lang="fr" b="1"/>
              <a:t> </a:t>
            </a:r>
            <a:r>
              <a:rPr lang="fr" sz="1800" b="1">
                <a:solidFill>
                  <a:srgbClr val="FF0000"/>
                </a:solidFill>
              </a:rPr>
              <a:t>92 </a:t>
            </a:r>
            <a:endParaRPr sz="1800" b="1">
              <a:solidFill>
                <a:srgbClr val="FF0000"/>
              </a:solidFill>
            </a:endParaRPr>
          </a:p>
        </p:txBody>
      </p:sp>
      <p:sp>
        <p:nvSpPr>
          <p:cNvPr id="1326" name="Google Shape;1326;p7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4</a:t>
            </a:r>
            <a:endParaRPr>
              <a:latin typeface="Finger Paint"/>
              <a:ea typeface="Finger Paint"/>
              <a:cs typeface="Finger Paint"/>
              <a:sym typeface="Finger Paint"/>
            </a:endParaRPr>
          </a:p>
        </p:txBody>
      </p:sp>
      <p:sp>
        <p:nvSpPr>
          <p:cNvPr id="1327" name="Google Shape;1327;p71"/>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328" name="Google Shape;1328;p71"/>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329" name="Google Shape;1329;p71"/>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a:t>89 - 9 </a:t>
            </a:r>
            <a:r>
              <a:rPr lang="fr" sz="1800" b="1"/>
              <a:t>=</a:t>
            </a:r>
            <a:r>
              <a:rPr lang="fr" sz="1800" b="1">
                <a:solidFill>
                  <a:srgbClr val="FF0000"/>
                </a:solidFill>
              </a:rPr>
              <a:t> 80</a:t>
            </a:r>
            <a:endParaRPr sz="1800" b="1">
              <a:solidFill>
                <a:srgbClr val="FF0000"/>
              </a:solidFill>
            </a:endParaRPr>
          </a:p>
        </p:txBody>
      </p:sp>
      <p:sp>
        <p:nvSpPr>
          <p:cNvPr id="1330" name="Google Shape;1330;p71"/>
          <p:cNvSpPr txBox="1"/>
          <p:nvPr/>
        </p:nvSpPr>
        <p:spPr>
          <a:xfrm>
            <a:off x="5894900" y="1737350"/>
            <a:ext cx="29793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a:t> </a:t>
            </a:r>
            <a:r>
              <a:rPr lang="fr" sz="1600" b="1"/>
              <a:t>66 - 4 </a:t>
            </a:r>
            <a:r>
              <a:rPr lang="fr" sz="2000" b="1"/>
              <a:t> </a:t>
            </a:r>
            <a:r>
              <a:rPr lang="fr" sz="1800" b="1"/>
              <a:t>=</a:t>
            </a:r>
            <a:r>
              <a:rPr lang="fr" sz="1800" b="1">
                <a:solidFill>
                  <a:srgbClr val="FF0000"/>
                </a:solidFill>
              </a:rPr>
              <a:t> 62</a:t>
            </a:r>
            <a:endParaRPr sz="1800" b="1">
              <a:solidFill>
                <a:srgbClr val="FF0000"/>
              </a:solidFill>
            </a:endParaRPr>
          </a:p>
        </p:txBody>
      </p:sp>
      <p:sp>
        <p:nvSpPr>
          <p:cNvPr id="1331" name="Google Shape;1331;p71"/>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31 - 8 = </a:t>
            </a:r>
            <a:r>
              <a:rPr lang="fr" sz="1800" b="1">
                <a:solidFill>
                  <a:srgbClr val="FF0000"/>
                </a:solidFill>
              </a:rPr>
              <a:t>23</a:t>
            </a:r>
            <a:endParaRPr sz="1800" b="1">
              <a:solidFill>
                <a:srgbClr val="FF0000"/>
              </a:solidFill>
            </a:endParaRPr>
          </a:p>
        </p:txBody>
      </p:sp>
      <p:sp>
        <p:nvSpPr>
          <p:cNvPr id="1332" name="Google Shape;1332;p71"/>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a:t>32 - 7 </a:t>
            </a:r>
            <a:r>
              <a:rPr lang="fr" sz="1800" b="1"/>
              <a:t>=</a:t>
            </a:r>
            <a:r>
              <a:rPr lang="fr" sz="1800" b="1">
                <a:solidFill>
                  <a:srgbClr val="FF0000"/>
                </a:solidFill>
              </a:rPr>
              <a:t> 25</a:t>
            </a:r>
            <a:endParaRPr sz="1800" b="1">
              <a:solidFill>
                <a:srgbClr val="FF0000"/>
              </a:solidFill>
            </a:endParaRPr>
          </a:p>
        </p:txBody>
      </p:sp>
      <p:sp>
        <p:nvSpPr>
          <p:cNvPr id="1333" name="Google Shape;1333;p71"/>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a:t>74 - 6 </a:t>
            </a:r>
            <a:r>
              <a:rPr lang="fr" sz="1800" b="1"/>
              <a:t> =</a:t>
            </a:r>
            <a:r>
              <a:rPr lang="fr" sz="1800" b="1">
                <a:solidFill>
                  <a:srgbClr val="FF0000"/>
                </a:solidFill>
              </a:rPr>
              <a:t> 68</a:t>
            </a:r>
            <a:endParaRPr sz="1800" b="1">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Google Shape;130;p18"/>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31" name="Google Shape;131;p18"/>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32" name="Google Shape;132;p1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33" name="Google Shape;133;p1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34" name="Google Shape;134;p1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35" name="Google Shape;135;p18"/>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36" name="Google Shape;136;p18"/>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54 + 7 =</a:t>
            </a:r>
            <a:endParaRPr sz="1800" b="1"/>
          </a:p>
        </p:txBody>
      </p:sp>
      <p:sp>
        <p:nvSpPr>
          <p:cNvPr id="137" name="Google Shape;137;p18"/>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33 + 9 =</a:t>
            </a:r>
            <a:endParaRPr sz="1800" b="1">
              <a:solidFill>
                <a:schemeClr val="dk1"/>
              </a:solidFill>
            </a:endParaRPr>
          </a:p>
          <a:p>
            <a:pPr marL="0" lvl="0" indent="0" algn="l" rtl="0">
              <a:spcBef>
                <a:spcPts val="0"/>
              </a:spcBef>
              <a:spcAft>
                <a:spcPts val="0"/>
              </a:spcAft>
              <a:buNone/>
            </a:pPr>
            <a:endParaRPr sz="1800" b="1"/>
          </a:p>
        </p:txBody>
      </p:sp>
      <p:sp>
        <p:nvSpPr>
          <p:cNvPr id="138" name="Google Shape;138;p18"/>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61 + 9</a:t>
            </a:r>
            <a:endParaRPr sz="1800" b="1"/>
          </a:p>
        </p:txBody>
      </p:sp>
      <p:sp>
        <p:nvSpPr>
          <p:cNvPr id="139" name="Google Shape;139;p18"/>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42 + 9 =</a:t>
            </a:r>
            <a:endParaRPr sz="1800" b="1"/>
          </a:p>
        </p:txBody>
      </p:sp>
      <p:sp>
        <p:nvSpPr>
          <p:cNvPr id="140" name="Google Shape;140;p18"/>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25 + 4 =</a:t>
            </a:r>
            <a:endParaRPr sz="1800" b="1"/>
          </a:p>
        </p:txBody>
      </p:sp>
      <p:pic>
        <p:nvPicPr>
          <p:cNvPr id="141" name="Google Shape;141;p18"/>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42" name="Google Shape;142;p18"/>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93 + 6 =</a:t>
            </a:r>
            <a:endParaRPr sz="1800" b="1">
              <a:solidFill>
                <a:schemeClr val="dk1"/>
              </a:solidFill>
            </a:endParaRPr>
          </a:p>
        </p:txBody>
      </p:sp>
      <p:sp>
        <p:nvSpPr>
          <p:cNvPr id="143" name="Google Shape;143;p1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a:t>
            </a:r>
            <a:endParaRPr>
              <a:latin typeface="Finger Paint"/>
              <a:ea typeface="Finger Paint"/>
              <a:cs typeface="Finger Paint"/>
              <a:sym typeface="Finger Paint"/>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337"/>
        <p:cNvGrpSpPr/>
        <p:nvPr/>
      </p:nvGrpSpPr>
      <p:grpSpPr>
        <a:xfrm>
          <a:off x="0" y="0"/>
          <a:ext cx="0" cy="0"/>
          <a:chOff x="0" y="0"/>
          <a:chExt cx="0" cy="0"/>
        </a:xfrm>
      </p:grpSpPr>
      <p:pic>
        <p:nvPicPr>
          <p:cNvPr id="1338" name="Google Shape;1338;p72"/>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339" name="Google Shape;1339;p72"/>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340" name="Google Shape;1340;p7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341" name="Google Shape;1341;p7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342" name="Google Shape;1342;p7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343" name="Google Shape;1343;p72"/>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344" name="Google Shape;1344;p72"/>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87 - 8 = </a:t>
            </a:r>
            <a:endParaRPr sz="1800" b="1"/>
          </a:p>
        </p:txBody>
      </p:sp>
      <p:pic>
        <p:nvPicPr>
          <p:cNvPr id="1345" name="Google Shape;1345;p72"/>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346" name="Google Shape;1346;p7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5</a:t>
            </a:r>
            <a:endParaRPr>
              <a:latin typeface="Finger Paint"/>
              <a:ea typeface="Finger Paint"/>
              <a:cs typeface="Finger Paint"/>
              <a:sym typeface="Finger Paint"/>
            </a:endParaRPr>
          </a:p>
        </p:txBody>
      </p:sp>
      <p:sp>
        <p:nvSpPr>
          <p:cNvPr id="1347" name="Google Shape;1347;p72"/>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72 - 5 = </a:t>
            </a:r>
            <a:endParaRPr sz="1800" b="1"/>
          </a:p>
        </p:txBody>
      </p:sp>
      <p:sp>
        <p:nvSpPr>
          <p:cNvPr id="1348" name="Google Shape;1348;p72"/>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45 - 7 =</a:t>
            </a:r>
            <a:endParaRPr sz="1800" b="1"/>
          </a:p>
          <a:p>
            <a:pPr marL="0" lvl="0" indent="0" algn="l" rtl="0">
              <a:spcBef>
                <a:spcPts val="0"/>
              </a:spcBef>
              <a:spcAft>
                <a:spcPts val="0"/>
              </a:spcAft>
              <a:buNone/>
            </a:pPr>
            <a:endParaRPr b="1"/>
          </a:p>
        </p:txBody>
      </p:sp>
      <p:sp>
        <p:nvSpPr>
          <p:cNvPr id="1349" name="Google Shape;1349;p72"/>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76 - 9 = </a:t>
            </a:r>
            <a:endParaRPr sz="1800" b="1"/>
          </a:p>
        </p:txBody>
      </p:sp>
      <p:sp>
        <p:nvSpPr>
          <p:cNvPr id="1350" name="Google Shape;1350;p72"/>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30 - 4 = </a:t>
            </a:r>
            <a:endParaRPr sz="1800" b="1"/>
          </a:p>
        </p:txBody>
      </p:sp>
      <p:sp>
        <p:nvSpPr>
          <p:cNvPr id="1351" name="Google Shape;1351;p72"/>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58 - 9 =</a:t>
            </a:r>
            <a:endParaRPr sz="1800" b="1"/>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355"/>
        <p:cNvGrpSpPr/>
        <p:nvPr/>
      </p:nvGrpSpPr>
      <p:grpSpPr>
        <a:xfrm>
          <a:off x="0" y="0"/>
          <a:ext cx="0" cy="0"/>
          <a:chOff x="0" y="0"/>
          <a:chExt cx="0" cy="0"/>
        </a:xfrm>
      </p:grpSpPr>
      <p:pic>
        <p:nvPicPr>
          <p:cNvPr id="1356" name="Google Shape;1356;p73"/>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357" name="Google Shape;1357;p73"/>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358" name="Google Shape;1358;p7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359" name="Google Shape;1359;p7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360" name="Google Shape;1360;p7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361" name="Google Shape;1361;p73"/>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362" name="Google Shape;1362;p73"/>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87 </a:t>
            </a:r>
            <a:r>
              <a:rPr lang="fr" sz="1800" b="1"/>
              <a:t>- 8 =</a:t>
            </a:r>
            <a:r>
              <a:rPr lang="fr" sz="1800" b="1">
                <a:solidFill>
                  <a:srgbClr val="FF0000"/>
                </a:solidFill>
              </a:rPr>
              <a:t> 79</a:t>
            </a:r>
            <a:endParaRPr sz="1800" b="1">
              <a:solidFill>
                <a:srgbClr val="FF0000"/>
              </a:solidFill>
            </a:endParaRPr>
          </a:p>
        </p:txBody>
      </p:sp>
      <p:sp>
        <p:nvSpPr>
          <p:cNvPr id="1363" name="Google Shape;1363;p7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5</a:t>
            </a:r>
            <a:endParaRPr>
              <a:latin typeface="Finger Paint"/>
              <a:ea typeface="Finger Paint"/>
              <a:cs typeface="Finger Paint"/>
              <a:sym typeface="Finger Paint"/>
            </a:endParaRPr>
          </a:p>
        </p:txBody>
      </p:sp>
      <p:sp>
        <p:nvSpPr>
          <p:cNvPr id="1364" name="Google Shape;1364;p7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365" name="Google Shape;1365;p73"/>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366" name="Google Shape;1366;p73"/>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72</a:t>
            </a:r>
            <a:r>
              <a:rPr lang="fr" sz="1800" b="1"/>
              <a:t> - 5 =</a:t>
            </a:r>
            <a:r>
              <a:rPr lang="fr" sz="1800" b="1">
                <a:solidFill>
                  <a:srgbClr val="FF0000"/>
                </a:solidFill>
              </a:rPr>
              <a:t> 67</a:t>
            </a:r>
            <a:endParaRPr sz="1800" b="1">
              <a:solidFill>
                <a:srgbClr val="FF0000"/>
              </a:solidFill>
            </a:endParaRPr>
          </a:p>
        </p:txBody>
      </p:sp>
      <p:sp>
        <p:nvSpPr>
          <p:cNvPr id="1367" name="Google Shape;1367;p73"/>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45 </a:t>
            </a:r>
            <a:r>
              <a:rPr lang="fr" sz="1800" b="1"/>
              <a:t>- 7 = </a:t>
            </a:r>
            <a:r>
              <a:rPr lang="fr" sz="1800" b="1">
                <a:solidFill>
                  <a:srgbClr val="FF0000"/>
                </a:solidFill>
              </a:rPr>
              <a:t>38</a:t>
            </a:r>
            <a:endParaRPr sz="1800" b="1">
              <a:solidFill>
                <a:srgbClr val="FF0000"/>
              </a:solidFill>
            </a:endParaRPr>
          </a:p>
        </p:txBody>
      </p:sp>
      <p:sp>
        <p:nvSpPr>
          <p:cNvPr id="1368" name="Google Shape;1368;p73"/>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76</a:t>
            </a:r>
            <a:r>
              <a:rPr lang="fr" sz="1800" b="1"/>
              <a:t> - 9 =</a:t>
            </a:r>
            <a:r>
              <a:rPr lang="fr" sz="1800" b="1">
                <a:solidFill>
                  <a:srgbClr val="FF0000"/>
                </a:solidFill>
              </a:rPr>
              <a:t> 67</a:t>
            </a:r>
            <a:endParaRPr sz="1800" b="1">
              <a:solidFill>
                <a:srgbClr val="FF0000"/>
              </a:solidFill>
            </a:endParaRPr>
          </a:p>
        </p:txBody>
      </p:sp>
      <p:sp>
        <p:nvSpPr>
          <p:cNvPr id="1369" name="Google Shape;1369;p73"/>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30</a:t>
            </a:r>
            <a:r>
              <a:rPr lang="fr" sz="1800" b="1"/>
              <a:t> - 4 =</a:t>
            </a:r>
            <a:r>
              <a:rPr lang="fr" sz="1800" b="1">
                <a:solidFill>
                  <a:srgbClr val="FF0000"/>
                </a:solidFill>
              </a:rPr>
              <a:t> 26</a:t>
            </a:r>
            <a:endParaRPr sz="1800" b="1">
              <a:solidFill>
                <a:srgbClr val="FF0000"/>
              </a:solidFill>
            </a:endParaRPr>
          </a:p>
        </p:txBody>
      </p:sp>
      <p:sp>
        <p:nvSpPr>
          <p:cNvPr id="1370" name="Google Shape;1370;p73"/>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58</a:t>
            </a:r>
            <a:r>
              <a:rPr lang="fr" sz="1800" b="1"/>
              <a:t> - 9 =</a:t>
            </a:r>
            <a:r>
              <a:rPr lang="fr" sz="1800" b="1">
                <a:solidFill>
                  <a:srgbClr val="FF0000"/>
                </a:solidFill>
              </a:rPr>
              <a:t> 49</a:t>
            </a:r>
            <a:endParaRPr sz="1800" b="1">
              <a:solidFill>
                <a:srgbClr val="FF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1374"/>
        <p:cNvGrpSpPr/>
        <p:nvPr/>
      </p:nvGrpSpPr>
      <p:grpSpPr>
        <a:xfrm>
          <a:off x="0" y="0"/>
          <a:ext cx="0" cy="0"/>
          <a:chOff x="0" y="0"/>
          <a:chExt cx="0" cy="0"/>
        </a:xfrm>
      </p:grpSpPr>
      <p:pic>
        <p:nvPicPr>
          <p:cNvPr id="1375" name="Google Shape;1375;p74"/>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376" name="Google Shape;1376;p74"/>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377" name="Google Shape;1377;p7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378" name="Google Shape;1378;p7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379" name="Google Shape;1379;p7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380" name="Google Shape;1380;p74"/>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381" name="Google Shape;1381;p74"/>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24 - 12</a:t>
            </a:r>
            <a:endParaRPr sz="1800" b="1"/>
          </a:p>
        </p:txBody>
      </p:sp>
      <p:pic>
        <p:nvPicPr>
          <p:cNvPr id="1382" name="Google Shape;1382;p74"/>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383" name="Google Shape;1383;p7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6</a:t>
            </a:r>
            <a:endParaRPr>
              <a:latin typeface="Finger Paint"/>
              <a:ea typeface="Finger Paint"/>
              <a:cs typeface="Finger Paint"/>
              <a:sym typeface="Finger Paint"/>
            </a:endParaRPr>
          </a:p>
        </p:txBody>
      </p:sp>
      <p:sp>
        <p:nvSpPr>
          <p:cNvPr id="1384" name="Google Shape;1384;p74"/>
          <p:cNvSpPr txBox="1"/>
          <p:nvPr/>
        </p:nvSpPr>
        <p:spPr>
          <a:xfrm>
            <a:off x="26822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29 - 12</a:t>
            </a:r>
            <a:endParaRPr sz="1800" b="1">
              <a:solidFill>
                <a:schemeClr val="dk1"/>
              </a:solidFill>
            </a:endParaRPr>
          </a:p>
          <a:p>
            <a:pPr marL="0" lvl="0" indent="0" algn="l" rtl="0">
              <a:spcBef>
                <a:spcPts val="0"/>
              </a:spcBef>
              <a:spcAft>
                <a:spcPts val="0"/>
              </a:spcAft>
              <a:buNone/>
            </a:pPr>
            <a:endParaRPr b="1"/>
          </a:p>
        </p:txBody>
      </p:sp>
      <p:sp>
        <p:nvSpPr>
          <p:cNvPr id="1385" name="Google Shape;1385;p74"/>
          <p:cNvSpPr txBox="1"/>
          <p:nvPr/>
        </p:nvSpPr>
        <p:spPr>
          <a:xfrm>
            <a:off x="49211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45 - 25</a:t>
            </a:r>
            <a:endParaRPr b="1"/>
          </a:p>
        </p:txBody>
      </p:sp>
      <p:sp>
        <p:nvSpPr>
          <p:cNvPr id="1386" name="Google Shape;1386;p74"/>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64 - 17</a:t>
            </a:r>
            <a:endParaRPr sz="1800" b="1"/>
          </a:p>
        </p:txBody>
      </p:sp>
      <p:sp>
        <p:nvSpPr>
          <p:cNvPr id="1387" name="Google Shape;1387;p74"/>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105 - 10</a:t>
            </a:r>
            <a:endParaRPr sz="1800" b="1"/>
          </a:p>
        </p:txBody>
      </p:sp>
      <p:sp>
        <p:nvSpPr>
          <p:cNvPr id="1388" name="Google Shape;1388;p74"/>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94 - 24</a:t>
            </a:r>
            <a:endParaRPr sz="1800" b="1"/>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1392"/>
        <p:cNvGrpSpPr/>
        <p:nvPr/>
      </p:nvGrpSpPr>
      <p:grpSpPr>
        <a:xfrm>
          <a:off x="0" y="0"/>
          <a:ext cx="0" cy="0"/>
          <a:chOff x="0" y="0"/>
          <a:chExt cx="0" cy="0"/>
        </a:xfrm>
      </p:grpSpPr>
      <p:pic>
        <p:nvPicPr>
          <p:cNvPr id="1393" name="Google Shape;1393;p75"/>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394" name="Google Shape;1394;p75"/>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395" name="Google Shape;1395;p7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396" name="Google Shape;1396;p7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397" name="Google Shape;1397;p7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398" name="Google Shape;1398;p75"/>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399" name="Google Shape;1399;p75"/>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24 - 12 = </a:t>
            </a:r>
            <a:r>
              <a:rPr lang="fr" sz="1800" b="1">
                <a:solidFill>
                  <a:srgbClr val="FF0000"/>
                </a:solidFill>
              </a:rPr>
              <a:t>12</a:t>
            </a:r>
            <a:endParaRPr sz="1800" b="1">
              <a:solidFill>
                <a:srgbClr val="FF0000"/>
              </a:solidFill>
            </a:endParaRPr>
          </a:p>
        </p:txBody>
      </p:sp>
      <p:sp>
        <p:nvSpPr>
          <p:cNvPr id="1400" name="Google Shape;1400;p7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6</a:t>
            </a:r>
            <a:endParaRPr>
              <a:latin typeface="Finger Paint"/>
              <a:ea typeface="Finger Paint"/>
              <a:cs typeface="Finger Paint"/>
              <a:sym typeface="Finger Paint"/>
            </a:endParaRPr>
          </a:p>
        </p:txBody>
      </p:sp>
      <p:sp>
        <p:nvSpPr>
          <p:cNvPr id="1401" name="Google Shape;1401;p7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402" name="Google Shape;1402;p75"/>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403" name="Google Shape;1403;p75"/>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29 - 12 = </a:t>
            </a:r>
            <a:r>
              <a:rPr lang="fr" sz="1800" b="1">
                <a:solidFill>
                  <a:srgbClr val="FF0000"/>
                </a:solidFill>
              </a:rPr>
              <a:t>17</a:t>
            </a:r>
            <a:endParaRPr sz="1800" b="1">
              <a:solidFill>
                <a:srgbClr val="FF0000"/>
              </a:solidFill>
            </a:endParaRPr>
          </a:p>
        </p:txBody>
      </p:sp>
      <p:sp>
        <p:nvSpPr>
          <p:cNvPr id="1404" name="Google Shape;1404;p75"/>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45 - 25 =</a:t>
            </a:r>
            <a:r>
              <a:rPr lang="fr" sz="1800" b="1">
                <a:solidFill>
                  <a:srgbClr val="FF0000"/>
                </a:solidFill>
              </a:rPr>
              <a:t>20</a:t>
            </a:r>
            <a:endParaRPr sz="1800" b="1">
              <a:solidFill>
                <a:srgbClr val="FF0000"/>
              </a:solidFill>
            </a:endParaRPr>
          </a:p>
        </p:txBody>
      </p:sp>
      <p:sp>
        <p:nvSpPr>
          <p:cNvPr id="1405" name="Google Shape;1405;p75"/>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64</a:t>
            </a:r>
            <a:r>
              <a:rPr lang="fr" sz="1800" b="1"/>
              <a:t> - 17 =</a:t>
            </a:r>
            <a:r>
              <a:rPr lang="fr" sz="1800" b="1">
                <a:solidFill>
                  <a:srgbClr val="FF0000"/>
                </a:solidFill>
              </a:rPr>
              <a:t> 47</a:t>
            </a:r>
            <a:endParaRPr sz="1800" b="1">
              <a:solidFill>
                <a:srgbClr val="FF0000"/>
              </a:solidFill>
            </a:endParaRPr>
          </a:p>
        </p:txBody>
      </p:sp>
      <p:sp>
        <p:nvSpPr>
          <p:cNvPr id="1406" name="Google Shape;1406;p75"/>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105</a:t>
            </a:r>
            <a:r>
              <a:rPr lang="fr" sz="1800" b="1"/>
              <a:t> - 10  =</a:t>
            </a:r>
            <a:r>
              <a:rPr lang="fr" sz="1800" b="1">
                <a:solidFill>
                  <a:srgbClr val="FF0000"/>
                </a:solidFill>
              </a:rPr>
              <a:t> 95</a:t>
            </a:r>
            <a:endParaRPr sz="1800" b="1">
              <a:solidFill>
                <a:srgbClr val="FF0000"/>
              </a:solidFill>
            </a:endParaRPr>
          </a:p>
        </p:txBody>
      </p:sp>
      <p:sp>
        <p:nvSpPr>
          <p:cNvPr id="1407" name="Google Shape;1407;p75"/>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94</a:t>
            </a:r>
            <a:r>
              <a:rPr lang="fr" sz="1800" b="1"/>
              <a:t> - 24 =</a:t>
            </a:r>
            <a:r>
              <a:rPr lang="fr" sz="1800" b="1">
                <a:solidFill>
                  <a:srgbClr val="FF0000"/>
                </a:solidFill>
              </a:rPr>
              <a:t> 70</a:t>
            </a:r>
            <a:endParaRPr sz="1800" b="1">
              <a:solidFill>
                <a:srgbClr val="FF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1411"/>
        <p:cNvGrpSpPr/>
        <p:nvPr/>
      </p:nvGrpSpPr>
      <p:grpSpPr>
        <a:xfrm>
          <a:off x="0" y="0"/>
          <a:ext cx="0" cy="0"/>
          <a:chOff x="0" y="0"/>
          <a:chExt cx="0" cy="0"/>
        </a:xfrm>
      </p:grpSpPr>
      <p:pic>
        <p:nvPicPr>
          <p:cNvPr id="1412" name="Google Shape;1412;p76"/>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413" name="Google Shape;1413;p76"/>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414" name="Google Shape;1414;p7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415" name="Google Shape;1415;p7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416" name="Google Shape;1416;p7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417" name="Google Shape;1417;p76"/>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418" name="Google Shape;1418;p76"/>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27-12=</a:t>
            </a:r>
            <a:endParaRPr sz="1800" b="1"/>
          </a:p>
        </p:txBody>
      </p:sp>
      <p:pic>
        <p:nvPicPr>
          <p:cNvPr id="1419" name="Google Shape;1419;p76"/>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420" name="Google Shape;1420;p7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7</a:t>
            </a:r>
            <a:endParaRPr>
              <a:latin typeface="Finger Paint"/>
              <a:ea typeface="Finger Paint"/>
              <a:cs typeface="Finger Paint"/>
              <a:sym typeface="Finger Paint"/>
            </a:endParaRPr>
          </a:p>
        </p:txBody>
      </p:sp>
      <p:sp>
        <p:nvSpPr>
          <p:cNvPr id="1421" name="Google Shape;1421;p76"/>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47-36=</a:t>
            </a:r>
            <a:endParaRPr sz="1800" b="1"/>
          </a:p>
        </p:txBody>
      </p:sp>
      <p:sp>
        <p:nvSpPr>
          <p:cNvPr id="1422" name="Google Shape;1422;p76"/>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139-115=</a:t>
            </a:r>
            <a:endParaRPr sz="1800" b="1"/>
          </a:p>
          <a:p>
            <a:pPr marL="0" lvl="0" indent="0" algn="l" rtl="0">
              <a:spcBef>
                <a:spcPts val="0"/>
              </a:spcBef>
              <a:spcAft>
                <a:spcPts val="0"/>
              </a:spcAft>
              <a:buNone/>
            </a:pPr>
            <a:endParaRPr b="1"/>
          </a:p>
        </p:txBody>
      </p:sp>
      <p:sp>
        <p:nvSpPr>
          <p:cNvPr id="1423" name="Google Shape;1423;p76"/>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42-39=</a:t>
            </a:r>
            <a:endParaRPr sz="1800" b="1"/>
          </a:p>
        </p:txBody>
      </p:sp>
      <p:sp>
        <p:nvSpPr>
          <p:cNvPr id="1424" name="Google Shape;1424;p76"/>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73-36=</a:t>
            </a:r>
            <a:endParaRPr sz="1800" b="1"/>
          </a:p>
        </p:txBody>
      </p:sp>
      <p:sp>
        <p:nvSpPr>
          <p:cNvPr id="1425" name="Google Shape;1425;p76"/>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81-47=</a:t>
            </a:r>
            <a:endParaRPr sz="1800" b="1"/>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1429"/>
        <p:cNvGrpSpPr/>
        <p:nvPr/>
      </p:nvGrpSpPr>
      <p:grpSpPr>
        <a:xfrm>
          <a:off x="0" y="0"/>
          <a:ext cx="0" cy="0"/>
          <a:chOff x="0" y="0"/>
          <a:chExt cx="0" cy="0"/>
        </a:xfrm>
      </p:grpSpPr>
      <p:pic>
        <p:nvPicPr>
          <p:cNvPr id="1430" name="Google Shape;1430;p77"/>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431" name="Google Shape;1431;p77"/>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432" name="Google Shape;1432;p7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433" name="Google Shape;1433;p7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434" name="Google Shape;1434;p7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435" name="Google Shape;1435;p77"/>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436" name="Google Shape;1436;p77"/>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27</a:t>
            </a:r>
            <a:r>
              <a:rPr lang="fr" sz="1800" b="1"/>
              <a:t> - 12 =</a:t>
            </a:r>
            <a:r>
              <a:rPr lang="fr" sz="1800" b="1">
                <a:solidFill>
                  <a:srgbClr val="FF0000"/>
                </a:solidFill>
              </a:rPr>
              <a:t> 15</a:t>
            </a:r>
            <a:endParaRPr sz="1800" b="1">
              <a:solidFill>
                <a:srgbClr val="FF0000"/>
              </a:solidFill>
            </a:endParaRPr>
          </a:p>
        </p:txBody>
      </p:sp>
      <p:sp>
        <p:nvSpPr>
          <p:cNvPr id="1437" name="Google Shape;1437;p7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7</a:t>
            </a:r>
            <a:endParaRPr>
              <a:latin typeface="Finger Paint"/>
              <a:ea typeface="Finger Paint"/>
              <a:cs typeface="Finger Paint"/>
              <a:sym typeface="Finger Paint"/>
            </a:endParaRPr>
          </a:p>
        </p:txBody>
      </p:sp>
      <p:sp>
        <p:nvSpPr>
          <p:cNvPr id="1438" name="Google Shape;1438;p7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439" name="Google Shape;1439;p77"/>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440" name="Google Shape;1440;p77"/>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47</a:t>
            </a:r>
            <a:r>
              <a:rPr lang="fr" sz="1800" b="1"/>
              <a:t> - 36 =</a:t>
            </a:r>
            <a:r>
              <a:rPr lang="fr" sz="1800" b="1">
                <a:solidFill>
                  <a:srgbClr val="FF0000"/>
                </a:solidFill>
              </a:rPr>
              <a:t> 11</a:t>
            </a:r>
            <a:endParaRPr sz="1800" b="1">
              <a:solidFill>
                <a:srgbClr val="FF0000"/>
              </a:solidFill>
            </a:endParaRPr>
          </a:p>
        </p:txBody>
      </p:sp>
      <p:sp>
        <p:nvSpPr>
          <p:cNvPr id="1441" name="Google Shape;1441;p77"/>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139</a:t>
            </a:r>
            <a:r>
              <a:rPr lang="fr" sz="1800" b="1"/>
              <a:t> - 115 =</a:t>
            </a:r>
            <a:r>
              <a:rPr lang="fr" sz="1800" b="1">
                <a:solidFill>
                  <a:srgbClr val="FF0000"/>
                </a:solidFill>
              </a:rPr>
              <a:t> 24</a:t>
            </a:r>
            <a:endParaRPr sz="1800" b="1">
              <a:solidFill>
                <a:srgbClr val="FF0000"/>
              </a:solidFill>
            </a:endParaRPr>
          </a:p>
        </p:txBody>
      </p:sp>
      <p:sp>
        <p:nvSpPr>
          <p:cNvPr id="1442" name="Google Shape;1442;p77"/>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42</a:t>
            </a:r>
            <a:r>
              <a:rPr lang="fr" sz="1800" b="1"/>
              <a:t> - 39 = </a:t>
            </a:r>
            <a:r>
              <a:rPr lang="fr" sz="1800" b="1">
                <a:solidFill>
                  <a:srgbClr val="FF0000"/>
                </a:solidFill>
              </a:rPr>
              <a:t>3</a:t>
            </a:r>
            <a:endParaRPr sz="1800" b="1">
              <a:solidFill>
                <a:srgbClr val="FF0000"/>
              </a:solidFill>
            </a:endParaRPr>
          </a:p>
        </p:txBody>
      </p:sp>
      <p:sp>
        <p:nvSpPr>
          <p:cNvPr id="1443" name="Google Shape;1443;p77"/>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73</a:t>
            </a:r>
            <a:r>
              <a:rPr lang="fr" sz="1800" b="1"/>
              <a:t> - 36 =</a:t>
            </a:r>
            <a:r>
              <a:rPr lang="fr" sz="1800" b="1">
                <a:solidFill>
                  <a:srgbClr val="FF0000"/>
                </a:solidFill>
              </a:rPr>
              <a:t>37</a:t>
            </a:r>
            <a:endParaRPr sz="1800" b="1">
              <a:solidFill>
                <a:srgbClr val="FF0000"/>
              </a:solidFill>
            </a:endParaRPr>
          </a:p>
        </p:txBody>
      </p:sp>
      <p:sp>
        <p:nvSpPr>
          <p:cNvPr id="1444" name="Google Shape;1444;p77"/>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81</a:t>
            </a:r>
            <a:r>
              <a:rPr lang="fr" sz="1800" b="1"/>
              <a:t> - 47 =</a:t>
            </a:r>
            <a:r>
              <a:rPr lang="fr" sz="1800" b="1">
                <a:solidFill>
                  <a:srgbClr val="FF0000"/>
                </a:solidFill>
              </a:rPr>
              <a:t> 34</a:t>
            </a:r>
            <a:endParaRPr sz="1800" b="1">
              <a:solidFill>
                <a:srgbClr val="FF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1448"/>
        <p:cNvGrpSpPr/>
        <p:nvPr/>
      </p:nvGrpSpPr>
      <p:grpSpPr>
        <a:xfrm>
          <a:off x="0" y="0"/>
          <a:ext cx="0" cy="0"/>
          <a:chOff x="0" y="0"/>
          <a:chExt cx="0" cy="0"/>
        </a:xfrm>
      </p:grpSpPr>
      <p:pic>
        <p:nvPicPr>
          <p:cNvPr id="1449" name="Google Shape;1449;p78"/>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450" name="Google Shape;1450;p78"/>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451" name="Google Shape;1451;p7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452" name="Google Shape;1452;p7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453" name="Google Shape;1453;p7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454" name="Google Shape;1454;p78"/>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455" name="Google Shape;1455;p78"/>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48 - 20</a:t>
            </a:r>
            <a:endParaRPr sz="1800" b="1"/>
          </a:p>
        </p:txBody>
      </p:sp>
      <p:pic>
        <p:nvPicPr>
          <p:cNvPr id="1456" name="Google Shape;1456;p78"/>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457" name="Google Shape;1457;p7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8</a:t>
            </a:r>
            <a:endParaRPr>
              <a:latin typeface="Finger Paint"/>
              <a:ea typeface="Finger Paint"/>
              <a:cs typeface="Finger Paint"/>
              <a:sym typeface="Finger Paint"/>
            </a:endParaRPr>
          </a:p>
        </p:txBody>
      </p:sp>
      <p:sp>
        <p:nvSpPr>
          <p:cNvPr id="1458" name="Google Shape;1458;p78"/>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76 - 40</a:t>
            </a:r>
            <a:endParaRPr sz="1800" b="1"/>
          </a:p>
        </p:txBody>
      </p:sp>
      <p:sp>
        <p:nvSpPr>
          <p:cNvPr id="1459" name="Google Shape;1459;p78"/>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97 - 52</a:t>
            </a:r>
            <a:endParaRPr sz="1800" b="1"/>
          </a:p>
          <a:p>
            <a:pPr marL="0" lvl="0" indent="0" algn="l" rtl="0">
              <a:spcBef>
                <a:spcPts val="0"/>
              </a:spcBef>
              <a:spcAft>
                <a:spcPts val="0"/>
              </a:spcAft>
              <a:buNone/>
            </a:pPr>
            <a:endParaRPr b="1"/>
          </a:p>
        </p:txBody>
      </p:sp>
      <p:sp>
        <p:nvSpPr>
          <p:cNvPr id="1460" name="Google Shape;1460;p78"/>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86 - 66</a:t>
            </a:r>
            <a:endParaRPr sz="1800" b="1"/>
          </a:p>
        </p:txBody>
      </p:sp>
      <p:sp>
        <p:nvSpPr>
          <p:cNvPr id="1461" name="Google Shape;1461;p78"/>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135 - 14</a:t>
            </a:r>
            <a:endParaRPr sz="1800" b="1"/>
          </a:p>
        </p:txBody>
      </p:sp>
      <p:sp>
        <p:nvSpPr>
          <p:cNvPr id="1462" name="Google Shape;1462;p78"/>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178 - 153</a:t>
            </a:r>
            <a:endParaRPr sz="1800" b="1"/>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1466"/>
        <p:cNvGrpSpPr/>
        <p:nvPr/>
      </p:nvGrpSpPr>
      <p:grpSpPr>
        <a:xfrm>
          <a:off x="0" y="0"/>
          <a:ext cx="0" cy="0"/>
          <a:chOff x="0" y="0"/>
          <a:chExt cx="0" cy="0"/>
        </a:xfrm>
      </p:grpSpPr>
      <p:pic>
        <p:nvPicPr>
          <p:cNvPr id="1467" name="Google Shape;1467;p79"/>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468" name="Google Shape;1468;p79"/>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469" name="Google Shape;1469;p7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470" name="Google Shape;1470;p7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471" name="Google Shape;1471;p7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472" name="Google Shape;1472;p79"/>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473" name="Google Shape;1473;p79"/>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48 - 20 =</a:t>
            </a:r>
            <a:r>
              <a:rPr lang="fr" sz="1800" b="1">
                <a:solidFill>
                  <a:srgbClr val="FF0000"/>
                </a:solidFill>
              </a:rPr>
              <a:t> 28</a:t>
            </a:r>
            <a:endParaRPr sz="1800" b="1">
              <a:solidFill>
                <a:srgbClr val="FF0000"/>
              </a:solidFill>
            </a:endParaRPr>
          </a:p>
        </p:txBody>
      </p:sp>
      <p:sp>
        <p:nvSpPr>
          <p:cNvPr id="1474" name="Google Shape;1474;p7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8</a:t>
            </a:r>
            <a:endParaRPr>
              <a:latin typeface="Finger Paint"/>
              <a:ea typeface="Finger Paint"/>
              <a:cs typeface="Finger Paint"/>
              <a:sym typeface="Finger Paint"/>
            </a:endParaRPr>
          </a:p>
        </p:txBody>
      </p:sp>
      <p:sp>
        <p:nvSpPr>
          <p:cNvPr id="1475" name="Google Shape;1475;p7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476" name="Google Shape;1476;p79"/>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477" name="Google Shape;1477;p79"/>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76 - 40 =</a:t>
            </a:r>
            <a:r>
              <a:rPr lang="fr" sz="1800" b="1">
                <a:solidFill>
                  <a:srgbClr val="FF0000"/>
                </a:solidFill>
              </a:rPr>
              <a:t> 36</a:t>
            </a:r>
            <a:endParaRPr sz="1800" b="1">
              <a:solidFill>
                <a:srgbClr val="FF0000"/>
              </a:solidFill>
            </a:endParaRPr>
          </a:p>
        </p:txBody>
      </p:sp>
      <p:sp>
        <p:nvSpPr>
          <p:cNvPr id="1478" name="Google Shape;1478;p79"/>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97 - 52 = </a:t>
            </a:r>
            <a:r>
              <a:rPr lang="fr" sz="1800" b="1">
                <a:solidFill>
                  <a:srgbClr val="FF0000"/>
                </a:solidFill>
              </a:rPr>
              <a:t>45</a:t>
            </a:r>
            <a:endParaRPr sz="1800" b="1">
              <a:solidFill>
                <a:srgbClr val="FF0000"/>
              </a:solidFill>
            </a:endParaRPr>
          </a:p>
        </p:txBody>
      </p:sp>
      <p:sp>
        <p:nvSpPr>
          <p:cNvPr id="1479" name="Google Shape;1479;p79"/>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86 - 66 = </a:t>
            </a:r>
            <a:r>
              <a:rPr lang="fr" sz="1800" b="1">
                <a:solidFill>
                  <a:srgbClr val="FF0000"/>
                </a:solidFill>
              </a:rPr>
              <a:t>20</a:t>
            </a:r>
            <a:endParaRPr sz="1800" b="1">
              <a:solidFill>
                <a:srgbClr val="FF0000"/>
              </a:solidFill>
            </a:endParaRPr>
          </a:p>
        </p:txBody>
      </p:sp>
      <p:sp>
        <p:nvSpPr>
          <p:cNvPr id="1480" name="Google Shape;1480;p79"/>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135 - 14 = </a:t>
            </a:r>
            <a:r>
              <a:rPr lang="fr" sz="1800" b="1">
                <a:solidFill>
                  <a:srgbClr val="FF0000"/>
                </a:solidFill>
              </a:rPr>
              <a:t>121</a:t>
            </a:r>
            <a:endParaRPr sz="1800" b="1">
              <a:solidFill>
                <a:srgbClr val="FF0000"/>
              </a:solidFill>
            </a:endParaRPr>
          </a:p>
        </p:txBody>
      </p:sp>
      <p:sp>
        <p:nvSpPr>
          <p:cNvPr id="1481" name="Google Shape;1481;p79"/>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178 - 153 =</a:t>
            </a:r>
            <a:r>
              <a:rPr lang="fr" sz="1800" b="1">
                <a:solidFill>
                  <a:srgbClr val="FF0000"/>
                </a:solidFill>
              </a:rPr>
              <a:t> 25</a:t>
            </a:r>
            <a:endParaRPr sz="1800" b="1">
              <a:solidFill>
                <a:srgbClr val="FF000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1485"/>
        <p:cNvGrpSpPr/>
        <p:nvPr/>
      </p:nvGrpSpPr>
      <p:grpSpPr>
        <a:xfrm>
          <a:off x="0" y="0"/>
          <a:ext cx="0" cy="0"/>
          <a:chOff x="0" y="0"/>
          <a:chExt cx="0" cy="0"/>
        </a:xfrm>
      </p:grpSpPr>
      <p:pic>
        <p:nvPicPr>
          <p:cNvPr id="1486" name="Google Shape;1486;p80"/>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487" name="Google Shape;1487;p80"/>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488" name="Google Shape;1488;p8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489" name="Google Shape;1489;p8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490" name="Google Shape;1490;p8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491" name="Google Shape;1491;p80"/>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492" name="Google Shape;1492;p80"/>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9-5=</a:t>
            </a:r>
            <a:endParaRPr sz="1800" b="1"/>
          </a:p>
        </p:txBody>
      </p:sp>
      <p:pic>
        <p:nvPicPr>
          <p:cNvPr id="1493" name="Google Shape;1493;p80"/>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494" name="Google Shape;1494;p8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9</a:t>
            </a:r>
            <a:endParaRPr>
              <a:latin typeface="Finger Paint"/>
              <a:ea typeface="Finger Paint"/>
              <a:cs typeface="Finger Paint"/>
              <a:sym typeface="Finger Paint"/>
            </a:endParaRPr>
          </a:p>
        </p:txBody>
      </p:sp>
      <p:sp>
        <p:nvSpPr>
          <p:cNvPr id="1495" name="Google Shape;1495;p80"/>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6-2=</a:t>
            </a:r>
            <a:endParaRPr sz="1800" b="1"/>
          </a:p>
        </p:txBody>
      </p:sp>
      <p:sp>
        <p:nvSpPr>
          <p:cNvPr id="1496" name="Google Shape;1496;p80"/>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5-3=</a:t>
            </a:r>
            <a:endParaRPr sz="1800" b="1"/>
          </a:p>
          <a:p>
            <a:pPr marL="0" lvl="0" indent="0" algn="l" rtl="0">
              <a:spcBef>
                <a:spcPts val="0"/>
              </a:spcBef>
              <a:spcAft>
                <a:spcPts val="0"/>
              </a:spcAft>
              <a:buNone/>
            </a:pPr>
            <a:endParaRPr b="1"/>
          </a:p>
        </p:txBody>
      </p:sp>
      <p:sp>
        <p:nvSpPr>
          <p:cNvPr id="1497" name="Google Shape;1497;p80"/>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8-3=</a:t>
            </a:r>
            <a:endParaRPr sz="1800" b="1"/>
          </a:p>
        </p:txBody>
      </p:sp>
      <p:sp>
        <p:nvSpPr>
          <p:cNvPr id="1498" name="Google Shape;1498;p80"/>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2-2=</a:t>
            </a:r>
            <a:endParaRPr sz="1800" b="1"/>
          </a:p>
        </p:txBody>
      </p:sp>
      <p:sp>
        <p:nvSpPr>
          <p:cNvPr id="1499" name="Google Shape;1499;p80"/>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7-1=</a:t>
            </a:r>
            <a:endParaRPr sz="1800" b="1"/>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1503"/>
        <p:cNvGrpSpPr/>
        <p:nvPr/>
      </p:nvGrpSpPr>
      <p:grpSpPr>
        <a:xfrm>
          <a:off x="0" y="0"/>
          <a:ext cx="0" cy="0"/>
          <a:chOff x="0" y="0"/>
          <a:chExt cx="0" cy="0"/>
        </a:xfrm>
      </p:grpSpPr>
      <p:pic>
        <p:nvPicPr>
          <p:cNvPr id="1504" name="Google Shape;1504;p81"/>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505" name="Google Shape;1505;p81"/>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506" name="Google Shape;1506;p8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507" name="Google Shape;1507;p8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508" name="Google Shape;1508;p8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509" name="Google Shape;1509;p81"/>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510" name="Google Shape;1510;p81"/>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…9...</a:t>
            </a:r>
            <a:r>
              <a:rPr lang="fr" sz="1800" b="1"/>
              <a:t> - …5.. =</a:t>
            </a:r>
            <a:r>
              <a:rPr lang="fr" sz="1800" b="1">
                <a:solidFill>
                  <a:srgbClr val="FF0000"/>
                </a:solidFill>
              </a:rPr>
              <a:t>...4.......</a:t>
            </a:r>
            <a:endParaRPr sz="1800" b="1">
              <a:solidFill>
                <a:srgbClr val="FF0000"/>
              </a:solidFill>
            </a:endParaRPr>
          </a:p>
        </p:txBody>
      </p:sp>
      <p:sp>
        <p:nvSpPr>
          <p:cNvPr id="1511" name="Google Shape;1511;p8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9</a:t>
            </a:r>
            <a:endParaRPr>
              <a:latin typeface="Finger Paint"/>
              <a:ea typeface="Finger Paint"/>
              <a:cs typeface="Finger Paint"/>
              <a:sym typeface="Finger Paint"/>
            </a:endParaRPr>
          </a:p>
        </p:txBody>
      </p:sp>
      <p:sp>
        <p:nvSpPr>
          <p:cNvPr id="1512" name="Google Shape;1512;p81"/>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513" name="Google Shape;1513;p81"/>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514" name="Google Shape;1514;p81"/>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a:t>
            </a:r>
            <a:r>
              <a:rPr lang="fr" sz="1800" b="1"/>
              <a:t> - 2.. =</a:t>
            </a:r>
            <a:r>
              <a:rPr lang="fr" sz="1800" b="1">
                <a:solidFill>
                  <a:srgbClr val="FF0000"/>
                </a:solidFill>
              </a:rPr>
              <a:t>.....4.....</a:t>
            </a:r>
            <a:endParaRPr sz="1800" b="1">
              <a:solidFill>
                <a:srgbClr val="FF0000"/>
              </a:solidFill>
            </a:endParaRPr>
          </a:p>
        </p:txBody>
      </p:sp>
      <p:sp>
        <p:nvSpPr>
          <p:cNvPr id="1515" name="Google Shape;1515;p81"/>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a:t>
            </a:r>
            <a:r>
              <a:rPr lang="fr" sz="1800" b="1"/>
              <a:t> - …3.. =</a:t>
            </a:r>
            <a:r>
              <a:rPr lang="fr" sz="1800" b="1">
                <a:solidFill>
                  <a:srgbClr val="FF0000"/>
                </a:solidFill>
              </a:rPr>
              <a:t>.......2...</a:t>
            </a:r>
            <a:endParaRPr sz="1800" b="1">
              <a:solidFill>
                <a:srgbClr val="FF0000"/>
              </a:solidFill>
            </a:endParaRPr>
          </a:p>
        </p:txBody>
      </p:sp>
      <p:sp>
        <p:nvSpPr>
          <p:cNvPr id="1516" name="Google Shape;1516;p81"/>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…8...</a:t>
            </a:r>
            <a:r>
              <a:rPr lang="fr" sz="1800" b="1"/>
              <a:t> - …3.. =</a:t>
            </a:r>
            <a:r>
              <a:rPr lang="fr" sz="1800" b="1">
                <a:solidFill>
                  <a:srgbClr val="FF0000"/>
                </a:solidFill>
              </a:rPr>
              <a:t>.....5.....</a:t>
            </a:r>
            <a:endParaRPr sz="1800" b="1">
              <a:solidFill>
                <a:srgbClr val="FF0000"/>
              </a:solidFill>
            </a:endParaRPr>
          </a:p>
        </p:txBody>
      </p:sp>
      <p:sp>
        <p:nvSpPr>
          <p:cNvPr id="1517" name="Google Shape;1517;p81"/>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……2...</a:t>
            </a:r>
            <a:r>
              <a:rPr lang="fr" sz="1800" b="1"/>
              <a:t> - …2.. =</a:t>
            </a:r>
            <a:r>
              <a:rPr lang="fr" sz="1800" b="1">
                <a:solidFill>
                  <a:srgbClr val="FF0000"/>
                </a:solidFill>
              </a:rPr>
              <a:t>.....0.....</a:t>
            </a:r>
            <a:endParaRPr sz="1800" b="1">
              <a:solidFill>
                <a:srgbClr val="FF0000"/>
              </a:solidFill>
            </a:endParaRPr>
          </a:p>
        </p:txBody>
      </p:sp>
      <p:sp>
        <p:nvSpPr>
          <p:cNvPr id="1518" name="Google Shape;1518;p81"/>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a:t>
            </a:r>
            <a:r>
              <a:rPr lang="fr" sz="1800" b="1"/>
              <a:t> - ….. =</a:t>
            </a:r>
            <a:r>
              <a:rPr lang="fr" sz="1800" b="1">
                <a:solidFill>
                  <a:srgbClr val="FF0000"/>
                </a:solidFill>
              </a:rPr>
              <a:t>......6....</a:t>
            </a:r>
            <a:endParaRPr sz="1800" b="1">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pic>
        <p:nvPicPr>
          <p:cNvPr id="148" name="Google Shape;148;p19"/>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149" name="Google Shape;149;p19"/>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50" name="Google Shape;150;p1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51" name="Google Shape;151;p1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52" name="Google Shape;152;p1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53" name="Google Shape;153;p19"/>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54" name="Google Shape;154;p19"/>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33</a:t>
            </a:r>
            <a:endParaRPr sz="1800" b="1"/>
          </a:p>
          <a:p>
            <a:pPr marL="0" lvl="0" indent="0" algn="l" rtl="0">
              <a:spcBef>
                <a:spcPts val="0"/>
              </a:spcBef>
              <a:spcAft>
                <a:spcPts val="0"/>
              </a:spcAft>
              <a:buNone/>
            </a:pPr>
            <a:r>
              <a:rPr lang="fr" sz="1800" b="1"/>
              <a:t>+   		  7 </a:t>
            </a:r>
            <a:endParaRPr sz="1800" b="1"/>
          </a:p>
          <a:p>
            <a:pPr marL="0" lvl="0" indent="0" algn="l" rtl="0">
              <a:spcBef>
                <a:spcPts val="0"/>
              </a:spcBef>
              <a:spcAft>
                <a:spcPts val="0"/>
              </a:spcAft>
              <a:buNone/>
            </a:pPr>
            <a:r>
              <a:rPr lang="fr" sz="1800" b="1"/>
              <a:t>= </a:t>
            </a:r>
            <a:r>
              <a:rPr lang="fr" sz="1800" b="1">
                <a:solidFill>
                  <a:srgbClr val="FF0000"/>
                </a:solidFill>
              </a:rPr>
              <a:t>		40</a:t>
            </a:r>
            <a:endParaRPr sz="2200" b="1">
              <a:solidFill>
                <a:srgbClr val="FF0000"/>
              </a:solidFill>
            </a:endParaRPr>
          </a:p>
        </p:txBody>
      </p:sp>
      <p:cxnSp>
        <p:nvCxnSpPr>
          <p:cNvPr id="155" name="Google Shape;155;p19"/>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56" name="Google Shape;156;p19"/>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57" name="Google Shape;157;p19"/>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58" name="Google Shape;158;p19"/>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59" name="Google Shape;159;p19"/>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60" name="Google Shape;160;p19"/>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161" name="Google Shape;161;p19"/>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62" name="Google Shape;162;p19"/>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63" name="Google Shape;163;p19"/>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164" name="Google Shape;164;p1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a:t>
            </a:r>
            <a:endParaRPr>
              <a:latin typeface="Finger Paint"/>
              <a:ea typeface="Finger Paint"/>
              <a:cs typeface="Finger Paint"/>
              <a:sym typeface="Finger Paint"/>
            </a:endParaRPr>
          </a:p>
        </p:txBody>
      </p:sp>
      <p:sp>
        <p:nvSpPr>
          <p:cNvPr id="165" name="Google Shape;165;p1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66" name="Google Shape;166;p19"/>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61</a:t>
            </a:r>
            <a:endParaRPr sz="1800" b="1"/>
          </a:p>
          <a:p>
            <a:pPr marL="0" lvl="0" indent="0" algn="l" rtl="0">
              <a:spcBef>
                <a:spcPts val="0"/>
              </a:spcBef>
              <a:spcAft>
                <a:spcPts val="0"/>
              </a:spcAft>
              <a:buNone/>
            </a:pPr>
            <a:r>
              <a:rPr lang="fr" sz="1800" b="1"/>
              <a:t>+   		  8 </a:t>
            </a:r>
            <a:endParaRPr sz="1800" b="1"/>
          </a:p>
          <a:p>
            <a:pPr marL="0" lvl="0" indent="0" algn="l" rtl="0">
              <a:spcBef>
                <a:spcPts val="0"/>
              </a:spcBef>
              <a:spcAft>
                <a:spcPts val="0"/>
              </a:spcAft>
              <a:buNone/>
            </a:pPr>
            <a:r>
              <a:rPr lang="fr" sz="1800" b="1"/>
              <a:t>= </a:t>
            </a:r>
            <a:r>
              <a:rPr lang="fr" sz="1800" b="1">
                <a:solidFill>
                  <a:srgbClr val="FF0000"/>
                </a:solidFill>
              </a:rPr>
              <a:t>		69</a:t>
            </a:r>
            <a:endParaRPr sz="2200" b="1">
              <a:solidFill>
                <a:srgbClr val="FF0000"/>
              </a:solidFill>
            </a:endParaRPr>
          </a:p>
        </p:txBody>
      </p:sp>
      <p:sp>
        <p:nvSpPr>
          <p:cNvPr id="167" name="Google Shape;167;p19"/>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54</a:t>
            </a:r>
            <a:endParaRPr sz="1800" b="1"/>
          </a:p>
          <a:p>
            <a:pPr marL="0" lvl="0" indent="0" algn="l" rtl="0">
              <a:spcBef>
                <a:spcPts val="0"/>
              </a:spcBef>
              <a:spcAft>
                <a:spcPts val="0"/>
              </a:spcAft>
              <a:buNone/>
            </a:pPr>
            <a:r>
              <a:rPr lang="fr" sz="1800" b="1"/>
              <a:t>+  	        9</a:t>
            </a:r>
            <a:endParaRPr sz="1800" b="1"/>
          </a:p>
          <a:p>
            <a:pPr marL="0" lvl="0" indent="0" algn="l" rtl="0">
              <a:spcBef>
                <a:spcPts val="0"/>
              </a:spcBef>
              <a:spcAft>
                <a:spcPts val="0"/>
              </a:spcAft>
              <a:buNone/>
            </a:pPr>
            <a:r>
              <a:rPr lang="fr" sz="1800" b="1"/>
              <a:t>=        </a:t>
            </a:r>
            <a:r>
              <a:rPr lang="fr" sz="1800" b="1">
                <a:solidFill>
                  <a:srgbClr val="FF0000"/>
                </a:solidFill>
              </a:rPr>
              <a:t>   63</a:t>
            </a:r>
            <a:endParaRPr sz="2200" b="1">
              <a:solidFill>
                <a:srgbClr val="FF0000"/>
              </a:solidFill>
            </a:endParaRPr>
          </a:p>
        </p:txBody>
      </p:sp>
      <p:sp>
        <p:nvSpPr>
          <p:cNvPr id="168" name="Google Shape;168;p19"/>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25 </a:t>
            </a:r>
            <a:endParaRPr sz="1800" b="1"/>
          </a:p>
          <a:p>
            <a:pPr marL="0" lvl="0" indent="0" algn="l" rtl="0">
              <a:spcBef>
                <a:spcPts val="0"/>
              </a:spcBef>
              <a:spcAft>
                <a:spcPts val="0"/>
              </a:spcAft>
              <a:buNone/>
            </a:pPr>
            <a:r>
              <a:rPr lang="fr" sz="1800" b="1"/>
              <a:t>+  		  4</a:t>
            </a:r>
            <a:endParaRPr sz="1800" b="1"/>
          </a:p>
          <a:p>
            <a:pPr marL="0" lvl="0" indent="0" algn="l" rtl="0">
              <a:spcBef>
                <a:spcPts val="0"/>
              </a:spcBef>
              <a:spcAft>
                <a:spcPts val="0"/>
              </a:spcAft>
              <a:buNone/>
            </a:pPr>
            <a:r>
              <a:rPr lang="fr" sz="1800" b="1"/>
              <a:t>= </a:t>
            </a:r>
            <a:r>
              <a:rPr lang="fr" sz="1800" b="1">
                <a:solidFill>
                  <a:srgbClr val="FF0000"/>
                </a:solidFill>
              </a:rPr>
              <a:t>		 29</a:t>
            </a:r>
            <a:endParaRPr sz="2200" b="1">
              <a:solidFill>
                <a:srgbClr val="FF0000"/>
              </a:solidFill>
            </a:endParaRPr>
          </a:p>
        </p:txBody>
      </p:sp>
      <p:sp>
        <p:nvSpPr>
          <p:cNvPr id="169" name="Google Shape;169;p19"/>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42 </a:t>
            </a:r>
            <a:endParaRPr sz="1800" b="1"/>
          </a:p>
          <a:p>
            <a:pPr marL="0" lvl="0" indent="0" algn="l" rtl="0">
              <a:spcBef>
                <a:spcPts val="0"/>
              </a:spcBef>
              <a:spcAft>
                <a:spcPts val="0"/>
              </a:spcAft>
              <a:buNone/>
            </a:pPr>
            <a:r>
              <a:rPr lang="fr" sz="1800" b="1"/>
              <a:t>+   		  9</a:t>
            </a:r>
            <a:endParaRPr sz="1800" b="1"/>
          </a:p>
          <a:p>
            <a:pPr marL="0" lvl="0" indent="0" algn="l" rtl="0">
              <a:spcBef>
                <a:spcPts val="0"/>
              </a:spcBef>
              <a:spcAft>
                <a:spcPts val="0"/>
              </a:spcAft>
              <a:buNone/>
            </a:pPr>
            <a:r>
              <a:rPr lang="fr" sz="1800" b="1"/>
              <a:t>= </a:t>
            </a:r>
            <a:r>
              <a:rPr lang="fr" sz="1800" b="1">
                <a:solidFill>
                  <a:srgbClr val="FF0000"/>
                </a:solidFill>
              </a:rPr>
              <a:t>           51</a:t>
            </a:r>
            <a:endParaRPr sz="2200" b="1">
              <a:solidFill>
                <a:srgbClr val="FF0000"/>
              </a:solidFill>
            </a:endParaRPr>
          </a:p>
        </p:txBody>
      </p:sp>
      <p:sp>
        <p:nvSpPr>
          <p:cNvPr id="170" name="Google Shape;170;p19"/>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93</a:t>
            </a:r>
            <a:endParaRPr sz="1800" b="1"/>
          </a:p>
          <a:p>
            <a:pPr marL="0" lvl="0" indent="0" algn="l" rtl="0">
              <a:spcBef>
                <a:spcPts val="0"/>
              </a:spcBef>
              <a:spcAft>
                <a:spcPts val="0"/>
              </a:spcAft>
              <a:buNone/>
            </a:pPr>
            <a:r>
              <a:rPr lang="fr" sz="1800" b="1"/>
              <a:t>+   		  6 </a:t>
            </a:r>
            <a:endParaRPr sz="1800" b="1"/>
          </a:p>
          <a:p>
            <a:pPr marL="0" lvl="0" indent="0" algn="l" rtl="0">
              <a:spcBef>
                <a:spcPts val="0"/>
              </a:spcBef>
              <a:spcAft>
                <a:spcPts val="0"/>
              </a:spcAft>
              <a:buNone/>
            </a:pPr>
            <a:r>
              <a:rPr lang="fr" sz="1800" b="1"/>
              <a:t>= </a:t>
            </a:r>
            <a:r>
              <a:rPr lang="fr" sz="1800" b="1">
                <a:solidFill>
                  <a:srgbClr val="FF0000"/>
                </a:solidFill>
              </a:rPr>
              <a:t>		 99</a:t>
            </a:r>
            <a:endParaRPr sz="2200" b="1">
              <a:solidFill>
                <a:srgbClr val="FF0000"/>
              </a:solidFill>
            </a:endParaRPr>
          </a:p>
        </p:txBody>
      </p:sp>
      <p:sp>
        <p:nvSpPr>
          <p:cNvPr id="171" name="Google Shape;171;p19"/>
          <p:cNvSpPr txBox="1"/>
          <p:nvPr/>
        </p:nvSpPr>
        <p:spPr>
          <a:xfrm>
            <a:off x="965925" y="1522625"/>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
        <p:nvSpPr>
          <p:cNvPr id="172" name="Google Shape;172;p19"/>
          <p:cNvSpPr txBox="1"/>
          <p:nvPr/>
        </p:nvSpPr>
        <p:spPr>
          <a:xfrm>
            <a:off x="3170975" y="1444138"/>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
        <p:nvSpPr>
          <p:cNvPr id="173" name="Google Shape;173;p19"/>
          <p:cNvSpPr txBox="1"/>
          <p:nvPr/>
        </p:nvSpPr>
        <p:spPr>
          <a:xfrm>
            <a:off x="1093050" y="2828625"/>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1522"/>
        <p:cNvGrpSpPr/>
        <p:nvPr/>
      </p:nvGrpSpPr>
      <p:grpSpPr>
        <a:xfrm>
          <a:off x="0" y="0"/>
          <a:ext cx="0" cy="0"/>
          <a:chOff x="0" y="0"/>
          <a:chExt cx="0" cy="0"/>
        </a:xfrm>
      </p:grpSpPr>
      <p:pic>
        <p:nvPicPr>
          <p:cNvPr id="1523" name="Google Shape;1523;p82"/>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524" name="Google Shape;1524;p82"/>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525" name="Google Shape;1525;p8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526" name="Google Shape;1526;p8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527" name="Google Shape;1527;p8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528" name="Google Shape;1528;p82"/>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529" name="Google Shape;1529;p82"/>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20- 8=</a:t>
            </a:r>
            <a:endParaRPr sz="1800" b="1"/>
          </a:p>
        </p:txBody>
      </p:sp>
      <p:pic>
        <p:nvPicPr>
          <p:cNvPr id="1530" name="Google Shape;1530;p82"/>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531" name="Google Shape;1531;p8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10</a:t>
            </a:r>
            <a:endParaRPr>
              <a:latin typeface="Finger Paint"/>
              <a:ea typeface="Finger Paint"/>
              <a:cs typeface="Finger Paint"/>
              <a:sym typeface="Finger Paint"/>
            </a:endParaRPr>
          </a:p>
        </p:txBody>
      </p:sp>
      <p:sp>
        <p:nvSpPr>
          <p:cNvPr id="1532" name="Google Shape;1532;p82"/>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34-7=</a:t>
            </a:r>
            <a:endParaRPr sz="1800" b="1"/>
          </a:p>
        </p:txBody>
      </p:sp>
      <p:sp>
        <p:nvSpPr>
          <p:cNvPr id="1533" name="Google Shape;1533;p82"/>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56-8=</a:t>
            </a:r>
            <a:endParaRPr sz="1800" b="1"/>
          </a:p>
          <a:p>
            <a:pPr marL="0" lvl="0" indent="0" algn="l" rtl="0">
              <a:spcBef>
                <a:spcPts val="0"/>
              </a:spcBef>
              <a:spcAft>
                <a:spcPts val="0"/>
              </a:spcAft>
              <a:buNone/>
            </a:pPr>
            <a:endParaRPr b="1"/>
          </a:p>
        </p:txBody>
      </p:sp>
      <p:sp>
        <p:nvSpPr>
          <p:cNvPr id="1534" name="Google Shape;1534;p82"/>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62-12=</a:t>
            </a:r>
            <a:endParaRPr sz="1800" b="1"/>
          </a:p>
        </p:txBody>
      </p:sp>
      <p:sp>
        <p:nvSpPr>
          <p:cNvPr id="1535" name="Google Shape;1535;p82"/>
          <p:cNvSpPr txBox="1"/>
          <p:nvPr/>
        </p:nvSpPr>
        <p:spPr>
          <a:xfrm>
            <a:off x="2512400" y="26461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55-15=</a:t>
            </a:r>
            <a:endParaRPr sz="1800" b="1"/>
          </a:p>
        </p:txBody>
      </p:sp>
      <p:sp>
        <p:nvSpPr>
          <p:cNvPr id="1536" name="Google Shape;1536;p82"/>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75-15=</a:t>
            </a:r>
            <a:endParaRPr sz="1800" b="1"/>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1540"/>
        <p:cNvGrpSpPr/>
        <p:nvPr/>
      </p:nvGrpSpPr>
      <p:grpSpPr>
        <a:xfrm>
          <a:off x="0" y="0"/>
          <a:ext cx="0" cy="0"/>
          <a:chOff x="0" y="0"/>
          <a:chExt cx="0" cy="0"/>
        </a:xfrm>
      </p:grpSpPr>
      <p:pic>
        <p:nvPicPr>
          <p:cNvPr id="1541" name="Google Shape;1541;p83"/>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542" name="Google Shape;1542;p83"/>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543" name="Google Shape;1543;p8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544" name="Google Shape;1544;p8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545" name="Google Shape;1545;p8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546" name="Google Shape;1546;p83"/>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547" name="Google Shape;1547;p83"/>
          <p:cNvSpPr txBox="1"/>
          <p:nvPr/>
        </p:nvSpPr>
        <p:spPr>
          <a:xfrm>
            <a:off x="12375" y="1737350"/>
            <a:ext cx="29793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……20.</a:t>
            </a:r>
            <a:r>
              <a:rPr lang="fr" sz="1800" b="1"/>
              <a:t> - …8…….. =</a:t>
            </a:r>
            <a:r>
              <a:rPr lang="fr" sz="1800" b="1">
                <a:solidFill>
                  <a:srgbClr val="FF0000"/>
                </a:solidFill>
              </a:rPr>
              <a:t>......12....</a:t>
            </a:r>
            <a:endParaRPr sz="1800" b="1">
              <a:solidFill>
                <a:srgbClr val="FF0000"/>
              </a:solidFill>
            </a:endParaRPr>
          </a:p>
        </p:txBody>
      </p:sp>
      <p:sp>
        <p:nvSpPr>
          <p:cNvPr id="1548" name="Google Shape;1548;p8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10</a:t>
            </a:r>
            <a:endParaRPr>
              <a:latin typeface="Finger Paint"/>
              <a:ea typeface="Finger Paint"/>
              <a:cs typeface="Finger Paint"/>
              <a:sym typeface="Finger Paint"/>
            </a:endParaRPr>
          </a:p>
        </p:txBody>
      </p:sp>
      <p:sp>
        <p:nvSpPr>
          <p:cNvPr id="1549" name="Google Shape;1549;p8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550" name="Google Shape;1550;p83"/>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551" name="Google Shape;1551;p83"/>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…34</a:t>
            </a:r>
            <a:r>
              <a:rPr lang="fr" sz="1800" b="1"/>
              <a:t> - ……7….. =</a:t>
            </a:r>
            <a:r>
              <a:rPr lang="fr" sz="1800" b="1">
                <a:solidFill>
                  <a:srgbClr val="FF0000"/>
                </a:solidFill>
              </a:rPr>
              <a:t>......27....</a:t>
            </a:r>
            <a:endParaRPr sz="1800" b="1">
              <a:solidFill>
                <a:srgbClr val="FF0000"/>
              </a:solidFill>
            </a:endParaRPr>
          </a:p>
        </p:txBody>
      </p:sp>
      <p:sp>
        <p:nvSpPr>
          <p:cNvPr id="1552" name="Google Shape;1552;p83"/>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…56.</a:t>
            </a:r>
            <a:r>
              <a:rPr lang="fr" sz="1800" b="1"/>
              <a:t> - ……8….. =</a:t>
            </a:r>
            <a:r>
              <a:rPr lang="fr" sz="1800" b="1">
                <a:solidFill>
                  <a:srgbClr val="FF0000"/>
                </a:solidFill>
              </a:rPr>
              <a:t>......48....</a:t>
            </a:r>
            <a:endParaRPr sz="1800" b="1">
              <a:solidFill>
                <a:srgbClr val="FF0000"/>
              </a:solidFill>
            </a:endParaRPr>
          </a:p>
        </p:txBody>
      </p:sp>
      <p:sp>
        <p:nvSpPr>
          <p:cNvPr id="1553" name="Google Shape;1553;p83"/>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……62..</a:t>
            </a:r>
            <a:r>
              <a:rPr lang="fr" sz="1800" b="1"/>
              <a:t> - …12… =</a:t>
            </a:r>
            <a:r>
              <a:rPr lang="fr" sz="1800" b="1">
                <a:solidFill>
                  <a:srgbClr val="FF0000"/>
                </a:solidFill>
              </a:rPr>
              <a:t>........60..</a:t>
            </a:r>
            <a:endParaRPr sz="1800" b="1">
              <a:solidFill>
                <a:srgbClr val="FF0000"/>
              </a:solidFill>
            </a:endParaRPr>
          </a:p>
        </p:txBody>
      </p:sp>
      <p:sp>
        <p:nvSpPr>
          <p:cNvPr id="1554" name="Google Shape;1554;p83"/>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55.</a:t>
            </a:r>
            <a:r>
              <a:rPr lang="fr" sz="1800" b="1"/>
              <a:t> - ……15….. =</a:t>
            </a:r>
            <a:r>
              <a:rPr lang="fr" sz="1800" b="1">
                <a:solidFill>
                  <a:srgbClr val="FF0000"/>
                </a:solidFill>
              </a:rPr>
              <a:t>......40....</a:t>
            </a:r>
            <a:endParaRPr sz="1800" b="1">
              <a:solidFill>
                <a:srgbClr val="FF0000"/>
              </a:solidFill>
            </a:endParaRPr>
          </a:p>
        </p:txBody>
      </p:sp>
      <p:sp>
        <p:nvSpPr>
          <p:cNvPr id="1555" name="Google Shape;1555;p83"/>
          <p:cNvSpPr txBox="1"/>
          <p:nvPr/>
        </p:nvSpPr>
        <p:spPr>
          <a:xfrm>
            <a:off x="5894900" y="2377450"/>
            <a:ext cx="29793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…75...</a:t>
            </a:r>
            <a:r>
              <a:rPr lang="fr" sz="1800" b="1"/>
              <a:t> - …15…….. =</a:t>
            </a:r>
            <a:r>
              <a:rPr lang="fr" sz="1800" b="1">
                <a:solidFill>
                  <a:srgbClr val="FF0000"/>
                </a:solidFill>
              </a:rPr>
              <a:t>......60....</a:t>
            </a:r>
            <a:endParaRPr sz="1800" b="1">
              <a:solidFill>
                <a:srgbClr val="FF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1559"/>
        <p:cNvGrpSpPr/>
        <p:nvPr/>
      </p:nvGrpSpPr>
      <p:grpSpPr>
        <a:xfrm>
          <a:off x="0" y="0"/>
          <a:ext cx="0" cy="0"/>
          <a:chOff x="0" y="0"/>
          <a:chExt cx="0" cy="0"/>
        </a:xfrm>
      </p:grpSpPr>
      <p:pic>
        <p:nvPicPr>
          <p:cNvPr id="1560" name="Google Shape;1560;p84"/>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561" name="Google Shape;1561;p84"/>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562" name="Google Shape;1562;p8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563" name="Google Shape;1563;p8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564" name="Google Shape;1564;p8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565" name="Google Shape;1565;p84"/>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566" name="Google Shape;1566;p84"/>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56 - 20 = </a:t>
            </a:r>
            <a:endParaRPr sz="1800" b="1"/>
          </a:p>
        </p:txBody>
      </p:sp>
      <p:pic>
        <p:nvPicPr>
          <p:cNvPr id="1567" name="Google Shape;1567;p84"/>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568" name="Google Shape;1568;p8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11</a:t>
            </a:r>
            <a:endParaRPr>
              <a:latin typeface="Finger Paint"/>
              <a:ea typeface="Finger Paint"/>
              <a:cs typeface="Finger Paint"/>
              <a:sym typeface="Finger Paint"/>
            </a:endParaRPr>
          </a:p>
        </p:txBody>
      </p:sp>
      <p:sp>
        <p:nvSpPr>
          <p:cNvPr id="1569" name="Google Shape;1569;p84"/>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39 - 6 = </a:t>
            </a:r>
            <a:endParaRPr sz="1800" b="1"/>
          </a:p>
        </p:txBody>
      </p:sp>
      <p:sp>
        <p:nvSpPr>
          <p:cNvPr id="1570" name="Google Shape;1570;p84"/>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24 - 9 = </a:t>
            </a:r>
            <a:endParaRPr sz="1800" b="1"/>
          </a:p>
          <a:p>
            <a:pPr marL="0" lvl="0" indent="0" algn="l" rtl="0">
              <a:spcBef>
                <a:spcPts val="0"/>
              </a:spcBef>
              <a:spcAft>
                <a:spcPts val="0"/>
              </a:spcAft>
              <a:buNone/>
            </a:pPr>
            <a:endParaRPr b="1"/>
          </a:p>
        </p:txBody>
      </p:sp>
      <p:sp>
        <p:nvSpPr>
          <p:cNvPr id="1571" name="Google Shape;1571;p84"/>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45 - 30 = </a:t>
            </a:r>
            <a:endParaRPr sz="1800" b="1"/>
          </a:p>
        </p:txBody>
      </p:sp>
      <p:sp>
        <p:nvSpPr>
          <p:cNvPr id="1572" name="Google Shape;1572;p84"/>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67 - 8 =</a:t>
            </a:r>
            <a:endParaRPr sz="1800" b="1"/>
          </a:p>
        </p:txBody>
      </p:sp>
      <p:sp>
        <p:nvSpPr>
          <p:cNvPr id="1573" name="Google Shape;1573;p84"/>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71 - 40 =</a:t>
            </a:r>
            <a:endParaRPr sz="1800" b="1"/>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1577"/>
        <p:cNvGrpSpPr/>
        <p:nvPr/>
      </p:nvGrpSpPr>
      <p:grpSpPr>
        <a:xfrm>
          <a:off x="0" y="0"/>
          <a:ext cx="0" cy="0"/>
          <a:chOff x="0" y="0"/>
          <a:chExt cx="0" cy="0"/>
        </a:xfrm>
      </p:grpSpPr>
      <p:pic>
        <p:nvPicPr>
          <p:cNvPr id="1578" name="Google Shape;1578;p85"/>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579" name="Google Shape;1579;p85"/>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580" name="Google Shape;1580;p8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581" name="Google Shape;1581;p8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582" name="Google Shape;1582;p8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583" name="Google Shape;1583;p85"/>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584" name="Google Shape;1584;p85"/>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56</a:t>
            </a:r>
            <a:r>
              <a:rPr lang="fr" sz="1800" b="1"/>
              <a:t> - 20 =</a:t>
            </a:r>
            <a:r>
              <a:rPr lang="fr" sz="1800" b="1">
                <a:solidFill>
                  <a:srgbClr val="FF0000"/>
                </a:solidFill>
              </a:rPr>
              <a:t>3</a:t>
            </a:r>
            <a:r>
              <a:rPr lang="fr" sz="1800" b="1">
                <a:solidFill>
                  <a:srgbClr val="0000FF"/>
                </a:solidFill>
              </a:rPr>
              <a:t>6</a:t>
            </a:r>
            <a:endParaRPr sz="1800" b="1">
              <a:solidFill>
                <a:srgbClr val="0000FF"/>
              </a:solidFill>
            </a:endParaRPr>
          </a:p>
        </p:txBody>
      </p:sp>
      <p:sp>
        <p:nvSpPr>
          <p:cNvPr id="1585" name="Google Shape;1585;p8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11</a:t>
            </a:r>
            <a:endParaRPr>
              <a:latin typeface="Finger Paint"/>
              <a:ea typeface="Finger Paint"/>
              <a:cs typeface="Finger Paint"/>
              <a:sym typeface="Finger Paint"/>
            </a:endParaRPr>
          </a:p>
        </p:txBody>
      </p:sp>
      <p:sp>
        <p:nvSpPr>
          <p:cNvPr id="1586" name="Google Shape;1586;p8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587" name="Google Shape;1587;p85"/>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588" name="Google Shape;1588;p85"/>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39</a:t>
            </a:r>
            <a:r>
              <a:rPr lang="fr" sz="1800" b="1"/>
              <a:t> - 6 =</a:t>
            </a:r>
            <a:r>
              <a:rPr lang="fr" sz="1800" b="1">
                <a:solidFill>
                  <a:srgbClr val="FF0000"/>
                </a:solidFill>
              </a:rPr>
              <a:t>3</a:t>
            </a:r>
            <a:r>
              <a:rPr lang="fr" sz="1800" b="1">
                <a:solidFill>
                  <a:srgbClr val="0000FF"/>
                </a:solidFill>
              </a:rPr>
              <a:t>3</a:t>
            </a:r>
            <a:endParaRPr sz="1800" b="1">
              <a:solidFill>
                <a:srgbClr val="0000FF"/>
              </a:solidFill>
            </a:endParaRPr>
          </a:p>
        </p:txBody>
      </p:sp>
      <p:sp>
        <p:nvSpPr>
          <p:cNvPr id="1589" name="Google Shape;1589;p85"/>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24</a:t>
            </a:r>
            <a:r>
              <a:rPr lang="fr" sz="1800" b="1"/>
              <a:t> - 9 =</a:t>
            </a:r>
            <a:r>
              <a:rPr lang="fr" sz="1800" b="1">
                <a:solidFill>
                  <a:srgbClr val="FF0000"/>
                </a:solidFill>
              </a:rPr>
              <a:t>1</a:t>
            </a:r>
            <a:r>
              <a:rPr lang="fr" sz="1800" b="1">
                <a:solidFill>
                  <a:srgbClr val="0000FF"/>
                </a:solidFill>
              </a:rPr>
              <a:t>5</a:t>
            </a:r>
            <a:endParaRPr sz="1800" b="1">
              <a:solidFill>
                <a:srgbClr val="0000FF"/>
              </a:solidFill>
            </a:endParaRPr>
          </a:p>
        </p:txBody>
      </p:sp>
      <p:sp>
        <p:nvSpPr>
          <p:cNvPr id="1590" name="Google Shape;1590;p85"/>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45</a:t>
            </a:r>
            <a:r>
              <a:rPr lang="fr" sz="1800" b="1"/>
              <a:t> - 30 =</a:t>
            </a:r>
            <a:r>
              <a:rPr lang="fr" sz="1800" b="1">
                <a:solidFill>
                  <a:srgbClr val="FF0000"/>
                </a:solidFill>
              </a:rPr>
              <a:t>1</a:t>
            </a:r>
            <a:r>
              <a:rPr lang="fr" sz="1800" b="1">
                <a:solidFill>
                  <a:srgbClr val="0000FF"/>
                </a:solidFill>
              </a:rPr>
              <a:t>5</a:t>
            </a:r>
            <a:endParaRPr sz="1800" b="1">
              <a:solidFill>
                <a:srgbClr val="0000FF"/>
              </a:solidFill>
            </a:endParaRPr>
          </a:p>
        </p:txBody>
      </p:sp>
      <p:sp>
        <p:nvSpPr>
          <p:cNvPr id="1591" name="Google Shape;1591;p85"/>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67</a:t>
            </a:r>
            <a:r>
              <a:rPr lang="fr" sz="1800" b="1"/>
              <a:t> - 8 =</a:t>
            </a:r>
            <a:r>
              <a:rPr lang="fr" sz="1800" b="1">
                <a:solidFill>
                  <a:srgbClr val="FF0000"/>
                </a:solidFill>
              </a:rPr>
              <a:t>5</a:t>
            </a:r>
            <a:r>
              <a:rPr lang="fr" sz="1800" b="1">
                <a:solidFill>
                  <a:srgbClr val="0000FF"/>
                </a:solidFill>
              </a:rPr>
              <a:t>9</a:t>
            </a:r>
            <a:endParaRPr sz="1800" b="1">
              <a:solidFill>
                <a:srgbClr val="0000FF"/>
              </a:solidFill>
            </a:endParaRPr>
          </a:p>
        </p:txBody>
      </p:sp>
      <p:sp>
        <p:nvSpPr>
          <p:cNvPr id="1592" name="Google Shape;1592;p85"/>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71</a:t>
            </a:r>
            <a:r>
              <a:rPr lang="fr" sz="1800" b="1"/>
              <a:t> - 40 =</a:t>
            </a:r>
            <a:r>
              <a:rPr lang="fr" sz="1800" b="1">
                <a:solidFill>
                  <a:srgbClr val="FF0000"/>
                </a:solidFill>
              </a:rPr>
              <a:t>3</a:t>
            </a:r>
            <a:r>
              <a:rPr lang="fr" sz="1800" b="1">
                <a:solidFill>
                  <a:srgbClr val="0000FF"/>
                </a:solidFill>
              </a:rPr>
              <a:t>1</a:t>
            </a:r>
            <a:endParaRPr sz="1800" b="1">
              <a:solidFill>
                <a:srgbClr val="0000FF"/>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1596"/>
        <p:cNvGrpSpPr/>
        <p:nvPr/>
      </p:nvGrpSpPr>
      <p:grpSpPr>
        <a:xfrm>
          <a:off x="0" y="0"/>
          <a:ext cx="0" cy="0"/>
          <a:chOff x="0" y="0"/>
          <a:chExt cx="0" cy="0"/>
        </a:xfrm>
      </p:grpSpPr>
      <p:pic>
        <p:nvPicPr>
          <p:cNvPr id="1597" name="Google Shape;1597;p86"/>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598" name="Google Shape;1598;p86"/>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599" name="Google Shape;1599;p8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600" name="Google Shape;1600;p8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601" name="Google Shape;1601;p8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602" name="Google Shape;1602;p86"/>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603" name="Google Shape;1603;p86"/>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38 - 14 = </a:t>
            </a:r>
            <a:endParaRPr sz="1800" b="1"/>
          </a:p>
        </p:txBody>
      </p:sp>
      <p:pic>
        <p:nvPicPr>
          <p:cNvPr id="1604" name="Google Shape;1604;p86"/>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605" name="Google Shape;1605;p8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12</a:t>
            </a:r>
            <a:endParaRPr>
              <a:latin typeface="Finger Paint"/>
              <a:ea typeface="Finger Paint"/>
              <a:cs typeface="Finger Paint"/>
              <a:sym typeface="Finger Paint"/>
            </a:endParaRPr>
          </a:p>
        </p:txBody>
      </p:sp>
      <p:sp>
        <p:nvSpPr>
          <p:cNvPr id="1606" name="Google Shape;1606;p86"/>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53 - 30 =</a:t>
            </a:r>
            <a:endParaRPr sz="1800" b="1"/>
          </a:p>
        </p:txBody>
      </p:sp>
      <p:sp>
        <p:nvSpPr>
          <p:cNvPr id="1607" name="Google Shape;1607;p86"/>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43 - 25 =</a:t>
            </a:r>
            <a:endParaRPr sz="1800" b="1"/>
          </a:p>
          <a:p>
            <a:pPr marL="0" lvl="0" indent="0" algn="l" rtl="0">
              <a:spcBef>
                <a:spcPts val="0"/>
              </a:spcBef>
              <a:spcAft>
                <a:spcPts val="0"/>
              </a:spcAft>
              <a:buNone/>
            </a:pPr>
            <a:endParaRPr b="1"/>
          </a:p>
        </p:txBody>
      </p:sp>
      <p:sp>
        <p:nvSpPr>
          <p:cNvPr id="1608" name="Google Shape;1608;p86"/>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352 - 130 =</a:t>
            </a:r>
            <a:endParaRPr sz="1800" b="1"/>
          </a:p>
        </p:txBody>
      </p:sp>
      <p:sp>
        <p:nvSpPr>
          <p:cNvPr id="1609" name="Google Shape;1609;p86"/>
          <p:cNvSpPr txBox="1"/>
          <p:nvPr/>
        </p:nvSpPr>
        <p:spPr>
          <a:xfrm>
            <a:off x="2560350" y="2613225"/>
            <a:ext cx="400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364 - 42 =                                328 - 87 = </a:t>
            </a:r>
            <a:endParaRPr sz="1800" b="1"/>
          </a:p>
        </p:txBody>
      </p:sp>
      <p:sp>
        <p:nvSpPr>
          <p:cNvPr id="1610" name="Google Shape;1610;p86"/>
          <p:cNvSpPr txBox="1"/>
          <p:nvPr/>
        </p:nvSpPr>
        <p:spPr>
          <a:xfrm>
            <a:off x="4960625" y="2585413"/>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b="1"/>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1614"/>
        <p:cNvGrpSpPr/>
        <p:nvPr/>
      </p:nvGrpSpPr>
      <p:grpSpPr>
        <a:xfrm>
          <a:off x="0" y="0"/>
          <a:ext cx="0" cy="0"/>
          <a:chOff x="0" y="0"/>
          <a:chExt cx="0" cy="0"/>
        </a:xfrm>
      </p:grpSpPr>
      <p:pic>
        <p:nvPicPr>
          <p:cNvPr id="1615" name="Google Shape;1615;p87"/>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616" name="Google Shape;1616;p87"/>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617" name="Google Shape;1617;p8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618" name="Google Shape;1618;p8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619" name="Google Shape;1619;p8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620" name="Google Shape;1620;p87"/>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621" name="Google Shape;1621;p87"/>
          <p:cNvSpPr txBox="1"/>
          <p:nvPr/>
        </p:nvSpPr>
        <p:spPr>
          <a:xfrm>
            <a:off x="12375" y="1737350"/>
            <a:ext cx="29793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2000" b="1"/>
              <a:t>38</a:t>
            </a:r>
            <a:r>
              <a:rPr lang="fr" sz="2400" b="1"/>
              <a:t> -</a:t>
            </a:r>
            <a:r>
              <a:rPr lang="fr" sz="2000" b="1"/>
              <a:t> 14 =</a:t>
            </a:r>
            <a:r>
              <a:rPr lang="fr" sz="2000" b="1">
                <a:solidFill>
                  <a:srgbClr val="FF0000"/>
                </a:solidFill>
              </a:rPr>
              <a:t> 24</a:t>
            </a:r>
            <a:endParaRPr sz="2000" b="1">
              <a:solidFill>
                <a:srgbClr val="FF0000"/>
              </a:solidFill>
            </a:endParaRPr>
          </a:p>
        </p:txBody>
      </p:sp>
      <p:sp>
        <p:nvSpPr>
          <p:cNvPr id="1622" name="Google Shape;1622;p8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12</a:t>
            </a:r>
            <a:endParaRPr>
              <a:latin typeface="Finger Paint"/>
              <a:ea typeface="Finger Paint"/>
              <a:cs typeface="Finger Paint"/>
              <a:sym typeface="Finger Paint"/>
            </a:endParaRPr>
          </a:p>
        </p:txBody>
      </p:sp>
      <p:sp>
        <p:nvSpPr>
          <p:cNvPr id="1623" name="Google Shape;1623;p8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624" name="Google Shape;1624;p87"/>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625" name="Google Shape;1625;p87"/>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53</a:t>
            </a:r>
            <a:r>
              <a:rPr lang="fr" sz="1800" b="1"/>
              <a:t> - 30 = </a:t>
            </a:r>
            <a:r>
              <a:rPr lang="fr" sz="1800" b="1">
                <a:solidFill>
                  <a:srgbClr val="FF0000"/>
                </a:solidFill>
              </a:rPr>
              <a:t>23</a:t>
            </a:r>
            <a:endParaRPr sz="1800" b="1">
              <a:solidFill>
                <a:srgbClr val="FF0000"/>
              </a:solidFill>
            </a:endParaRPr>
          </a:p>
        </p:txBody>
      </p:sp>
      <p:sp>
        <p:nvSpPr>
          <p:cNvPr id="1626" name="Google Shape;1626;p87"/>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43</a:t>
            </a:r>
            <a:r>
              <a:rPr lang="fr" sz="1800" b="1"/>
              <a:t> - 25 = </a:t>
            </a:r>
            <a:r>
              <a:rPr lang="fr" sz="1800" b="1">
                <a:solidFill>
                  <a:srgbClr val="FF0000"/>
                </a:solidFill>
              </a:rPr>
              <a:t>18</a:t>
            </a:r>
            <a:endParaRPr sz="1800" b="1">
              <a:solidFill>
                <a:srgbClr val="FF0000"/>
              </a:solidFill>
            </a:endParaRPr>
          </a:p>
        </p:txBody>
      </p:sp>
      <p:sp>
        <p:nvSpPr>
          <p:cNvPr id="1627" name="Google Shape;1627;p87"/>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352</a:t>
            </a:r>
            <a:r>
              <a:rPr lang="fr" sz="1800" b="1"/>
              <a:t> - 130 =</a:t>
            </a:r>
            <a:r>
              <a:rPr lang="fr" sz="1800" b="1">
                <a:solidFill>
                  <a:srgbClr val="FF0000"/>
                </a:solidFill>
              </a:rPr>
              <a:t> 222 </a:t>
            </a:r>
            <a:endParaRPr sz="1800" b="1">
              <a:solidFill>
                <a:srgbClr val="FF0000"/>
              </a:solidFill>
            </a:endParaRPr>
          </a:p>
        </p:txBody>
      </p:sp>
      <p:sp>
        <p:nvSpPr>
          <p:cNvPr id="1628" name="Google Shape;1628;p87"/>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364</a:t>
            </a:r>
            <a:r>
              <a:rPr lang="fr" sz="1800" b="1"/>
              <a:t> - 42 =</a:t>
            </a:r>
            <a:r>
              <a:rPr lang="fr" sz="1800" b="1">
                <a:solidFill>
                  <a:srgbClr val="FF0000"/>
                </a:solidFill>
              </a:rPr>
              <a:t> 322</a:t>
            </a:r>
            <a:endParaRPr sz="1800" b="1">
              <a:solidFill>
                <a:srgbClr val="FF0000"/>
              </a:solidFill>
            </a:endParaRPr>
          </a:p>
        </p:txBody>
      </p:sp>
      <p:sp>
        <p:nvSpPr>
          <p:cNvPr id="1629" name="Google Shape;1629;p87"/>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328</a:t>
            </a:r>
            <a:r>
              <a:rPr lang="fr" sz="1800" b="1"/>
              <a:t> - 87 =</a:t>
            </a:r>
            <a:r>
              <a:rPr lang="fr" sz="1800" b="1">
                <a:solidFill>
                  <a:srgbClr val="FF0000"/>
                </a:solidFill>
              </a:rPr>
              <a:t> 241</a:t>
            </a:r>
            <a:endParaRPr sz="1800" b="1">
              <a:solidFill>
                <a:srgbClr val="FF0000"/>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1633"/>
        <p:cNvGrpSpPr/>
        <p:nvPr/>
      </p:nvGrpSpPr>
      <p:grpSpPr>
        <a:xfrm>
          <a:off x="0" y="0"/>
          <a:ext cx="0" cy="0"/>
          <a:chOff x="0" y="0"/>
          <a:chExt cx="0" cy="0"/>
        </a:xfrm>
      </p:grpSpPr>
      <p:pic>
        <p:nvPicPr>
          <p:cNvPr id="1634" name="Google Shape;1634;p88"/>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635" name="Google Shape;1635;p88"/>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636" name="Google Shape;1636;p8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637" name="Google Shape;1637;p8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638" name="Google Shape;1638;p8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639" name="Google Shape;1639;p88"/>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640" name="Google Shape;1640;p88"/>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1 - 1</a:t>
            </a:r>
            <a:endParaRPr sz="1800" b="1"/>
          </a:p>
        </p:txBody>
      </p:sp>
      <p:pic>
        <p:nvPicPr>
          <p:cNvPr id="1641" name="Google Shape;1641;p88"/>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642" name="Google Shape;1642;p8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13</a:t>
            </a:r>
            <a:endParaRPr>
              <a:latin typeface="Finger Paint"/>
              <a:ea typeface="Finger Paint"/>
              <a:cs typeface="Finger Paint"/>
              <a:sym typeface="Finger Paint"/>
            </a:endParaRPr>
          </a:p>
        </p:txBody>
      </p:sp>
      <p:sp>
        <p:nvSpPr>
          <p:cNvPr id="1643" name="Google Shape;1643;p88"/>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38 - 5</a:t>
            </a:r>
            <a:endParaRPr sz="1800" b="1"/>
          </a:p>
        </p:txBody>
      </p:sp>
      <p:sp>
        <p:nvSpPr>
          <p:cNvPr id="1644" name="Google Shape;1644;p88"/>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55 - 11</a:t>
            </a:r>
            <a:endParaRPr sz="1800" b="1"/>
          </a:p>
          <a:p>
            <a:pPr marL="0" lvl="0" indent="0" algn="l" rtl="0">
              <a:spcBef>
                <a:spcPts val="0"/>
              </a:spcBef>
              <a:spcAft>
                <a:spcPts val="0"/>
              </a:spcAft>
              <a:buNone/>
            </a:pPr>
            <a:endParaRPr b="1"/>
          </a:p>
        </p:txBody>
      </p:sp>
      <p:sp>
        <p:nvSpPr>
          <p:cNvPr id="1645" name="Google Shape;1645;p88"/>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79 - 37</a:t>
            </a:r>
            <a:endParaRPr sz="1800" b="1"/>
          </a:p>
        </p:txBody>
      </p:sp>
      <p:sp>
        <p:nvSpPr>
          <p:cNvPr id="1646" name="Google Shape;1646;p88"/>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92 - 43</a:t>
            </a:r>
            <a:endParaRPr sz="1800" b="1"/>
          </a:p>
        </p:txBody>
      </p:sp>
      <p:sp>
        <p:nvSpPr>
          <p:cNvPr id="1647" name="Google Shape;1647;p88"/>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166 - 22 </a:t>
            </a:r>
            <a:endParaRPr sz="1800" b="1"/>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1651"/>
        <p:cNvGrpSpPr/>
        <p:nvPr/>
      </p:nvGrpSpPr>
      <p:grpSpPr>
        <a:xfrm>
          <a:off x="0" y="0"/>
          <a:ext cx="0" cy="0"/>
          <a:chOff x="0" y="0"/>
          <a:chExt cx="0" cy="0"/>
        </a:xfrm>
      </p:grpSpPr>
      <p:pic>
        <p:nvPicPr>
          <p:cNvPr id="1652" name="Google Shape;1652;p89"/>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653" name="Google Shape;1653;p89"/>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654" name="Google Shape;1654;p8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655" name="Google Shape;1655;p8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656" name="Google Shape;1656;p8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657" name="Google Shape;1657;p89"/>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658" name="Google Shape;1658;p89"/>
          <p:cNvSpPr txBox="1"/>
          <p:nvPr/>
        </p:nvSpPr>
        <p:spPr>
          <a:xfrm>
            <a:off x="12375" y="1737350"/>
            <a:ext cx="2979300" cy="47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500" b="1"/>
              <a:t> 1</a:t>
            </a:r>
            <a:r>
              <a:rPr lang="fr" sz="1900" b="1"/>
              <a:t> - </a:t>
            </a:r>
            <a:r>
              <a:rPr lang="fr" sz="1500" b="1"/>
              <a:t>1 =</a:t>
            </a:r>
            <a:r>
              <a:rPr lang="fr" sz="1500" b="1">
                <a:solidFill>
                  <a:srgbClr val="FF0000"/>
                </a:solidFill>
              </a:rPr>
              <a:t> 0</a:t>
            </a:r>
            <a:endParaRPr sz="1500" b="1">
              <a:solidFill>
                <a:srgbClr val="FF0000"/>
              </a:solidFill>
            </a:endParaRPr>
          </a:p>
        </p:txBody>
      </p:sp>
      <p:sp>
        <p:nvSpPr>
          <p:cNvPr id="1659" name="Google Shape;1659;p89"/>
          <p:cNvSpPr txBox="1"/>
          <p:nvPr/>
        </p:nvSpPr>
        <p:spPr>
          <a:xfrm>
            <a:off x="-50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14</a:t>
            </a:r>
            <a:endParaRPr>
              <a:latin typeface="Finger Paint"/>
              <a:ea typeface="Finger Paint"/>
              <a:cs typeface="Finger Paint"/>
              <a:sym typeface="Finger Paint"/>
            </a:endParaRPr>
          </a:p>
        </p:txBody>
      </p:sp>
      <p:sp>
        <p:nvSpPr>
          <p:cNvPr id="1660" name="Google Shape;1660;p8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661" name="Google Shape;1661;p89"/>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662" name="Google Shape;1662;p89"/>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38</a:t>
            </a:r>
            <a:r>
              <a:rPr lang="fr" sz="1800" b="1"/>
              <a:t> </a:t>
            </a:r>
            <a:r>
              <a:rPr lang="fr" sz="1500" b="1"/>
              <a:t>- 5 =</a:t>
            </a:r>
            <a:r>
              <a:rPr lang="fr" sz="1500" b="1">
                <a:solidFill>
                  <a:srgbClr val="FF0000"/>
                </a:solidFill>
              </a:rPr>
              <a:t> 33</a:t>
            </a:r>
            <a:endParaRPr sz="1500" b="1">
              <a:solidFill>
                <a:srgbClr val="FF0000"/>
              </a:solidFill>
            </a:endParaRPr>
          </a:p>
        </p:txBody>
      </p:sp>
      <p:sp>
        <p:nvSpPr>
          <p:cNvPr id="1663" name="Google Shape;1663;p89"/>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55</a:t>
            </a:r>
            <a:r>
              <a:rPr lang="fr" sz="1800" b="1"/>
              <a:t> </a:t>
            </a:r>
            <a:r>
              <a:rPr lang="fr" sz="1500" b="1"/>
              <a:t>- 11 =</a:t>
            </a:r>
            <a:r>
              <a:rPr lang="fr" sz="1500" b="1">
                <a:solidFill>
                  <a:srgbClr val="FF0000"/>
                </a:solidFill>
              </a:rPr>
              <a:t> 44</a:t>
            </a:r>
            <a:endParaRPr sz="1500" b="1">
              <a:solidFill>
                <a:srgbClr val="FF0000"/>
              </a:solidFill>
            </a:endParaRPr>
          </a:p>
        </p:txBody>
      </p:sp>
      <p:sp>
        <p:nvSpPr>
          <p:cNvPr id="1664" name="Google Shape;1664;p89"/>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79</a:t>
            </a:r>
            <a:r>
              <a:rPr lang="fr" sz="1800" b="1"/>
              <a:t> </a:t>
            </a:r>
            <a:r>
              <a:rPr lang="fr" sz="1500" b="1"/>
              <a:t>- 37 =</a:t>
            </a:r>
            <a:r>
              <a:rPr lang="fr" sz="1500" b="1">
                <a:solidFill>
                  <a:srgbClr val="FF0000"/>
                </a:solidFill>
              </a:rPr>
              <a:t> 42</a:t>
            </a:r>
            <a:endParaRPr sz="1500" b="1">
              <a:solidFill>
                <a:srgbClr val="FF0000"/>
              </a:solidFill>
            </a:endParaRPr>
          </a:p>
        </p:txBody>
      </p:sp>
      <p:sp>
        <p:nvSpPr>
          <p:cNvPr id="1665" name="Google Shape;1665;p89"/>
          <p:cNvSpPr txBox="1"/>
          <p:nvPr/>
        </p:nvSpPr>
        <p:spPr>
          <a:xfrm>
            <a:off x="3082350" y="2542675"/>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92</a:t>
            </a:r>
            <a:r>
              <a:rPr lang="fr" sz="1800" b="1"/>
              <a:t> </a:t>
            </a:r>
            <a:r>
              <a:rPr lang="fr" sz="1500" b="1"/>
              <a:t>- 43 = </a:t>
            </a:r>
            <a:r>
              <a:rPr lang="fr" sz="1500" b="1">
                <a:solidFill>
                  <a:srgbClr val="FF0000"/>
                </a:solidFill>
              </a:rPr>
              <a:t>49</a:t>
            </a:r>
            <a:endParaRPr sz="1500" b="1">
              <a:solidFill>
                <a:srgbClr val="FF0000"/>
              </a:solidFill>
            </a:endParaRPr>
          </a:p>
        </p:txBody>
      </p:sp>
      <p:sp>
        <p:nvSpPr>
          <p:cNvPr id="1666" name="Google Shape;1666;p89"/>
          <p:cNvSpPr txBox="1"/>
          <p:nvPr/>
        </p:nvSpPr>
        <p:spPr>
          <a:xfrm>
            <a:off x="5894900" y="2514863"/>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166</a:t>
            </a:r>
            <a:r>
              <a:rPr lang="fr" sz="1800" b="1"/>
              <a:t> - </a:t>
            </a:r>
            <a:r>
              <a:rPr lang="fr" sz="1500" b="1"/>
              <a:t>22 =</a:t>
            </a:r>
            <a:r>
              <a:rPr lang="fr" sz="1500" b="1">
                <a:solidFill>
                  <a:srgbClr val="FF0000"/>
                </a:solidFill>
              </a:rPr>
              <a:t> 144</a:t>
            </a:r>
            <a:endParaRPr sz="1500" b="1">
              <a:solidFill>
                <a:srgbClr val="FF0000"/>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1670"/>
        <p:cNvGrpSpPr/>
        <p:nvPr/>
      </p:nvGrpSpPr>
      <p:grpSpPr>
        <a:xfrm>
          <a:off x="0" y="0"/>
          <a:ext cx="0" cy="0"/>
          <a:chOff x="0" y="0"/>
          <a:chExt cx="0" cy="0"/>
        </a:xfrm>
      </p:grpSpPr>
      <p:pic>
        <p:nvPicPr>
          <p:cNvPr id="1671" name="Google Shape;1671;p90"/>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672" name="Google Shape;1672;p90"/>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673" name="Google Shape;1673;p9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674" name="Google Shape;1674;p9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675" name="Google Shape;1675;p9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676" name="Google Shape;1676;p90"/>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677" name="Google Shape;1677;p90"/>
          <p:cNvSpPr txBox="1"/>
          <p:nvPr/>
        </p:nvSpPr>
        <p:spPr>
          <a:xfrm>
            <a:off x="-3147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85 - 43 </a:t>
            </a:r>
            <a:endParaRPr sz="1800" b="1"/>
          </a:p>
        </p:txBody>
      </p:sp>
      <p:pic>
        <p:nvPicPr>
          <p:cNvPr id="1678" name="Google Shape;1678;p90"/>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679" name="Google Shape;1679;p9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15</a:t>
            </a:r>
            <a:endParaRPr>
              <a:latin typeface="Finger Paint"/>
              <a:ea typeface="Finger Paint"/>
              <a:cs typeface="Finger Paint"/>
              <a:sym typeface="Finger Paint"/>
            </a:endParaRPr>
          </a:p>
        </p:txBody>
      </p:sp>
      <p:sp>
        <p:nvSpPr>
          <p:cNvPr id="1680" name="Google Shape;1680;p90"/>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156 - 53 </a:t>
            </a:r>
            <a:endParaRPr sz="1800" b="1"/>
          </a:p>
        </p:txBody>
      </p:sp>
      <p:sp>
        <p:nvSpPr>
          <p:cNvPr id="1681" name="Google Shape;1681;p90"/>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326 - 104</a:t>
            </a:r>
            <a:endParaRPr sz="1800" b="1"/>
          </a:p>
          <a:p>
            <a:pPr marL="0" lvl="0" indent="0" algn="l" rtl="0">
              <a:spcBef>
                <a:spcPts val="0"/>
              </a:spcBef>
              <a:spcAft>
                <a:spcPts val="0"/>
              </a:spcAft>
              <a:buNone/>
            </a:pPr>
            <a:endParaRPr b="1"/>
          </a:p>
        </p:txBody>
      </p:sp>
      <p:sp>
        <p:nvSpPr>
          <p:cNvPr id="1682" name="Google Shape;1682;p90"/>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568 - 232 </a:t>
            </a:r>
            <a:endParaRPr sz="1800" b="1"/>
          </a:p>
        </p:txBody>
      </p:sp>
      <p:sp>
        <p:nvSpPr>
          <p:cNvPr id="1683" name="Google Shape;1683;p90"/>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583 - 151</a:t>
            </a:r>
            <a:endParaRPr sz="1800" b="1"/>
          </a:p>
        </p:txBody>
      </p:sp>
      <p:sp>
        <p:nvSpPr>
          <p:cNvPr id="1684" name="Google Shape;1684;p90"/>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256 - 150 </a:t>
            </a:r>
            <a:endParaRPr sz="1800" b="1"/>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1688"/>
        <p:cNvGrpSpPr/>
        <p:nvPr/>
      </p:nvGrpSpPr>
      <p:grpSpPr>
        <a:xfrm>
          <a:off x="0" y="0"/>
          <a:ext cx="0" cy="0"/>
          <a:chOff x="0" y="0"/>
          <a:chExt cx="0" cy="0"/>
        </a:xfrm>
      </p:grpSpPr>
      <p:pic>
        <p:nvPicPr>
          <p:cNvPr id="1689" name="Google Shape;1689;p91"/>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690" name="Google Shape;1690;p91"/>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691" name="Google Shape;1691;p9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692" name="Google Shape;1692;p9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693" name="Google Shape;1693;p9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694" name="Google Shape;1694;p91"/>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695" name="Google Shape;1695;p91"/>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85 </a:t>
            </a:r>
            <a:r>
              <a:rPr lang="fr" sz="1800" b="1"/>
              <a:t> - 43 =</a:t>
            </a:r>
            <a:r>
              <a:rPr lang="fr" sz="1800" b="1">
                <a:solidFill>
                  <a:srgbClr val="FF0000"/>
                </a:solidFill>
              </a:rPr>
              <a:t>42</a:t>
            </a:r>
            <a:endParaRPr sz="1800" b="1">
              <a:solidFill>
                <a:srgbClr val="FF0000"/>
              </a:solidFill>
            </a:endParaRPr>
          </a:p>
        </p:txBody>
      </p:sp>
      <p:sp>
        <p:nvSpPr>
          <p:cNvPr id="1696" name="Google Shape;1696;p9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15</a:t>
            </a:r>
            <a:endParaRPr>
              <a:latin typeface="Finger Paint"/>
              <a:ea typeface="Finger Paint"/>
              <a:cs typeface="Finger Paint"/>
              <a:sym typeface="Finger Paint"/>
            </a:endParaRPr>
          </a:p>
        </p:txBody>
      </p:sp>
      <p:sp>
        <p:nvSpPr>
          <p:cNvPr id="1697" name="Google Shape;1697;p91"/>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698" name="Google Shape;1698;p91"/>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699" name="Google Shape;1699;p91"/>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156</a:t>
            </a:r>
            <a:r>
              <a:rPr lang="fr" sz="1800" b="1"/>
              <a:t> - 53 =</a:t>
            </a:r>
            <a:r>
              <a:rPr lang="fr" sz="1800" b="1">
                <a:solidFill>
                  <a:srgbClr val="FF0000"/>
                </a:solidFill>
              </a:rPr>
              <a:t>103</a:t>
            </a:r>
            <a:endParaRPr sz="1800" b="1">
              <a:solidFill>
                <a:srgbClr val="FF0000"/>
              </a:solidFill>
            </a:endParaRPr>
          </a:p>
        </p:txBody>
      </p:sp>
      <p:sp>
        <p:nvSpPr>
          <p:cNvPr id="1700" name="Google Shape;1700;p91"/>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326</a:t>
            </a:r>
            <a:r>
              <a:rPr lang="fr" sz="1800" b="1"/>
              <a:t> - 104 =</a:t>
            </a:r>
            <a:r>
              <a:rPr lang="fr" sz="1800" b="1">
                <a:solidFill>
                  <a:srgbClr val="FF0000"/>
                </a:solidFill>
              </a:rPr>
              <a:t>222</a:t>
            </a:r>
            <a:endParaRPr sz="1800" b="1">
              <a:solidFill>
                <a:srgbClr val="FF0000"/>
              </a:solidFill>
            </a:endParaRPr>
          </a:p>
        </p:txBody>
      </p:sp>
      <p:sp>
        <p:nvSpPr>
          <p:cNvPr id="1701" name="Google Shape;1701;p91"/>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568</a:t>
            </a:r>
            <a:r>
              <a:rPr lang="fr" sz="1800" b="1"/>
              <a:t> - 232=</a:t>
            </a:r>
            <a:r>
              <a:rPr lang="fr" sz="1800" b="1">
                <a:solidFill>
                  <a:srgbClr val="FF0000"/>
                </a:solidFill>
              </a:rPr>
              <a:t>336</a:t>
            </a:r>
            <a:endParaRPr sz="1800" b="1">
              <a:solidFill>
                <a:srgbClr val="FF0000"/>
              </a:solidFill>
            </a:endParaRPr>
          </a:p>
        </p:txBody>
      </p:sp>
      <p:sp>
        <p:nvSpPr>
          <p:cNvPr id="1702" name="Google Shape;1702;p91"/>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583</a:t>
            </a:r>
            <a:r>
              <a:rPr lang="fr" sz="1800" b="1"/>
              <a:t> - 151 =</a:t>
            </a:r>
            <a:r>
              <a:rPr lang="fr" sz="1800" b="1">
                <a:solidFill>
                  <a:srgbClr val="FF0000"/>
                </a:solidFill>
              </a:rPr>
              <a:t>432</a:t>
            </a:r>
            <a:endParaRPr sz="1800" b="1">
              <a:solidFill>
                <a:srgbClr val="FF0000"/>
              </a:solidFill>
            </a:endParaRPr>
          </a:p>
        </p:txBody>
      </p:sp>
      <p:sp>
        <p:nvSpPr>
          <p:cNvPr id="1703" name="Google Shape;1703;p91"/>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256 </a:t>
            </a:r>
            <a:r>
              <a:rPr lang="fr" sz="1800" b="1"/>
              <a:t> - 150=</a:t>
            </a:r>
            <a:r>
              <a:rPr lang="fr" sz="1800" b="1">
                <a:solidFill>
                  <a:srgbClr val="FF0000"/>
                </a:solidFill>
              </a:rPr>
              <a:t>106</a:t>
            </a:r>
            <a:endParaRPr sz="1800" b="1">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pic>
        <p:nvPicPr>
          <p:cNvPr id="178" name="Google Shape;178;p20"/>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79" name="Google Shape;179;p20"/>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80" name="Google Shape;180;p2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81" name="Google Shape;181;p2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82" name="Google Shape;182;p2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83" name="Google Shape;183;p20"/>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184" name="Google Shape;184;p20"/>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 87 + 7 =</a:t>
            </a:r>
            <a:endParaRPr sz="1800" b="1"/>
          </a:p>
        </p:txBody>
      </p:sp>
      <p:sp>
        <p:nvSpPr>
          <p:cNvPr id="185" name="Google Shape;185;p20"/>
          <p:cNvSpPr txBox="1"/>
          <p:nvPr/>
        </p:nvSpPr>
        <p:spPr>
          <a:xfrm>
            <a:off x="2766050" y="1737350"/>
            <a:ext cx="2979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b="1">
                <a:solidFill>
                  <a:schemeClr val="dk1"/>
                </a:solidFill>
              </a:rPr>
              <a:t>34 + 4 =</a:t>
            </a:r>
            <a:endParaRPr sz="1800" b="1">
              <a:solidFill>
                <a:schemeClr val="dk1"/>
              </a:solidFill>
            </a:endParaRPr>
          </a:p>
          <a:p>
            <a:pPr marL="0" lvl="0" indent="0" algn="l" rtl="0">
              <a:spcBef>
                <a:spcPts val="0"/>
              </a:spcBef>
              <a:spcAft>
                <a:spcPts val="0"/>
              </a:spcAft>
              <a:buNone/>
            </a:pPr>
            <a:endParaRPr sz="1800" b="1"/>
          </a:p>
        </p:txBody>
      </p:sp>
      <p:sp>
        <p:nvSpPr>
          <p:cNvPr id="186" name="Google Shape;186;p20"/>
          <p:cNvSpPr txBox="1"/>
          <p:nvPr/>
        </p:nvSpPr>
        <p:spPr>
          <a:xfrm>
            <a:off x="5203050" y="1740538"/>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75 + 8 =</a:t>
            </a:r>
            <a:endParaRPr sz="1800" b="1"/>
          </a:p>
        </p:txBody>
      </p:sp>
      <p:sp>
        <p:nvSpPr>
          <p:cNvPr id="187" name="Google Shape;187;p20"/>
          <p:cNvSpPr txBox="1"/>
          <p:nvPr/>
        </p:nvSpPr>
        <p:spPr>
          <a:xfrm>
            <a:off x="198125" y="23409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81 + 9 =</a:t>
            </a:r>
            <a:endParaRPr sz="1800" b="1"/>
          </a:p>
        </p:txBody>
      </p:sp>
      <p:sp>
        <p:nvSpPr>
          <p:cNvPr id="188" name="Google Shape;188;p20"/>
          <p:cNvSpPr txBox="1"/>
          <p:nvPr/>
        </p:nvSpPr>
        <p:spPr>
          <a:xfrm>
            <a:off x="2804150" y="23088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46 + 7 =</a:t>
            </a:r>
            <a:endParaRPr sz="1800" b="1"/>
          </a:p>
        </p:txBody>
      </p:sp>
      <p:pic>
        <p:nvPicPr>
          <p:cNvPr id="189" name="Google Shape;189;p20"/>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90" name="Google Shape;190;p20"/>
          <p:cNvSpPr txBox="1"/>
          <p:nvPr/>
        </p:nvSpPr>
        <p:spPr>
          <a:xfrm>
            <a:off x="5250175" y="2207688"/>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solidFill>
                  <a:schemeClr val="dk1"/>
                </a:solidFill>
              </a:rPr>
              <a:t> 52 + 9 =</a:t>
            </a:r>
            <a:endParaRPr sz="1800" b="1">
              <a:solidFill>
                <a:schemeClr val="dk1"/>
              </a:solidFill>
            </a:endParaRPr>
          </a:p>
        </p:txBody>
      </p:sp>
      <p:sp>
        <p:nvSpPr>
          <p:cNvPr id="191" name="Google Shape;191;p2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a:t>
            </a:r>
            <a:endParaRPr>
              <a:latin typeface="Finger Paint"/>
              <a:ea typeface="Finger Paint"/>
              <a:cs typeface="Finger Paint"/>
              <a:sym typeface="Finger Paint"/>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1707"/>
        <p:cNvGrpSpPr/>
        <p:nvPr/>
      </p:nvGrpSpPr>
      <p:grpSpPr>
        <a:xfrm>
          <a:off x="0" y="0"/>
          <a:ext cx="0" cy="0"/>
          <a:chOff x="0" y="0"/>
          <a:chExt cx="0" cy="0"/>
        </a:xfrm>
      </p:grpSpPr>
      <p:pic>
        <p:nvPicPr>
          <p:cNvPr id="1708" name="Google Shape;1708;p92"/>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709" name="Google Shape;1709;p92"/>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710" name="Google Shape;1710;p9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711" name="Google Shape;1711;p9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712" name="Google Shape;1712;p9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713" name="Google Shape;1713;p92"/>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714" name="Google Shape;1714;p92"/>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19-10</a:t>
            </a:r>
            <a:endParaRPr sz="1800" b="1"/>
          </a:p>
        </p:txBody>
      </p:sp>
      <p:pic>
        <p:nvPicPr>
          <p:cNvPr id="1715" name="Google Shape;1715;p92"/>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716" name="Google Shape;1716;p9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16</a:t>
            </a:r>
            <a:endParaRPr>
              <a:latin typeface="Finger Paint"/>
              <a:ea typeface="Finger Paint"/>
              <a:cs typeface="Finger Paint"/>
              <a:sym typeface="Finger Paint"/>
            </a:endParaRPr>
          </a:p>
        </p:txBody>
      </p:sp>
      <p:sp>
        <p:nvSpPr>
          <p:cNvPr id="1717" name="Google Shape;1717;p92"/>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24-13</a:t>
            </a:r>
            <a:endParaRPr sz="1800" b="1"/>
          </a:p>
        </p:txBody>
      </p:sp>
      <p:sp>
        <p:nvSpPr>
          <p:cNvPr id="1718" name="Google Shape;1718;p92"/>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30-10</a:t>
            </a:r>
            <a:endParaRPr sz="1800" b="1"/>
          </a:p>
          <a:p>
            <a:pPr marL="0" lvl="0" indent="0" algn="l" rtl="0">
              <a:spcBef>
                <a:spcPts val="0"/>
              </a:spcBef>
              <a:spcAft>
                <a:spcPts val="0"/>
              </a:spcAft>
              <a:buNone/>
            </a:pPr>
            <a:endParaRPr b="1"/>
          </a:p>
        </p:txBody>
      </p:sp>
      <p:sp>
        <p:nvSpPr>
          <p:cNvPr id="1719" name="Google Shape;1719;p92"/>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44-9</a:t>
            </a:r>
            <a:endParaRPr sz="1800" b="1"/>
          </a:p>
        </p:txBody>
      </p:sp>
      <p:sp>
        <p:nvSpPr>
          <p:cNvPr id="1720" name="Google Shape;1720;p92"/>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44-19</a:t>
            </a:r>
            <a:endParaRPr sz="1800" b="1"/>
          </a:p>
        </p:txBody>
      </p:sp>
      <p:sp>
        <p:nvSpPr>
          <p:cNvPr id="1721" name="Google Shape;1721;p92"/>
          <p:cNvSpPr txBox="1"/>
          <p:nvPr/>
        </p:nvSpPr>
        <p:spPr>
          <a:xfrm>
            <a:off x="492112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44-39</a:t>
            </a:r>
            <a:endParaRPr sz="1800" b="1"/>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1725"/>
        <p:cNvGrpSpPr/>
        <p:nvPr/>
      </p:nvGrpSpPr>
      <p:grpSpPr>
        <a:xfrm>
          <a:off x="0" y="0"/>
          <a:ext cx="0" cy="0"/>
          <a:chOff x="0" y="0"/>
          <a:chExt cx="0" cy="0"/>
        </a:xfrm>
      </p:grpSpPr>
      <p:pic>
        <p:nvPicPr>
          <p:cNvPr id="1726" name="Google Shape;1726;p93"/>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727" name="Google Shape;1727;p93"/>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728" name="Google Shape;1728;p9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729" name="Google Shape;1729;p9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730" name="Google Shape;1730;p9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731" name="Google Shape;1731;p93"/>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732" name="Google Shape;1732;p93"/>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…19</a:t>
            </a:r>
            <a:r>
              <a:rPr lang="fr" sz="1800" b="1"/>
              <a:t> - 10.. =</a:t>
            </a:r>
            <a:r>
              <a:rPr lang="fr" sz="1800" b="1">
                <a:solidFill>
                  <a:srgbClr val="FF0000"/>
                </a:solidFill>
              </a:rPr>
              <a:t>.9.</a:t>
            </a:r>
            <a:endParaRPr sz="1800" b="1">
              <a:solidFill>
                <a:srgbClr val="FF0000"/>
              </a:solidFill>
            </a:endParaRPr>
          </a:p>
        </p:txBody>
      </p:sp>
      <p:sp>
        <p:nvSpPr>
          <p:cNvPr id="1733" name="Google Shape;1733;p9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16</a:t>
            </a:r>
            <a:endParaRPr>
              <a:latin typeface="Finger Paint"/>
              <a:ea typeface="Finger Paint"/>
              <a:cs typeface="Finger Paint"/>
              <a:sym typeface="Finger Paint"/>
            </a:endParaRPr>
          </a:p>
        </p:txBody>
      </p:sp>
      <p:sp>
        <p:nvSpPr>
          <p:cNvPr id="1734" name="Google Shape;1734;p93"/>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735" name="Google Shape;1735;p93"/>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736" name="Google Shape;1736;p93"/>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24</a:t>
            </a:r>
            <a:r>
              <a:rPr lang="fr" sz="1800" b="1"/>
              <a:t> - 13 =</a:t>
            </a:r>
            <a:r>
              <a:rPr lang="fr" sz="1800" b="1">
                <a:solidFill>
                  <a:srgbClr val="FF0000"/>
                </a:solidFill>
              </a:rPr>
              <a:t>.11</a:t>
            </a:r>
            <a:endParaRPr sz="1800" b="1">
              <a:solidFill>
                <a:srgbClr val="FF0000"/>
              </a:solidFill>
            </a:endParaRPr>
          </a:p>
        </p:txBody>
      </p:sp>
      <p:sp>
        <p:nvSpPr>
          <p:cNvPr id="1737" name="Google Shape;1737;p93"/>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30</a:t>
            </a:r>
            <a:r>
              <a:rPr lang="fr" sz="1800" b="1"/>
              <a:t>- 10=</a:t>
            </a:r>
            <a:r>
              <a:rPr lang="fr" sz="1800" b="1">
                <a:solidFill>
                  <a:srgbClr val="FF0000"/>
                </a:solidFill>
              </a:rPr>
              <a:t>.20</a:t>
            </a:r>
            <a:endParaRPr sz="1800" b="1">
              <a:solidFill>
                <a:srgbClr val="FF0000"/>
              </a:solidFill>
            </a:endParaRPr>
          </a:p>
        </p:txBody>
      </p:sp>
      <p:sp>
        <p:nvSpPr>
          <p:cNvPr id="1738" name="Google Shape;1738;p93"/>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…44...</a:t>
            </a:r>
            <a:r>
              <a:rPr lang="fr" sz="1800" b="1"/>
              <a:t> -9 =</a:t>
            </a:r>
            <a:r>
              <a:rPr lang="fr" sz="1800" b="1">
                <a:solidFill>
                  <a:srgbClr val="FF0000"/>
                </a:solidFill>
              </a:rPr>
              <a:t>.35</a:t>
            </a:r>
            <a:endParaRPr sz="1800" b="1">
              <a:solidFill>
                <a:srgbClr val="FF0000"/>
              </a:solidFill>
            </a:endParaRPr>
          </a:p>
        </p:txBody>
      </p:sp>
      <p:sp>
        <p:nvSpPr>
          <p:cNvPr id="1739" name="Google Shape;1739;p93"/>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44.</a:t>
            </a:r>
            <a:r>
              <a:rPr lang="fr" sz="1800" b="1"/>
              <a:t> - 19. =</a:t>
            </a:r>
            <a:r>
              <a:rPr lang="fr" sz="1800" b="1">
                <a:solidFill>
                  <a:srgbClr val="FF0000"/>
                </a:solidFill>
              </a:rPr>
              <a:t>.25</a:t>
            </a:r>
            <a:endParaRPr sz="1800" b="1">
              <a:solidFill>
                <a:srgbClr val="FF0000"/>
              </a:solidFill>
            </a:endParaRPr>
          </a:p>
        </p:txBody>
      </p:sp>
      <p:sp>
        <p:nvSpPr>
          <p:cNvPr id="1740" name="Google Shape;1740;p93"/>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44.</a:t>
            </a:r>
            <a:r>
              <a:rPr lang="fr" sz="1800" b="1"/>
              <a:t> - 39 =</a:t>
            </a:r>
            <a:r>
              <a:rPr lang="fr" sz="1800" b="1">
                <a:solidFill>
                  <a:srgbClr val="FF0000"/>
                </a:solidFill>
              </a:rPr>
              <a:t>5</a:t>
            </a:r>
            <a:endParaRPr sz="1800" b="1">
              <a:solidFill>
                <a:srgbClr val="FF0000"/>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1744"/>
        <p:cNvGrpSpPr/>
        <p:nvPr/>
      </p:nvGrpSpPr>
      <p:grpSpPr>
        <a:xfrm>
          <a:off x="0" y="0"/>
          <a:ext cx="0" cy="0"/>
          <a:chOff x="0" y="0"/>
          <a:chExt cx="0" cy="0"/>
        </a:xfrm>
      </p:grpSpPr>
      <p:pic>
        <p:nvPicPr>
          <p:cNvPr id="1745" name="Google Shape;1745;p94"/>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746" name="Google Shape;1746;p94"/>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747" name="Google Shape;1747;p9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748" name="Google Shape;1748;p9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749" name="Google Shape;1749;p9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750" name="Google Shape;1750;p94"/>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751" name="Google Shape;1751;p94"/>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73 - 12 =</a:t>
            </a:r>
            <a:endParaRPr sz="1800" b="1"/>
          </a:p>
        </p:txBody>
      </p:sp>
      <p:pic>
        <p:nvPicPr>
          <p:cNvPr id="1752" name="Google Shape;1752;p94"/>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753" name="Google Shape;1753;p9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17</a:t>
            </a:r>
            <a:endParaRPr>
              <a:latin typeface="Finger Paint"/>
              <a:ea typeface="Finger Paint"/>
              <a:cs typeface="Finger Paint"/>
              <a:sym typeface="Finger Paint"/>
            </a:endParaRPr>
          </a:p>
        </p:txBody>
      </p:sp>
      <p:sp>
        <p:nvSpPr>
          <p:cNvPr id="1754" name="Google Shape;1754;p94"/>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95 - 25 =</a:t>
            </a:r>
            <a:endParaRPr sz="1800" b="1"/>
          </a:p>
        </p:txBody>
      </p:sp>
      <p:sp>
        <p:nvSpPr>
          <p:cNvPr id="1755" name="Google Shape;1755;p94"/>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86 - 34 =</a:t>
            </a:r>
            <a:endParaRPr sz="1800" b="1"/>
          </a:p>
          <a:p>
            <a:pPr marL="0" lvl="0" indent="0" algn="l" rtl="0">
              <a:spcBef>
                <a:spcPts val="0"/>
              </a:spcBef>
              <a:spcAft>
                <a:spcPts val="0"/>
              </a:spcAft>
              <a:buNone/>
            </a:pPr>
            <a:endParaRPr b="1"/>
          </a:p>
        </p:txBody>
      </p:sp>
      <p:sp>
        <p:nvSpPr>
          <p:cNvPr id="1756" name="Google Shape;1756;p94"/>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69 - 35 =</a:t>
            </a:r>
            <a:endParaRPr sz="1800" b="1"/>
          </a:p>
        </p:txBody>
      </p:sp>
      <p:sp>
        <p:nvSpPr>
          <p:cNvPr id="1757" name="Google Shape;1757;p94"/>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58 - 41 =</a:t>
            </a:r>
            <a:endParaRPr sz="1800" b="1"/>
          </a:p>
        </p:txBody>
      </p:sp>
      <p:sp>
        <p:nvSpPr>
          <p:cNvPr id="1758" name="Google Shape;1758;p94"/>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97 - 54 =</a:t>
            </a:r>
            <a:endParaRPr sz="1800" b="1"/>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1762"/>
        <p:cNvGrpSpPr/>
        <p:nvPr/>
      </p:nvGrpSpPr>
      <p:grpSpPr>
        <a:xfrm>
          <a:off x="0" y="0"/>
          <a:ext cx="0" cy="0"/>
          <a:chOff x="0" y="0"/>
          <a:chExt cx="0" cy="0"/>
        </a:xfrm>
      </p:grpSpPr>
      <p:pic>
        <p:nvPicPr>
          <p:cNvPr id="1763" name="Google Shape;1763;p95"/>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764" name="Google Shape;1764;p95"/>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765" name="Google Shape;1765;p9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766" name="Google Shape;1766;p9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767" name="Google Shape;1767;p9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768" name="Google Shape;1768;p95"/>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769" name="Google Shape;1769;p95"/>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73 - 12 =</a:t>
            </a:r>
            <a:r>
              <a:rPr lang="fr" sz="1800" b="1">
                <a:solidFill>
                  <a:srgbClr val="FF0000"/>
                </a:solidFill>
              </a:rPr>
              <a:t> 61</a:t>
            </a:r>
            <a:endParaRPr sz="1800" b="1">
              <a:solidFill>
                <a:srgbClr val="FF0000"/>
              </a:solidFill>
            </a:endParaRPr>
          </a:p>
        </p:txBody>
      </p:sp>
      <p:sp>
        <p:nvSpPr>
          <p:cNvPr id="1770" name="Google Shape;1770;p9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17</a:t>
            </a:r>
            <a:endParaRPr>
              <a:latin typeface="Finger Paint"/>
              <a:ea typeface="Finger Paint"/>
              <a:cs typeface="Finger Paint"/>
              <a:sym typeface="Finger Paint"/>
            </a:endParaRPr>
          </a:p>
        </p:txBody>
      </p:sp>
      <p:sp>
        <p:nvSpPr>
          <p:cNvPr id="1771" name="Google Shape;1771;p95"/>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772" name="Google Shape;1772;p95"/>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773" name="Google Shape;1773;p95"/>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95 - 25</a:t>
            </a:r>
            <a:r>
              <a:rPr lang="fr" sz="1800" b="1"/>
              <a:t>  =</a:t>
            </a:r>
            <a:r>
              <a:rPr lang="fr" sz="1800" b="1">
                <a:solidFill>
                  <a:srgbClr val="FF0000"/>
                </a:solidFill>
              </a:rPr>
              <a:t> 70</a:t>
            </a:r>
            <a:endParaRPr sz="1800" b="1">
              <a:solidFill>
                <a:srgbClr val="FF0000"/>
              </a:solidFill>
            </a:endParaRPr>
          </a:p>
        </p:txBody>
      </p:sp>
      <p:sp>
        <p:nvSpPr>
          <p:cNvPr id="1774" name="Google Shape;1774;p95"/>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86</a:t>
            </a:r>
            <a:r>
              <a:rPr lang="fr" sz="1800" b="1"/>
              <a:t> - 34 =</a:t>
            </a:r>
            <a:r>
              <a:rPr lang="fr" sz="1800" b="1">
                <a:solidFill>
                  <a:srgbClr val="FF0000"/>
                </a:solidFill>
              </a:rPr>
              <a:t> 52</a:t>
            </a:r>
            <a:endParaRPr sz="1800" b="1">
              <a:solidFill>
                <a:srgbClr val="FF0000"/>
              </a:solidFill>
            </a:endParaRPr>
          </a:p>
        </p:txBody>
      </p:sp>
      <p:sp>
        <p:nvSpPr>
          <p:cNvPr id="1775" name="Google Shape;1775;p95"/>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69</a:t>
            </a:r>
            <a:r>
              <a:rPr lang="fr" sz="1800" b="1"/>
              <a:t> - 35 =</a:t>
            </a:r>
            <a:r>
              <a:rPr lang="fr" sz="1800" b="1">
                <a:solidFill>
                  <a:srgbClr val="FF0000"/>
                </a:solidFill>
              </a:rPr>
              <a:t> 34</a:t>
            </a:r>
            <a:endParaRPr sz="1800" b="1">
              <a:solidFill>
                <a:srgbClr val="FF0000"/>
              </a:solidFill>
            </a:endParaRPr>
          </a:p>
        </p:txBody>
      </p:sp>
      <p:sp>
        <p:nvSpPr>
          <p:cNvPr id="1776" name="Google Shape;1776;p95"/>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58</a:t>
            </a:r>
            <a:r>
              <a:rPr lang="fr" sz="1800" b="1"/>
              <a:t> - 41 =</a:t>
            </a:r>
            <a:r>
              <a:rPr lang="fr" sz="1800" b="1">
                <a:solidFill>
                  <a:srgbClr val="FF0000"/>
                </a:solidFill>
              </a:rPr>
              <a:t> 17</a:t>
            </a:r>
            <a:endParaRPr sz="1800" b="1">
              <a:solidFill>
                <a:srgbClr val="FF0000"/>
              </a:solidFill>
            </a:endParaRPr>
          </a:p>
        </p:txBody>
      </p:sp>
      <p:sp>
        <p:nvSpPr>
          <p:cNvPr id="1777" name="Google Shape;1777;p95"/>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97</a:t>
            </a:r>
            <a:r>
              <a:rPr lang="fr" sz="1800" b="1"/>
              <a:t> - 54 =</a:t>
            </a:r>
            <a:r>
              <a:rPr lang="fr" sz="1800" b="1">
                <a:solidFill>
                  <a:srgbClr val="FF0000"/>
                </a:solidFill>
              </a:rPr>
              <a:t> 43</a:t>
            </a:r>
            <a:endParaRPr sz="1800" b="1">
              <a:solidFill>
                <a:srgbClr val="FF0000"/>
              </a:solidFill>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1781"/>
        <p:cNvGrpSpPr/>
        <p:nvPr/>
      </p:nvGrpSpPr>
      <p:grpSpPr>
        <a:xfrm>
          <a:off x="0" y="0"/>
          <a:ext cx="0" cy="0"/>
          <a:chOff x="0" y="0"/>
          <a:chExt cx="0" cy="0"/>
        </a:xfrm>
      </p:grpSpPr>
      <p:pic>
        <p:nvPicPr>
          <p:cNvPr id="1782" name="Google Shape;1782;p96"/>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783" name="Google Shape;1783;p96"/>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784" name="Google Shape;1784;p9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785" name="Google Shape;1785;p9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786" name="Google Shape;1786;p9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787" name="Google Shape;1787;p96"/>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788" name="Google Shape;1788;p96"/>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67-2</a:t>
            </a:r>
            <a:endParaRPr sz="1800" b="1"/>
          </a:p>
        </p:txBody>
      </p:sp>
      <p:pic>
        <p:nvPicPr>
          <p:cNvPr id="1789" name="Google Shape;1789;p96"/>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790" name="Google Shape;1790;p9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18</a:t>
            </a:r>
            <a:endParaRPr>
              <a:latin typeface="Finger Paint"/>
              <a:ea typeface="Finger Paint"/>
              <a:cs typeface="Finger Paint"/>
              <a:sym typeface="Finger Paint"/>
            </a:endParaRPr>
          </a:p>
        </p:txBody>
      </p:sp>
      <p:sp>
        <p:nvSpPr>
          <p:cNvPr id="1791" name="Google Shape;1791;p96"/>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13-7</a:t>
            </a:r>
            <a:endParaRPr sz="1800" b="1"/>
          </a:p>
        </p:txBody>
      </p:sp>
      <p:sp>
        <p:nvSpPr>
          <p:cNvPr id="1792" name="Google Shape;1792;p96"/>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45-3</a:t>
            </a:r>
            <a:endParaRPr sz="1800" b="1"/>
          </a:p>
          <a:p>
            <a:pPr marL="0" lvl="0" indent="0" algn="l" rtl="0">
              <a:spcBef>
                <a:spcPts val="0"/>
              </a:spcBef>
              <a:spcAft>
                <a:spcPts val="0"/>
              </a:spcAft>
              <a:buNone/>
            </a:pPr>
            <a:endParaRPr b="1"/>
          </a:p>
        </p:txBody>
      </p:sp>
      <p:sp>
        <p:nvSpPr>
          <p:cNvPr id="1793" name="Google Shape;1793;p96"/>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14-12</a:t>
            </a:r>
            <a:endParaRPr sz="1800" b="1"/>
          </a:p>
        </p:txBody>
      </p:sp>
      <p:sp>
        <p:nvSpPr>
          <p:cNvPr id="1794" name="Google Shape;1794;p96"/>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28-4</a:t>
            </a:r>
            <a:endParaRPr sz="1800" b="1"/>
          </a:p>
        </p:txBody>
      </p:sp>
      <p:sp>
        <p:nvSpPr>
          <p:cNvPr id="1795" name="Google Shape;1795;p96"/>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56-24</a:t>
            </a:r>
            <a:endParaRPr sz="1800" b="1"/>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1799"/>
        <p:cNvGrpSpPr/>
        <p:nvPr/>
      </p:nvGrpSpPr>
      <p:grpSpPr>
        <a:xfrm>
          <a:off x="0" y="0"/>
          <a:ext cx="0" cy="0"/>
          <a:chOff x="0" y="0"/>
          <a:chExt cx="0" cy="0"/>
        </a:xfrm>
      </p:grpSpPr>
      <p:pic>
        <p:nvPicPr>
          <p:cNvPr id="1800" name="Google Shape;1800;p97"/>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801" name="Google Shape;1801;p97"/>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802" name="Google Shape;1802;p9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803" name="Google Shape;1803;p9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804" name="Google Shape;1804;p9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805" name="Google Shape;1805;p97"/>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806" name="Google Shape;1806;p97"/>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67</a:t>
            </a:r>
            <a:r>
              <a:rPr lang="fr" sz="1800" b="1"/>
              <a:t> - 2 = </a:t>
            </a:r>
            <a:r>
              <a:rPr lang="fr" sz="1800" b="1">
                <a:solidFill>
                  <a:srgbClr val="FF0000"/>
                </a:solidFill>
              </a:rPr>
              <a:t>65</a:t>
            </a:r>
            <a:endParaRPr sz="1800" b="1">
              <a:solidFill>
                <a:srgbClr val="FF0000"/>
              </a:solidFill>
            </a:endParaRPr>
          </a:p>
        </p:txBody>
      </p:sp>
      <p:sp>
        <p:nvSpPr>
          <p:cNvPr id="1807" name="Google Shape;1807;p9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18</a:t>
            </a:r>
            <a:endParaRPr>
              <a:latin typeface="Finger Paint"/>
              <a:ea typeface="Finger Paint"/>
              <a:cs typeface="Finger Paint"/>
              <a:sym typeface="Finger Paint"/>
            </a:endParaRPr>
          </a:p>
        </p:txBody>
      </p:sp>
      <p:sp>
        <p:nvSpPr>
          <p:cNvPr id="1808" name="Google Shape;1808;p97"/>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809" name="Google Shape;1809;p97"/>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810" name="Google Shape;1810;p97"/>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13</a:t>
            </a:r>
            <a:r>
              <a:rPr lang="fr" sz="1800" b="1"/>
              <a:t> - 7 =</a:t>
            </a:r>
            <a:r>
              <a:rPr lang="fr" sz="1800" b="1">
                <a:solidFill>
                  <a:srgbClr val="FF0000"/>
                </a:solidFill>
              </a:rPr>
              <a:t> 6</a:t>
            </a:r>
            <a:endParaRPr sz="1800" b="1">
              <a:solidFill>
                <a:srgbClr val="FF0000"/>
              </a:solidFill>
            </a:endParaRPr>
          </a:p>
        </p:txBody>
      </p:sp>
      <p:sp>
        <p:nvSpPr>
          <p:cNvPr id="1811" name="Google Shape;1811;p97"/>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45</a:t>
            </a:r>
            <a:r>
              <a:rPr lang="fr" sz="1800" b="1"/>
              <a:t> - 3 =</a:t>
            </a:r>
            <a:r>
              <a:rPr lang="fr" sz="1800" b="1">
                <a:solidFill>
                  <a:srgbClr val="FF0000"/>
                </a:solidFill>
              </a:rPr>
              <a:t> 48</a:t>
            </a:r>
            <a:endParaRPr sz="1800" b="1">
              <a:solidFill>
                <a:srgbClr val="FF0000"/>
              </a:solidFill>
            </a:endParaRPr>
          </a:p>
        </p:txBody>
      </p:sp>
      <p:sp>
        <p:nvSpPr>
          <p:cNvPr id="1812" name="Google Shape;1812;p97"/>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14</a:t>
            </a:r>
            <a:r>
              <a:rPr lang="fr" sz="1800" b="1"/>
              <a:t> - 12 =</a:t>
            </a:r>
            <a:r>
              <a:rPr lang="fr" sz="1800" b="1">
                <a:solidFill>
                  <a:srgbClr val="FF0000"/>
                </a:solidFill>
              </a:rPr>
              <a:t> 2</a:t>
            </a:r>
            <a:endParaRPr sz="1800" b="1">
              <a:solidFill>
                <a:srgbClr val="FF0000"/>
              </a:solidFill>
            </a:endParaRPr>
          </a:p>
        </p:txBody>
      </p:sp>
      <p:sp>
        <p:nvSpPr>
          <p:cNvPr id="1813" name="Google Shape;1813;p97"/>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28</a:t>
            </a:r>
            <a:r>
              <a:rPr lang="fr" sz="1800" b="1"/>
              <a:t> - 4 =</a:t>
            </a:r>
            <a:r>
              <a:rPr lang="fr" sz="1800" b="1">
                <a:solidFill>
                  <a:srgbClr val="FF0000"/>
                </a:solidFill>
              </a:rPr>
              <a:t> 24</a:t>
            </a:r>
            <a:endParaRPr sz="1800" b="1">
              <a:solidFill>
                <a:srgbClr val="FF0000"/>
              </a:solidFill>
            </a:endParaRPr>
          </a:p>
        </p:txBody>
      </p:sp>
      <p:sp>
        <p:nvSpPr>
          <p:cNvPr id="1814" name="Google Shape;1814;p97"/>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56</a:t>
            </a:r>
            <a:r>
              <a:rPr lang="fr" sz="1800" b="1"/>
              <a:t> - 24 =</a:t>
            </a:r>
            <a:r>
              <a:rPr lang="fr" sz="1800" b="1">
                <a:solidFill>
                  <a:srgbClr val="FF0000"/>
                </a:solidFill>
              </a:rPr>
              <a:t> 32</a:t>
            </a:r>
            <a:endParaRPr sz="1800" b="1">
              <a:solidFill>
                <a:srgbClr val="FF0000"/>
              </a:solidFill>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1818"/>
        <p:cNvGrpSpPr/>
        <p:nvPr/>
      </p:nvGrpSpPr>
      <p:grpSpPr>
        <a:xfrm>
          <a:off x="0" y="0"/>
          <a:ext cx="0" cy="0"/>
          <a:chOff x="0" y="0"/>
          <a:chExt cx="0" cy="0"/>
        </a:xfrm>
      </p:grpSpPr>
      <p:pic>
        <p:nvPicPr>
          <p:cNvPr id="1819" name="Google Shape;1819;p98"/>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820" name="Google Shape;1820;p98"/>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821" name="Google Shape;1821;p9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822" name="Google Shape;1822;p9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823" name="Google Shape;1823;p9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824" name="Google Shape;1824;p98"/>
          <p:cNvSpPr txBox="1"/>
          <p:nvPr/>
        </p:nvSpPr>
        <p:spPr>
          <a:xfrm>
            <a:off x="297200" y="1043950"/>
            <a:ext cx="7739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825" name="Google Shape;1825;p98"/>
          <p:cNvSpPr txBox="1"/>
          <p:nvPr/>
        </p:nvSpPr>
        <p:spPr>
          <a:xfrm>
            <a:off x="129550"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soustraction 1</a:t>
            </a:r>
            <a:endParaRPr sz="1800" b="1"/>
          </a:p>
        </p:txBody>
      </p:sp>
      <p:pic>
        <p:nvPicPr>
          <p:cNvPr id="1826" name="Google Shape;1826;p98"/>
          <p:cNvPicPr preferRelativeResize="0"/>
          <p:nvPr/>
        </p:nvPicPr>
        <p:blipFill>
          <a:blip r:embed="rId6">
            <a:alphaModFix/>
          </a:blip>
          <a:stretch>
            <a:fillRect/>
          </a:stretch>
        </p:blipFill>
        <p:spPr>
          <a:xfrm>
            <a:off x="5063928" y="2962625"/>
            <a:ext cx="1704547" cy="1902750"/>
          </a:xfrm>
          <a:prstGeom prst="rect">
            <a:avLst/>
          </a:prstGeom>
          <a:noFill/>
          <a:ln>
            <a:noFill/>
          </a:ln>
        </p:spPr>
      </p:pic>
      <p:sp>
        <p:nvSpPr>
          <p:cNvPr id="1827" name="Google Shape;1827;p9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19</a:t>
            </a:r>
            <a:endParaRPr>
              <a:latin typeface="Finger Paint"/>
              <a:ea typeface="Finger Paint"/>
              <a:cs typeface="Finger Paint"/>
              <a:sym typeface="Finger Paint"/>
            </a:endParaRPr>
          </a:p>
        </p:txBody>
      </p:sp>
      <p:sp>
        <p:nvSpPr>
          <p:cNvPr id="1828" name="Google Shape;1828;p98"/>
          <p:cNvSpPr txBox="1"/>
          <p:nvPr/>
        </p:nvSpPr>
        <p:spPr>
          <a:xfrm>
            <a:off x="2682225" y="17373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soustraction 2</a:t>
            </a:r>
            <a:endParaRPr sz="1800" b="1"/>
          </a:p>
        </p:txBody>
      </p:sp>
      <p:sp>
        <p:nvSpPr>
          <p:cNvPr id="1829" name="Google Shape;1829;p98"/>
          <p:cNvSpPr txBox="1"/>
          <p:nvPr/>
        </p:nvSpPr>
        <p:spPr>
          <a:xfrm>
            <a:off x="4921125" y="1737350"/>
            <a:ext cx="2979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soustraction 3</a:t>
            </a:r>
            <a:endParaRPr sz="1800" b="1"/>
          </a:p>
          <a:p>
            <a:pPr marL="0" lvl="0" indent="0" algn="l" rtl="0">
              <a:spcBef>
                <a:spcPts val="0"/>
              </a:spcBef>
              <a:spcAft>
                <a:spcPts val="0"/>
              </a:spcAft>
              <a:buNone/>
            </a:pPr>
            <a:endParaRPr b="1"/>
          </a:p>
        </p:txBody>
      </p:sp>
      <p:sp>
        <p:nvSpPr>
          <p:cNvPr id="1830" name="Google Shape;1830;p98"/>
          <p:cNvSpPr txBox="1"/>
          <p:nvPr/>
        </p:nvSpPr>
        <p:spPr>
          <a:xfrm>
            <a:off x="182875" y="26132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soustraction 4</a:t>
            </a:r>
            <a:endParaRPr sz="1800" b="1"/>
          </a:p>
        </p:txBody>
      </p:sp>
      <p:sp>
        <p:nvSpPr>
          <p:cNvPr id="1831" name="Google Shape;1831;p98"/>
          <p:cNvSpPr txBox="1"/>
          <p:nvPr/>
        </p:nvSpPr>
        <p:spPr>
          <a:xfrm>
            <a:off x="2560350" y="26132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soustraction 5</a:t>
            </a:r>
            <a:endParaRPr sz="1800" b="1"/>
          </a:p>
        </p:txBody>
      </p:sp>
      <p:sp>
        <p:nvSpPr>
          <p:cNvPr id="1832" name="Google Shape;1832;p98"/>
          <p:cNvSpPr txBox="1"/>
          <p:nvPr/>
        </p:nvSpPr>
        <p:spPr>
          <a:xfrm>
            <a:off x="4960625" y="25854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soustraction 6</a:t>
            </a:r>
            <a:endParaRPr sz="1800" b="1"/>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1836"/>
        <p:cNvGrpSpPr/>
        <p:nvPr/>
      </p:nvGrpSpPr>
      <p:grpSpPr>
        <a:xfrm>
          <a:off x="0" y="0"/>
          <a:ext cx="0" cy="0"/>
          <a:chOff x="0" y="0"/>
          <a:chExt cx="0" cy="0"/>
        </a:xfrm>
      </p:grpSpPr>
      <p:pic>
        <p:nvPicPr>
          <p:cNvPr id="1837" name="Google Shape;1837;p99"/>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838" name="Google Shape;1838;p99"/>
          <p:cNvSpPr txBox="1"/>
          <p:nvPr/>
        </p:nvSpPr>
        <p:spPr>
          <a:xfrm rot="855">
            <a:off x="1211575" y="675"/>
            <a:ext cx="72360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soustractions</a:t>
            </a:r>
            <a:endParaRPr sz="4100">
              <a:latin typeface="Permanent Marker"/>
              <a:ea typeface="Permanent Marker"/>
              <a:cs typeface="Permanent Marker"/>
              <a:sym typeface="Permanent Marker"/>
            </a:endParaRPr>
          </a:p>
        </p:txBody>
      </p:sp>
      <p:pic>
        <p:nvPicPr>
          <p:cNvPr id="1839" name="Google Shape;1839;p9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840" name="Google Shape;1840;p9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841" name="Google Shape;1841;p9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842" name="Google Shape;1842;p99"/>
          <p:cNvSpPr txBox="1"/>
          <p:nvPr/>
        </p:nvSpPr>
        <p:spPr>
          <a:xfrm>
            <a:off x="297200" y="1043950"/>
            <a:ext cx="7730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de soustractions possibles.</a:t>
            </a:r>
            <a:endParaRPr>
              <a:latin typeface="Finger Paint"/>
              <a:ea typeface="Finger Paint"/>
              <a:cs typeface="Finger Paint"/>
              <a:sym typeface="Finger Paint"/>
            </a:endParaRPr>
          </a:p>
        </p:txBody>
      </p:sp>
      <p:sp>
        <p:nvSpPr>
          <p:cNvPr id="1843" name="Google Shape;1843;p99"/>
          <p:cNvSpPr txBox="1"/>
          <p:nvPr/>
        </p:nvSpPr>
        <p:spPr>
          <a:xfrm>
            <a:off x="123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 ……….. =</a:t>
            </a:r>
            <a:r>
              <a:rPr lang="fr" sz="1800" b="1">
                <a:solidFill>
                  <a:srgbClr val="FF0000"/>
                </a:solidFill>
              </a:rPr>
              <a:t>..........</a:t>
            </a:r>
            <a:endParaRPr sz="1800" b="1">
              <a:solidFill>
                <a:srgbClr val="FF0000"/>
              </a:solidFill>
            </a:endParaRPr>
          </a:p>
        </p:txBody>
      </p:sp>
      <p:sp>
        <p:nvSpPr>
          <p:cNvPr id="1844" name="Google Shape;1844;p9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19</a:t>
            </a:r>
            <a:endParaRPr>
              <a:latin typeface="Finger Paint"/>
              <a:ea typeface="Finger Paint"/>
              <a:cs typeface="Finger Paint"/>
              <a:sym typeface="Finger Paint"/>
            </a:endParaRPr>
          </a:p>
        </p:txBody>
      </p:sp>
      <p:sp>
        <p:nvSpPr>
          <p:cNvPr id="1845" name="Google Shape;1845;p99"/>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846" name="Google Shape;1846;p99"/>
          <p:cNvSpPr txBox="1"/>
          <p:nvPr/>
        </p:nvSpPr>
        <p:spPr>
          <a:xfrm>
            <a:off x="1036325" y="3292375"/>
            <a:ext cx="7579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Les opérations ne sont pas posées car nous n’avons pas tous la même technique de résolution.</a:t>
            </a:r>
            <a:endParaRPr sz="2100">
              <a:solidFill>
                <a:srgbClr val="FF0000"/>
              </a:solidFill>
              <a:latin typeface="Permanent Marker"/>
              <a:ea typeface="Permanent Marker"/>
              <a:cs typeface="Permanent Marker"/>
              <a:sym typeface="Permanent Marker"/>
            </a:endParaRPr>
          </a:p>
        </p:txBody>
      </p:sp>
      <p:sp>
        <p:nvSpPr>
          <p:cNvPr id="1847" name="Google Shape;1847;p99"/>
          <p:cNvSpPr txBox="1"/>
          <p:nvPr/>
        </p:nvSpPr>
        <p:spPr>
          <a:xfrm>
            <a:off x="2991675"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 ……….. =</a:t>
            </a:r>
            <a:r>
              <a:rPr lang="fr" sz="1800" b="1">
                <a:solidFill>
                  <a:srgbClr val="FF0000"/>
                </a:solidFill>
              </a:rPr>
              <a:t>..........</a:t>
            </a:r>
            <a:endParaRPr sz="1800" b="1">
              <a:solidFill>
                <a:srgbClr val="FF0000"/>
              </a:solidFill>
            </a:endParaRPr>
          </a:p>
        </p:txBody>
      </p:sp>
      <p:sp>
        <p:nvSpPr>
          <p:cNvPr id="1848" name="Google Shape;1848;p99"/>
          <p:cNvSpPr txBox="1"/>
          <p:nvPr/>
        </p:nvSpPr>
        <p:spPr>
          <a:xfrm>
            <a:off x="589490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 ……….. =</a:t>
            </a:r>
            <a:r>
              <a:rPr lang="fr" sz="1800" b="1">
                <a:solidFill>
                  <a:srgbClr val="FF0000"/>
                </a:solidFill>
              </a:rPr>
              <a:t>..........</a:t>
            </a:r>
            <a:endParaRPr sz="1800" b="1">
              <a:solidFill>
                <a:srgbClr val="FF0000"/>
              </a:solidFill>
            </a:endParaRPr>
          </a:p>
        </p:txBody>
      </p:sp>
      <p:sp>
        <p:nvSpPr>
          <p:cNvPr id="1849" name="Google Shape;1849;p99"/>
          <p:cNvSpPr txBox="1"/>
          <p:nvPr/>
        </p:nvSpPr>
        <p:spPr>
          <a:xfrm>
            <a:off x="12375" y="2514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 ……….. =</a:t>
            </a:r>
            <a:r>
              <a:rPr lang="fr" sz="1800" b="1">
                <a:solidFill>
                  <a:srgbClr val="FF0000"/>
                </a:solidFill>
              </a:rPr>
              <a:t>..........</a:t>
            </a:r>
            <a:endParaRPr sz="1800" b="1">
              <a:solidFill>
                <a:srgbClr val="FF0000"/>
              </a:solidFill>
            </a:endParaRPr>
          </a:p>
        </p:txBody>
      </p:sp>
      <p:sp>
        <p:nvSpPr>
          <p:cNvPr id="1850" name="Google Shape;1850;p99"/>
          <p:cNvSpPr txBox="1"/>
          <p:nvPr/>
        </p:nvSpPr>
        <p:spPr>
          <a:xfrm>
            <a:off x="308235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 ……….. =</a:t>
            </a:r>
            <a:r>
              <a:rPr lang="fr" sz="1800" b="1">
                <a:solidFill>
                  <a:srgbClr val="FF0000"/>
                </a:solidFill>
              </a:rPr>
              <a:t>..........</a:t>
            </a:r>
            <a:endParaRPr sz="1800" b="1">
              <a:solidFill>
                <a:srgbClr val="FF0000"/>
              </a:solidFill>
            </a:endParaRPr>
          </a:p>
        </p:txBody>
      </p:sp>
      <p:sp>
        <p:nvSpPr>
          <p:cNvPr id="1851" name="Google Shape;1851;p99"/>
          <p:cNvSpPr txBox="1"/>
          <p:nvPr/>
        </p:nvSpPr>
        <p:spPr>
          <a:xfrm>
            <a:off x="5894900" y="23774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 - ……….. =</a:t>
            </a:r>
            <a:r>
              <a:rPr lang="fr" sz="1800" b="1">
                <a:solidFill>
                  <a:srgbClr val="FF0000"/>
                </a:solidFill>
              </a:rPr>
              <a:t>..........</a:t>
            </a:r>
            <a:endParaRPr sz="1800" b="1">
              <a:solidFill>
                <a:srgbClr val="FF0000"/>
              </a:solidFill>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1855"/>
        <p:cNvGrpSpPr/>
        <p:nvPr/>
      </p:nvGrpSpPr>
      <p:grpSpPr>
        <a:xfrm>
          <a:off x="0" y="0"/>
          <a:ext cx="0" cy="0"/>
          <a:chOff x="0" y="0"/>
          <a:chExt cx="0" cy="0"/>
        </a:xfrm>
      </p:grpSpPr>
      <p:pic>
        <p:nvPicPr>
          <p:cNvPr id="1856" name="Google Shape;1856;p100"/>
          <p:cNvPicPr preferRelativeResize="0"/>
          <p:nvPr/>
        </p:nvPicPr>
        <p:blipFill>
          <a:blip r:embed="rId3">
            <a:alphaModFix/>
          </a:blip>
          <a:stretch>
            <a:fillRect/>
          </a:stretch>
        </p:blipFill>
        <p:spPr>
          <a:xfrm>
            <a:off x="-969" y="0"/>
            <a:ext cx="9144970" cy="5143501"/>
          </a:xfrm>
          <a:prstGeom prst="rect">
            <a:avLst/>
          </a:prstGeom>
          <a:noFill/>
          <a:ln>
            <a:noFill/>
          </a:ln>
        </p:spPr>
      </p:pic>
      <p:pic>
        <p:nvPicPr>
          <p:cNvPr id="1857" name="Google Shape;1857;p100"/>
          <p:cNvPicPr preferRelativeResize="0"/>
          <p:nvPr/>
        </p:nvPicPr>
        <p:blipFill rotWithShape="1">
          <a:blip r:embed="rId4">
            <a:alphaModFix/>
          </a:blip>
          <a:srcRect r="4177"/>
          <a:stretch/>
        </p:blipFill>
        <p:spPr>
          <a:xfrm>
            <a:off x="2332800" y="128663"/>
            <a:ext cx="5249575" cy="4527325"/>
          </a:xfrm>
          <a:prstGeom prst="rect">
            <a:avLst/>
          </a:prstGeom>
          <a:noFill/>
          <a:ln>
            <a:noFill/>
          </a:ln>
        </p:spPr>
      </p:pic>
      <p:sp>
        <p:nvSpPr>
          <p:cNvPr id="1858" name="Google Shape;1858;p100"/>
          <p:cNvSpPr txBox="1"/>
          <p:nvPr/>
        </p:nvSpPr>
        <p:spPr>
          <a:xfrm rot="-882904">
            <a:off x="2811327" y="1494911"/>
            <a:ext cx="4698196" cy="207797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Niveau 3: </a:t>
            </a:r>
            <a:endParaRPr sz="4100">
              <a:latin typeface="Permanent Marker"/>
              <a:ea typeface="Permanent Marker"/>
              <a:cs typeface="Permanent Marker"/>
              <a:sym typeface="Permanent Marker"/>
            </a:endParaRPr>
          </a:p>
          <a:p>
            <a:pPr marL="0" lvl="0" indent="0" algn="l" rtl="0">
              <a:spcBef>
                <a:spcPts val="0"/>
              </a:spcBef>
              <a:spcAft>
                <a:spcPts val="0"/>
              </a:spcAft>
              <a:buNone/>
            </a:pPr>
            <a:r>
              <a:rPr lang="fr" sz="4100">
                <a:latin typeface="Permanent Marker"/>
                <a:ea typeface="Permanent Marker"/>
                <a:cs typeface="Permanent Marker"/>
                <a:sym typeface="Permanent Marker"/>
              </a:rPr>
              <a:t>ADDITIONS / SOUSTRACTIONS</a:t>
            </a:r>
            <a:endParaRPr sz="4100">
              <a:latin typeface="Permanent Marker"/>
              <a:ea typeface="Permanent Marker"/>
              <a:cs typeface="Permanent Marker"/>
              <a:sym typeface="Permanent Marker"/>
            </a:endParaRPr>
          </a:p>
        </p:txBody>
      </p:sp>
      <p:pic>
        <p:nvPicPr>
          <p:cNvPr id="1859" name="Google Shape;1859;p100"/>
          <p:cNvPicPr preferRelativeResize="0"/>
          <p:nvPr/>
        </p:nvPicPr>
        <p:blipFill>
          <a:blip r:embed="rId5">
            <a:alphaModFix/>
          </a:blip>
          <a:stretch>
            <a:fillRect/>
          </a:stretch>
        </p:blipFill>
        <p:spPr>
          <a:xfrm>
            <a:off x="5462175" y="3389000"/>
            <a:ext cx="1123950" cy="1181100"/>
          </a:xfrm>
          <a:prstGeom prst="rect">
            <a:avLst/>
          </a:prstGeom>
          <a:noFill/>
          <a:ln>
            <a:noFill/>
          </a:ln>
        </p:spPr>
      </p:pic>
      <p:pic>
        <p:nvPicPr>
          <p:cNvPr id="1860" name="Google Shape;1860;p100"/>
          <p:cNvPicPr preferRelativeResize="0"/>
          <p:nvPr/>
        </p:nvPicPr>
        <p:blipFill>
          <a:blip r:embed="rId6">
            <a:alphaModFix/>
          </a:blip>
          <a:stretch>
            <a:fillRect/>
          </a:stretch>
        </p:blipFill>
        <p:spPr>
          <a:xfrm>
            <a:off x="7014588" y="320463"/>
            <a:ext cx="2009775" cy="2085975"/>
          </a:xfrm>
          <a:prstGeom prst="rect">
            <a:avLst/>
          </a:prstGeom>
          <a:noFill/>
          <a:ln>
            <a:noFill/>
          </a:ln>
        </p:spPr>
      </p:pic>
      <p:pic>
        <p:nvPicPr>
          <p:cNvPr id="1861" name="Google Shape;1861;p100"/>
          <p:cNvPicPr preferRelativeResize="0"/>
          <p:nvPr/>
        </p:nvPicPr>
        <p:blipFill>
          <a:blip r:embed="rId6">
            <a:alphaModFix/>
          </a:blip>
          <a:stretch>
            <a:fillRect/>
          </a:stretch>
        </p:blipFill>
        <p:spPr>
          <a:xfrm>
            <a:off x="50338" y="2936550"/>
            <a:ext cx="2009775" cy="2085975"/>
          </a:xfrm>
          <a:prstGeom prst="rect">
            <a:avLst/>
          </a:prstGeom>
          <a:noFill/>
          <a:ln>
            <a:noFill/>
          </a:ln>
        </p:spPr>
      </p:pic>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1865"/>
        <p:cNvGrpSpPr/>
        <p:nvPr/>
      </p:nvGrpSpPr>
      <p:grpSpPr>
        <a:xfrm>
          <a:off x="0" y="0"/>
          <a:ext cx="0" cy="0"/>
          <a:chOff x="0" y="0"/>
          <a:chExt cx="0" cy="0"/>
        </a:xfrm>
      </p:grpSpPr>
      <p:pic>
        <p:nvPicPr>
          <p:cNvPr id="1866" name="Google Shape;1866;p101"/>
          <p:cNvPicPr preferRelativeResize="0"/>
          <p:nvPr/>
        </p:nvPicPr>
        <p:blipFill>
          <a:blip r:embed="rId3">
            <a:alphaModFix/>
          </a:blip>
          <a:stretch>
            <a:fillRect/>
          </a:stretch>
        </p:blipFill>
        <p:spPr>
          <a:xfrm>
            <a:off x="-31482" y="0"/>
            <a:ext cx="9144970" cy="5143501"/>
          </a:xfrm>
          <a:prstGeom prst="rect">
            <a:avLst/>
          </a:prstGeom>
          <a:noFill/>
          <a:ln>
            <a:noFill/>
          </a:ln>
        </p:spPr>
      </p:pic>
      <p:sp>
        <p:nvSpPr>
          <p:cNvPr id="1867" name="Google Shape;1867;p101"/>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1868" name="Google Shape;1868;p10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869" name="Google Shape;1869;p10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870" name="Google Shape;1870;p10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871" name="Google Shape;1871;p101"/>
          <p:cNvSpPr txBox="1"/>
          <p:nvPr/>
        </p:nvSpPr>
        <p:spPr>
          <a:xfrm>
            <a:off x="297200" y="1043950"/>
            <a:ext cx="78198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1872" name="Google Shape;1872;p101"/>
          <p:cNvSpPr txBox="1"/>
          <p:nvPr/>
        </p:nvSpPr>
        <p:spPr>
          <a:xfrm>
            <a:off x="12955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800" b="1"/>
              <a:t>58 + 5 =</a:t>
            </a:r>
            <a:endParaRPr sz="1800" b="1"/>
          </a:p>
        </p:txBody>
      </p:sp>
      <p:sp>
        <p:nvSpPr>
          <p:cNvPr id="1873" name="Google Shape;1873;p101"/>
          <p:cNvSpPr txBox="1"/>
          <p:nvPr/>
        </p:nvSpPr>
        <p:spPr>
          <a:xfrm>
            <a:off x="2766050" y="17373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11 + 26  =</a:t>
            </a:r>
            <a:endParaRPr sz="2200" b="1"/>
          </a:p>
        </p:txBody>
      </p:sp>
      <p:sp>
        <p:nvSpPr>
          <p:cNvPr id="1874" name="Google Shape;1874;p101"/>
          <p:cNvSpPr txBox="1"/>
          <p:nvPr/>
        </p:nvSpPr>
        <p:spPr>
          <a:xfrm>
            <a:off x="5363100" y="1725813"/>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78 + 8=</a:t>
            </a:r>
            <a:endParaRPr sz="2200" b="1"/>
          </a:p>
        </p:txBody>
      </p:sp>
      <p:sp>
        <p:nvSpPr>
          <p:cNvPr id="1875" name="Google Shape;1875;p101"/>
          <p:cNvSpPr txBox="1"/>
          <p:nvPr/>
        </p:nvSpPr>
        <p:spPr>
          <a:xfrm>
            <a:off x="297200" y="234090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32 - 6 =</a:t>
            </a:r>
            <a:endParaRPr sz="2200" b="1"/>
          </a:p>
        </p:txBody>
      </p:sp>
      <p:sp>
        <p:nvSpPr>
          <p:cNvPr id="1876" name="Google Shape;1876;p101"/>
          <p:cNvSpPr txBox="1"/>
          <p:nvPr/>
        </p:nvSpPr>
        <p:spPr>
          <a:xfrm>
            <a:off x="2804150" y="2308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78 - 5 =</a:t>
            </a:r>
            <a:endParaRPr sz="2200" b="1"/>
          </a:p>
        </p:txBody>
      </p:sp>
      <p:sp>
        <p:nvSpPr>
          <p:cNvPr id="1877" name="Google Shape;1877;p101"/>
          <p:cNvSpPr txBox="1"/>
          <p:nvPr/>
        </p:nvSpPr>
        <p:spPr>
          <a:xfrm>
            <a:off x="5463525" y="2340925"/>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45 - 7=</a:t>
            </a:r>
            <a:endParaRPr sz="2200" b="1"/>
          </a:p>
        </p:txBody>
      </p:sp>
      <p:pic>
        <p:nvPicPr>
          <p:cNvPr id="1878" name="Google Shape;1878;p101"/>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879" name="Google Shape;1879;p10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0</a:t>
            </a:r>
            <a:endParaRPr>
              <a:latin typeface="Finger Paint"/>
              <a:ea typeface="Finger Paint"/>
              <a:cs typeface="Finger Paint"/>
              <a:sym typeface="Finger Pain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pic>
        <p:nvPicPr>
          <p:cNvPr id="196" name="Google Shape;196;p21"/>
          <p:cNvPicPr preferRelativeResize="0"/>
          <p:nvPr/>
        </p:nvPicPr>
        <p:blipFill>
          <a:blip r:embed="rId3">
            <a:alphaModFix/>
          </a:blip>
          <a:stretch>
            <a:fillRect/>
          </a:stretch>
        </p:blipFill>
        <p:spPr>
          <a:xfrm>
            <a:off x="-969" y="0"/>
            <a:ext cx="9144970" cy="5143501"/>
          </a:xfrm>
          <a:prstGeom prst="rect">
            <a:avLst/>
          </a:prstGeom>
          <a:noFill/>
          <a:ln>
            <a:noFill/>
          </a:ln>
        </p:spPr>
      </p:pic>
      <p:sp>
        <p:nvSpPr>
          <p:cNvPr id="197" name="Google Shape;197;p21"/>
          <p:cNvSpPr txBox="1"/>
          <p:nvPr/>
        </p:nvSpPr>
        <p:spPr>
          <a:xfrm rot="814">
            <a:off x="1211576" y="525"/>
            <a:ext cx="63324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d’additions</a:t>
            </a:r>
            <a:endParaRPr sz="4100">
              <a:latin typeface="Permanent Marker"/>
              <a:ea typeface="Permanent Marker"/>
              <a:cs typeface="Permanent Marker"/>
              <a:sym typeface="Permanent Marker"/>
            </a:endParaRPr>
          </a:p>
        </p:txBody>
      </p:sp>
      <p:pic>
        <p:nvPicPr>
          <p:cNvPr id="198" name="Google Shape;198;p2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99" name="Google Shape;199;p2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00" name="Google Shape;200;p2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01" name="Google Shape;201;p21"/>
          <p:cNvSpPr txBox="1"/>
          <p:nvPr/>
        </p:nvSpPr>
        <p:spPr>
          <a:xfrm>
            <a:off x="297200" y="1043950"/>
            <a:ext cx="6918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d’additions possibles.</a:t>
            </a:r>
            <a:endParaRPr>
              <a:latin typeface="Finger Paint"/>
              <a:ea typeface="Finger Paint"/>
              <a:cs typeface="Finger Paint"/>
              <a:sym typeface="Finger Paint"/>
            </a:endParaRPr>
          </a:p>
        </p:txBody>
      </p:sp>
      <p:sp>
        <p:nvSpPr>
          <p:cNvPr id="202" name="Google Shape;202;p21"/>
          <p:cNvSpPr txBox="1"/>
          <p:nvPr/>
        </p:nvSpPr>
        <p:spPr>
          <a:xfrm>
            <a:off x="2293600"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34</a:t>
            </a:r>
            <a:endParaRPr sz="1800" b="1"/>
          </a:p>
          <a:p>
            <a:pPr marL="0" lvl="0" indent="0" algn="l" rtl="0">
              <a:spcBef>
                <a:spcPts val="0"/>
              </a:spcBef>
              <a:spcAft>
                <a:spcPts val="0"/>
              </a:spcAft>
              <a:buNone/>
            </a:pPr>
            <a:r>
              <a:rPr lang="fr" sz="1800" b="1"/>
              <a:t>+   		  4</a:t>
            </a:r>
            <a:endParaRPr sz="1800" b="1"/>
          </a:p>
          <a:p>
            <a:pPr marL="0" lvl="0" indent="0" algn="l" rtl="0">
              <a:spcBef>
                <a:spcPts val="0"/>
              </a:spcBef>
              <a:spcAft>
                <a:spcPts val="0"/>
              </a:spcAft>
              <a:buNone/>
            </a:pPr>
            <a:r>
              <a:rPr lang="fr" sz="1800" b="1"/>
              <a:t>= </a:t>
            </a:r>
            <a:r>
              <a:rPr lang="fr" sz="1800" b="1">
                <a:solidFill>
                  <a:srgbClr val="FF0000"/>
                </a:solidFill>
              </a:rPr>
              <a:t>		38</a:t>
            </a:r>
            <a:endParaRPr sz="2200" b="1">
              <a:solidFill>
                <a:srgbClr val="FF0000"/>
              </a:solidFill>
            </a:endParaRPr>
          </a:p>
        </p:txBody>
      </p:sp>
      <p:cxnSp>
        <p:nvCxnSpPr>
          <p:cNvPr id="203" name="Google Shape;203;p21"/>
          <p:cNvCxnSpPr/>
          <p:nvPr/>
        </p:nvCxnSpPr>
        <p:spPr>
          <a:xfrm rot="10800000" flipH="1">
            <a:off x="1676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04" name="Google Shape;204;p21"/>
          <p:cNvCxnSpPr/>
          <p:nvPr/>
        </p:nvCxnSpPr>
        <p:spPr>
          <a:xfrm rot="10800000" flipH="1">
            <a:off x="2255525" y="2377550"/>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05" name="Google Shape;205;p21"/>
          <p:cNvCxnSpPr/>
          <p:nvPr/>
        </p:nvCxnSpPr>
        <p:spPr>
          <a:xfrm rot="10800000" flipH="1">
            <a:off x="5111600" y="237753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06" name="Google Shape;206;p21"/>
          <p:cNvCxnSpPr/>
          <p:nvPr/>
        </p:nvCxnSpPr>
        <p:spPr>
          <a:xfrm rot="10800000" flipH="1">
            <a:off x="49058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07" name="Google Shape;207;p21"/>
          <p:cNvCxnSpPr/>
          <p:nvPr/>
        </p:nvCxnSpPr>
        <p:spPr>
          <a:xfrm rot="10800000" flipH="1">
            <a:off x="2094075" y="37338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208" name="Google Shape;208;p21"/>
          <p:cNvCxnSpPr/>
          <p:nvPr/>
        </p:nvCxnSpPr>
        <p:spPr>
          <a:xfrm rot="10800000" flipH="1">
            <a:off x="129550" y="3733888"/>
            <a:ext cx="1516500" cy="7500"/>
          </a:xfrm>
          <a:prstGeom prst="straightConnector1">
            <a:avLst/>
          </a:prstGeom>
          <a:noFill/>
          <a:ln w="9525" cap="flat" cmpd="sng">
            <a:solidFill>
              <a:schemeClr val="dk2"/>
            </a:solidFill>
            <a:prstDash val="solid"/>
            <a:round/>
            <a:headEnd type="none" w="med" len="med"/>
            <a:tailEnd type="none" w="med" len="med"/>
          </a:ln>
        </p:spPr>
      </p:cxnSp>
      <p:sp>
        <p:nvSpPr>
          <p:cNvPr id="209" name="Google Shape;209;p21"/>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10" name="Google Shape;210;p21"/>
          <p:cNvSpPr txBox="1"/>
          <p:nvPr/>
        </p:nvSpPr>
        <p:spPr>
          <a:xfrm>
            <a:off x="54862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11" name="Google Shape;211;p21"/>
          <p:cNvSpPr txBox="1"/>
          <p:nvPr/>
        </p:nvSpPr>
        <p:spPr>
          <a:xfrm>
            <a:off x="27655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800">
              <a:solidFill>
                <a:srgbClr val="FF0000"/>
              </a:solidFill>
            </a:endParaRPr>
          </a:p>
        </p:txBody>
      </p:sp>
      <p:sp>
        <p:nvSpPr>
          <p:cNvPr id="212" name="Google Shape;212;p21"/>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a:t>
            </a:r>
            <a:endParaRPr>
              <a:latin typeface="Finger Paint"/>
              <a:ea typeface="Finger Paint"/>
              <a:cs typeface="Finger Paint"/>
              <a:sym typeface="Finger Paint"/>
            </a:endParaRPr>
          </a:p>
        </p:txBody>
      </p:sp>
      <p:sp>
        <p:nvSpPr>
          <p:cNvPr id="213" name="Google Shape;213;p21"/>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14" name="Google Shape;214;p21"/>
          <p:cNvSpPr txBox="1"/>
          <p:nvPr/>
        </p:nvSpPr>
        <p:spPr>
          <a:xfrm>
            <a:off x="4982525" y="17373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75</a:t>
            </a:r>
            <a:endParaRPr sz="1800" b="1"/>
          </a:p>
          <a:p>
            <a:pPr marL="0" lvl="0" indent="0" algn="l" rtl="0">
              <a:spcBef>
                <a:spcPts val="0"/>
              </a:spcBef>
              <a:spcAft>
                <a:spcPts val="0"/>
              </a:spcAft>
              <a:buNone/>
            </a:pPr>
            <a:r>
              <a:rPr lang="fr" sz="1800" b="1"/>
              <a:t>+  		  8 </a:t>
            </a:r>
            <a:endParaRPr sz="1800" b="1"/>
          </a:p>
          <a:p>
            <a:pPr marL="0" lvl="0" indent="0" algn="l" rtl="0">
              <a:spcBef>
                <a:spcPts val="0"/>
              </a:spcBef>
              <a:spcAft>
                <a:spcPts val="0"/>
              </a:spcAft>
              <a:buNone/>
            </a:pPr>
            <a:r>
              <a:rPr lang="fr" sz="1800" b="1"/>
              <a:t>= </a:t>
            </a:r>
            <a:r>
              <a:rPr lang="fr" sz="1800" b="1">
                <a:solidFill>
                  <a:srgbClr val="FF0000"/>
                </a:solidFill>
              </a:rPr>
              <a:t>		83</a:t>
            </a:r>
            <a:endParaRPr sz="2200" b="1">
              <a:solidFill>
                <a:srgbClr val="FF0000"/>
              </a:solidFill>
            </a:endParaRPr>
          </a:p>
        </p:txBody>
      </p:sp>
      <p:sp>
        <p:nvSpPr>
          <p:cNvPr id="215" name="Google Shape;215;p21"/>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87  </a:t>
            </a:r>
            <a:endParaRPr sz="1800" b="1"/>
          </a:p>
          <a:p>
            <a:pPr marL="0" lvl="0" indent="0" algn="l" rtl="0">
              <a:spcBef>
                <a:spcPts val="0"/>
              </a:spcBef>
              <a:spcAft>
                <a:spcPts val="0"/>
              </a:spcAft>
              <a:buNone/>
            </a:pPr>
            <a:r>
              <a:rPr lang="fr" sz="1800" b="1"/>
              <a:t>+   		  7 </a:t>
            </a:r>
            <a:endParaRPr sz="1800" b="1"/>
          </a:p>
          <a:p>
            <a:pPr marL="0" lvl="0" indent="0" algn="l" rtl="0">
              <a:spcBef>
                <a:spcPts val="0"/>
              </a:spcBef>
              <a:spcAft>
                <a:spcPts val="0"/>
              </a:spcAft>
              <a:buNone/>
            </a:pPr>
            <a:r>
              <a:rPr lang="fr" sz="1800" b="1"/>
              <a:t>= </a:t>
            </a:r>
            <a:r>
              <a:rPr lang="fr" sz="1800" b="1">
                <a:solidFill>
                  <a:srgbClr val="FF0000"/>
                </a:solidFill>
              </a:rPr>
              <a:t>	       94</a:t>
            </a:r>
            <a:endParaRPr sz="2200" b="1">
              <a:solidFill>
                <a:srgbClr val="FF0000"/>
              </a:solidFill>
            </a:endParaRPr>
          </a:p>
        </p:txBody>
      </p:sp>
      <p:sp>
        <p:nvSpPr>
          <p:cNvPr id="216" name="Google Shape;216;p21"/>
          <p:cNvSpPr txBox="1"/>
          <p:nvPr/>
        </p:nvSpPr>
        <p:spPr>
          <a:xfrm>
            <a:off x="209407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46 </a:t>
            </a:r>
            <a:endParaRPr sz="1800" b="1"/>
          </a:p>
          <a:p>
            <a:pPr marL="0" lvl="0" indent="0" algn="l" rtl="0">
              <a:spcBef>
                <a:spcPts val="0"/>
              </a:spcBef>
              <a:spcAft>
                <a:spcPts val="0"/>
              </a:spcAft>
              <a:buNone/>
            </a:pPr>
            <a:r>
              <a:rPr lang="fr" sz="1800" b="1"/>
              <a:t>+   		  7 </a:t>
            </a:r>
            <a:endParaRPr sz="1800" b="1"/>
          </a:p>
          <a:p>
            <a:pPr marL="0" lvl="0" indent="0" algn="l" rtl="0">
              <a:spcBef>
                <a:spcPts val="0"/>
              </a:spcBef>
              <a:spcAft>
                <a:spcPts val="0"/>
              </a:spcAft>
              <a:buNone/>
            </a:pPr>
            <a:r>
              <a:rPr lang="fr" sz="1800" b="1"/>
              <a:t>= </a:t>
            </a:r>
            <a:r>
              <a:rPr lang="fr" sz="1800" b="1">
                <a:solidFill>
                  <a:srgbClr val="FF0000"/>
                </a:solidFill>
              </a:rPr>
              <a:t>		53</a:t>
            </a:r>
            <a:endParaRPr sz="2200" b="1">
              <a:solidFill>
                <a:srgbClr val="FF0000"/>
              </a:solidFill>
            </a:endParaRPr>
          </a:p>
        </p:txBody>
      </p:sp>
      <p:sp>
        <p:nvSpPr>
          <p:cNvPr id="217" name="Google Shape;217;p21"/>
          <p:cNvSpPr txBox="1"/>
          <p:nvPr/>
        </p:nvSpPr>
        <p:spPr>
          <a:xfrm>
            <a:off x="129550"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81</a:t>
            </a:r>
            <a:endParaRPr sz="1800" b="1"/>
          </a:p>
          <a:p>
            <a:pPr marL="0" lvl="0" indent="0" algn="l" rtl="0">
              <a:spcBef>
                <a:spcPts val="0"/>
              </a:spcBef>
              <a:spcAft>
                <a:spcPts val="0"/>
              </a:spcAft>
              <a:buNone/>
            </a:pPr>
            <a:r>
              <a:rPr lang="fr" sz="1800" b="1"/>
              <a:t>+   		  9</a:t>
            </a:r>
            <a:endParaRPr sz="1800" b="1"/>
          </a:p>
          <a:p>
            <a:pPr marL="0" lvl="0" indent="0" algn="l" rtl="0">
              <a:spcBef>
                <a:spcPts val="0"/>
              </a:spcBef>
              <a:spcAft>
                <a:spcPts val="0"/>
              </a:spcAft>
              <a:buNone/>
            </a:pPr>
            <a:r>
              <a:rPr lang="fr" sz="1800" b="1"/>
              <a:t>= </a:t>
            </a:r>
            <a:r>
              <a:rPr lang="fr" sz="1800" b="1">
                <a:solidFill>
                  <a:srgbClr val="FF0000"/>
                </a:solidFill>
              </a:rPr>
              <a:t>		90</a:t>
            </a:r>
            <a:endParaRPr sz="2200" b="1">
              <a:solidFill>
                <a:srgbClr val="FF0000"/>
              </a:solidFill>
            </a:endParaRPr>
          </a:p>
        </p:txBody>
      </p:sp>
      <p:sp>
        <p:nvSpPr>
          <p:cNvPr id="218" name="Google Shape;218;p21"/>
          <p:cNvSpPr txBox="1"/>
          <p:nvPr/>
        </p:nvSpPr>
        <p:spPr>
          <a:xfrm>
            <a:off x="4761225" y="31067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52</a:t>
            </a:r>
            <a:endParaRPr sz="1800" b="1"/>
          </a:p>
          <a:p>
            <a:pPr marL="0" lvl="0" indent="0" algn="l" rtl="0">
              <a:spcBef>
                <a:spcPts val="0"/>
              </a:spcBef>
              <a:spcAft>
                <a:spcPts val="0"/>
              </a:spcAft>
              <a:buNone/>
            </a:pPr>
            <a:r>
              <a:rPr lang="fr" sz="1800" b="1"/>
              <a:t>+   		  9</a:t>
            </a:r>
            <a:endParaRPr sz="1800" b="1"/>
          </a:p>
          <a:p>
            <a:pPr marL="0" lvl="0" indent="0" algn="l" rtl="0">
              <a:spcBef>
                <a:spcPts val="0"/>
              </a:spcBef>
              <a:spcAft>
                <a:spcPts val="0"/>
              </a:spcAft>
              <a:buNone/>
            </a:pPr>
            <a:r>
              <a:rPr lang="fr" sz="1800" b="1"/>
              <a:t>= </a:t>
            </a:r>
            <a:r>
              <a:rPr lang="fr" sz="1800" b="1">
                <a:solidFill>
                  <a:srgbClr val="FF0000"/>
                </a:solidFill>
              </a:rPr>
              <a:t>		61</a:t>
            </a:r>
            <a:endParaRPr sz="2200" b="1">
              <a:solidFill>
                <a:srgbClr val="FF0000"/>
              </a:solidFill>
            </a:endParaRPr>
          </a:p>
        </p:txBody>
      </p:sp>
      <p:sp>
        <p:nvSpPr>
          <p:cNvPr id="219" name="Google Shape;219;p21"/>
          <p:cNvSpPr txBox="1"/>
          <p:nvPr/>
        </p:nvSpPr>
        <p:spPr>
          <a:xfrm>
            <a:off x="1085400" y="1495475"/>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
        <p:nvSpPr>
          <p:cNvPr id="220" name="Google Shape;220;p21"/>
          <p:cNvSpPr txBox="1"/>
          <p:nvPr/>
        </p:nvSpPr>
        <p:spPr>
          <a:xfrm>
            <a:off x="5863050" y="1470825"/>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
        <p:nvSpPr>
          <p:cNvPr id="221" name="Google Shape;221;p21"/>
          <p:cNvSpPr txBox="1"/>
          <p:nvPr/>
        </p:nvSpPr>
        <p:spPr>
          <a:xfrm>
            <a:off x="1008850" y="2828625"/>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
        <p:nvSpPr>
          <p:cNvPr id="222" name="Google Shape;222;p21"/>
          <p:cNvSpPr txBox="1"/>
          <p:nvPr/>
        </p:nvSpPr>
        <p:spPr>
          <a:xfrm>
            <a:off x="3001675" y="2882375"/>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
        <p:nvSpPr>
          <p:cNvPr id="223" name="Google Shape;223;p21"/>
          <p:cNvSpPr txBox="1"/>
          <p:nvPr/>
        </p:nvSpPr>
        <p:spPr>
          <a:xfrm>
            <a:off x="5655325" y="2828625"/>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1883"/>
        <p:cNvGrpSpPr/>
        <p:nvPr/>
      </p:nvGrpSpPr>
      <p:grpSpPr>
        <a:xfrm>
          <a:off x="0" y="0"/>
          <a:ext cx="0" cy="0"/>
          <a:chOff x="0" y="0"/>
          <a:chExt cx="0" cy="0"/>
        </a:xfrm>
      </p:grpSpPr>
      <p:pic>
        <p:nvPicPr>
          <p:cNvPr id="1884" name="Google Shape;1884;p102"/>
          <p:cNvPicPr preferRelativeResize="0"/>
          <p:nvPr/>
        </p:nvPicPr>
        <p:blipFill>
          <a:blip r:embed="rId3">
            <a:alphaModFix/>
          </a:blip>
          <a:stretch>
            <a:fillRect/>
          </a:stretch>
        </p:blipFill>
        <p:spPr>
          <a:xfrm>
            <a:off x="-36782" y="0"/>
            <a:ext cx="9144970" cy="5143501"/>
          </a:xfrm>
          <a:prstGeom prst="rect">
            <a:avLst/>
          </a:prstGeom>
          <a:noFill/>
          <a:ln>
            <a:noFill/>
          </a:ln>
        </p:spPr>
      </p:pic>
      <p:sp>
        <p:nvSpPr>
          <p:cNvPr id="1885" name="Google Shape;1885;p102"/>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1886" name="Google Shape;1886;p102"/>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887" name="Google Shape;1887;p102"/>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888" name="Google Shape;1888;p102"/>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889" name="Google Shape;1889;p102"/>
          <p:cNvSpPr txBox="1"/>
          <p:nvPr/>
        </p:nvSpPr>
        <p:spPr>
          <a:xfrm>
            <a:off x="297200" y="1043950"/>
            <a:ext cx="78111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1890" name="Google Shape;1890;p102"/>
          <p:cNvSpPr txBox="1"/>
          <p:nvPr/>
        </p:nvSpPr>
        <p:spPr>
          <a:xfrm>
            <a:off x="88450" y="3089275"/>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32 - 6 = </a:t>
            </a:r>
            <a:r>
              <a:rPr lang="fr" sz="1800" b="1">
                <a:solidFill>
                  <a:srgbClr val="FF0000"/>
                </a:solidFill>
              </a:rPr>
              <a:t>26</a:t>
            </a:r>
            <a:endParaRPr sz="2200" b="1">
              <a:solidFill>
                <a:srgbClr val="FF0000"/>
              </a:solidFill>
            </a:endParaRPr>
          </a:p>
        </p:txBody>
      </p:sp>
      <p:sp>
        <p:nvSpPr>
          <p:cNvPr id="1891" name="Google Shape;1891;p102"/>
          <p:cNvSpPr txBox="1"/>
          <p:nvPr/>
        </p:nvSpPr>
        <p:spPr>
          <a:xfrm>
            <a:off x="3046070" y="3089275"/>
            <a:ext cx="16941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78 - 5 =</a:t>
            </a:r>
            <a:r>
              <a:rPr lang="fr" sz="1800" b="1">
                <a:solidFill>
                  <a:srgbClr val="FF0000"/>
                </a:solidFill>
              </a:rPr>
              <a:t> 73</a:t>
            </a:r>
            <a:endParaRPr sz="2200" b="1">
              <a:solidFill>
                <a:srgbClr val="FF0000"/>
              </a:solidFill>
            </a:endParaRPr>
          </a:p>
        </p:txBody>
      </p:sp>
      <p:sp>
        <p:nvSpPr>
          <p:cNvPr id="1892" name="Google Shape;1892;p102"/>
          <p:cNvSpPr txBox="1"/>
          <p:nvPr/>
        </p:nvSpPr>
        <p:spPr>
          <a:xfrm>
            <a:off x="5754375" y="3089675"/>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45 - 7 = </a:t>
            </a:r>
            <a:r>
              <a:rPr lang="fr" sz="1800" b="1">
                <a:solidFill>
                  <a:srgbClr val="FF0000"/>
                </a:solidFill>
              </a:rPr>
              <a:t>38</a:t>
            </a:r>
            <a:endParaRPr sz="2200" b="1">
              <a:solidFill>
                <a:srgbClr val="FF0000"/>
              </a:solidFill>
            </a:endParaRPr>
          </a:p>
        </p:txBody>
      </p:sp>
      <p:sp>
        <p:nvSpPr>
          <p:cNvPr id="1893" name="Google Shape;1893;p102"/>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0</a:t>
            </a:r>
            <a:endParaRPr>
              <a:latin typeface="Finger Paint"/>
              <a:ea typeface="Finger Paint"/>
              <a:cs typeface="Finger Paint"/>
              <a:sym typeface="Finger Paint"/>
            </a:endParaRPr>
          </a:p>
        </p:txBody>
      </p:sp>
      <p:sp>
        <p:nvSpPr>
          <p:cNvPr id="1894" name="Google Shape;1894;p102"/>
          <p:cNvSpPr txBox="1"/>
          <p:nvPr/>
        </p:nvSpPr>
        <p:spPr>
          <a:xfrm>
            <a:off x="190525" y="16266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58 </a:t>
            </a:r>
            <a:endParaRPr sz="1800" b="1"/>
          </a:p>
          <a:p>
            <a:pPr marL="0" lvl="0" indent="0" algn="l" rtl="0">
              <a:spcBef>
                <a:spcPts val="0"/>
              </a:spcBef>
              <a:spcAft>
                <a:spcPts val="0"/>
              </a:spcAft>
              <a:buNone/>
            </a:pPr>
            <a:r>
              <a:rPr lang="fr" sz="1800" b="1"/>
              <a:t>+     5 </a:t>
            </a:r>
            <a:endParaRPr sz="1800" b="1"/>
          </a:p>
          <a:p>
            <a:pPr marL="0" lvl="0" indent="0" algn="l" rtl="0">
              <a:spcBef>
                <a:spcPts val="0"/>
              </a:spcBef>
              <a:spcAft>
                <a:spcPts val="0"/>
              </a:spcAft>
              <a:buNone/>
            </a:pPr>
            <a:r>
              <a:rPr lang="fr" sz="1800" b="1"/>
              <a:t>= </a:t>
            </a:r>
            <a:r>
              <a:rPr lang="fr" sz="1800" b="1">
                <a:solidFill>
                  <a:srgbClr val="FF0000"/>
                </a:solidFill>
              </a:rPr>
              <a:t>  63</a:t>
            </a:r>
            <a:endParaRPr sz="2200" b="1">
              <a:solidFill>
                <a:srgbClr val="FF0000"/>
              </a:solidFill>
            </a:endParaRPr>
          </a:p>
        </p:txBody>
      </p:sp>
      <p:sp>
        <p:nvSpPr>
          <p:cNvPr id="1895" name="Google Shape;1895;p102"/>
          <p:cNvSpPr txBox="1"/>
          <p:nvPr/>
        </p:nvSpPr>
        <p:spPr>
          <a:xfrm>
            <a:off x="2686100" y="16266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11 </a:t>
            </a:r>
            <a:endParaRPr sz="1800" b="1"/>
          </a:p>
          <a:p>
            <a:pPr marL="0" lvl="0" indent="0" algn="l" rtl="0">
              <a:spcBef>
                <a:spcPts val="0"/>
              </a:spcBef>
              <a:spcAft>
                <a:spcPts val="0"/>
              </a:spcAft>
              <a:buNone/>
            </a:pPr>
            <a:r>
              <a:rPr lang="fr" sz="1800" b="1"/>
              <a:t>+  26 </a:t>
            </a:r>
            <a:endParaRPr sz="1800" b="1"/>
          </a:p>
          <a:p>
            <a:pPr marL="0" lvl="0" indent="0" algn="l" rtl="0">
              <a:spcBef>
                <a:spcPts val="0"/>
              </a:spcBef>
              <a:spcAft>
                <a:spcPts val="0"/>
              </a:spcAft>
              <a:buNone/>
            </a:pPr>
            <a:r>
              <a:rPr lang="fr" sz="1800" b="1"/>
              <a:t>=  </a:t>
            </a:r>
            <a:r>
              <a:rPr lang="fr" sz="1800" b="1">
                <a:solidFill>
                  <a:srgbClr val="FF0000"/>
                </a:solidFill>
              </a:rPr>
              <a:t>37</a:t>
            </a:r>
            <a:endParaRPr sz="2200" b="1">
              <a:solidFill>
                <a:srgbClr val="FF0000"/>
              </a:solidFill>
            </a:endParaRPr>
          </a:p>
        </p:txBody>
      </p:sp>
      <p:sp>
        <p:nvSpPr>
          <p:cNvPr id="1896" name="Google Shape;1896;p102"/>
          <p:cNvSpPr txBox="1"/>
          <p:nvPr/>
        </p:nvSpPr>
        <p:spPr>
          <a:xfrm>
            <a:off x="5494025" y="1648150"/>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78 </a:t>
            </a:r>
            <a:endParaRPr sz="1800" b="1"/>
          </a:p>
          <a:p>
            <a:pPr marL="0" lvl="0" indent="0" algn="l" rtl="0">
              <a:spcBef>
                <a:spcPts val="0"/>
              </a:spcBef>
              <a:spcAft>
                <a:spcPts val="0"/>
              </a:spcAft>
              <a:buNone/>
            </a:pPr>
            <a:r>
              <a:rPr lang="fr" sz="1800" b="1"/>
              <a:t>+    8 </a:t>
            </a:r>
            <a:endParaRPr sz="1800" b="1"/>
          </a:p>
          <a:p>
            <a:pPr marL="0" lvl="0" indent="0" algn="l" rtl="0">
              <a:spcBef>
                <a:spcPts val="0"/>
              </a:spcBef>
              <a:spcAft>
                <a:spcPts val="0"/>
              </a:spcAft>
              <a:buNone/>
            </a:pPr>
            <a:r>
              <a:rPr lang="fr" sz="1800" b="1"/>
              <a:t>=  </a:t>
            </a:r>
            <a:r>
              <a:rPr lang="fr" sz="1800" b="1">
                <a:solidFill>
                  <a:srgbClr val="FF0000"/>
                </a:solidFill>
              </a:rPr>
              <a:t>86</a:t>
            </a:r>
            <a:endParaRPr sz="2200" b="1">
              <a:solidFill>
                <a:srgbClr val="FF0000"/>
              </a:solidFill>
            </a:endParaRPr>
          </a:p>
        </p:txBody>
      </p:sp>
      <p:cxnSp>
        <p:nvCxnSpPr>
          <p:cNvPr id="1897" name="Google Shape;1897;p102"/>
          <p:cNvCxnSpPr/>
          <p:nvPr/>
        </p:nvCxnSpPr>
        <p:spPr>
          <a:xfrm rot="10800000" flipH="1">
            <a:off x="190525" y="22875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898" name="Google Shape;1898;p102"/>
          <p:cNvCxnSpPr/>
          <p:nvPr/>
        </p:nvCxnSpPr>
        <p:spPr>
          <a:xfrm rot="10800000" flipH="1">
            <a:off x="2766050" y="2287588"/>
            <a:ext cx="1516500" cy="7500"/>
          </a:xfrm>
          <a:prstGeom prst="straightConnector1">
            <a:avLst/>
          </a:prstGeom>
          <a:noFill/>
          <a:ln w="9525" cap="flat" cmpd="sng">
            <a:solidFill>
              <a:schemeClr val="dk2"/>
            </a:solidFill>
            <a:prstDash val="solid"/>
            <a:round/>
            <a:headEnd type="none" w="med" len="med"/>
            <a:tailEnd type="none" w="med" len="med"/>
          </a:ln>
        </p:spPr>
      </p:cxnSp>
      <p:cxnSp>
        <p:nvCxnSpPr>
          <p:cNvPr id="1899" name="Google Shape;1899;p102"/>
          <p:cNvCxnSpPr/>
          <p:nvPr/>
        </p:nvCxnSpPr>
        <p:spPr>
          <a:xfrm rot="10800000" flipH="1">
            <a:off x="5494025" y="2287588"/>
            <a:ext cx="1516500" cy="7500"/>
          </a:xfrm>
          <a:prstGeom prst="straightConnector1">
            <a:avLst/>
          </a:prstGeom>
          <a:noFill/>
          <a:ln w="9525" cap="flat" cmpd="sng">
            <a:solidFill>
              <a:schemeClr val="dk2"/>
            </a:solidFill>
            <a:prstDash val="solid"/>
            <a:round/>
            <a:headEnd type="none" w="med" len="med"/>
            <a:tailEnd type="none" w="med" len="med"/>
          </a:ln>
        </p:spPr>
      </p:cxnSp>
      <p:sp>
        <p:nvSpPr>
          <p:cNvPr id="1900" name="Google Shape;1900;p102"/>
          <p:cNvSpPr txBox="1"/>
          <p:nvPr/>
        </p:nvSpPr>
        <p:spPr>
          <a:xfrm>
            <a:off x="539950" y="144415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901" name="Google Shape;1901;p102"/>
          <p:cNvSpPr txBox="1"/>
          <p:nvPr/>
        </p:nvSpPr>
        <p:spPr>
          <a:xfrm>
            <a:off x="5792475" y="15279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902" name="Google Shape;1902;p102"/>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Shape 1906"/>
        <p:cNvGrpSpPr/>
        <p:nvPr/>
      </p:nvGrpSpPr>
      <p:grpSpPr>
        <a:xfrm>
          <a:off x="0" y="0"/>
          <a:ext cx="0" cy="0"/>
          <a:chOff x="0" y="0"/>
          <a:chExt cx="0" cy="0"/>
        </a:xfrm>
      </p:grpSpPr>
      <p:pic>
        <p:nvPicPr>
          <p:cNvPr id="1907" name="Google Shape;1907;p103"/>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908" name="Google Shape;1908;p103"/>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1909" name="Google Shape;1909;p103"/>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910" name="Google Shape;1910;p103"/>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911" name="Google Shape;1911;p103"/>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912" name="Google Shape;1912;p103"/>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1913" name="Google Shape;1913;p103"/>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58 + 6 = </a:t>
            </a:r>
            <a:endParaRPr sz="1800" b="1"/>
          </a:p>
        </p:txBody>
      </p:sp>
      <p:pic>
        <p:nvPicPr>
          <p:cNvPr id="1914" name="Google Shape;1914;p103"/>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915" name="Google Shape;1915;p103"/>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a:t>
            </a:r>
            <a:endParaRPr>
              <a:latin typeface="Finger Paint"/>
              <a:ea typeface="Finger Paint"/>
              <a:cs typeface="Finger Paint"/>
              <a:sym typeface="Finger Paint"/>
            </a:endParaRPr>
          </a:p>
        </p:txBody>
      </p:sp>
      <p:sp>
        <p:nvSpPr>
          <p:cNvPr id="1916" name="Google Shape;1916;p103"/>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84 + 8 = </a:t>
            </a:r>
            <a:endParaRPr sz="1800" b="1"/>
          </a:p>
        </p:txBody>
      </p:sp>
      <p:sp>
        <p:nvSpPr>
          <p:cNvPr id="1917" name="Google Shape;1917;p103"/>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34 + 7 =</a:t>
            </a:r>
            <a:endParaRPr sz="1800" b="1"/>
          </a:p>
        </p:txBody>
      </p:sp>
      <p:sp>
        <p:nvSpPr>
          <p:cNvPr id="1918" name="Google Shape;1918;p103"/>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75 - 7 = </a:t>
            </a:r>
            <a:endParaRPr sz="1800" b="1"/>
          </a:p>
        </p:txBody>
      </p:sp>
      <p:sp>
        <p:nvSpPr>
          <p:cNvPr id="1919" name="Google Shape;1919;p103"/>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48 - 9 = </a:t>
            </a:r>
            <a:endParaRPr sz="1800" b="1"/>
          </a:p>
        </p:txBody>
      </p:sp>
      <p:sp>
        <p:nvSpPr>
          <p:cNvPr id="1920" name="Google Shape;1920;p103"/>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31 - 6 = </a:t>
            </a:r>
            <a:endParaRPr sz="1800" b="1"/>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Shape 1924"/>
        <p:cNvGrpSpPr/>
        <p:nvPr/>
      </p:nvGrpSpPr>
      <p:grpSpPr>
        <a:xfrm>
          <a:off x="0" y="0"/>
          <a:ext cx="0" cy="0"/>
          <a:chOff x="0" y="0"/>
          <a:chExt cx="0" cy="0"/>
        </a:xfrm>
      </p:grpSpPr>
      <p:pic>
        <p:nvPicPr>
          <p:cNvPr id="1925" name="Google Shape;1925;p104"/>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1926" name="Google Shape;1926;p104"/>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1927" name="Google Shape;1927;p104"/>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928" name="Google Shape;1928;p104"/>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929" name="Google Shape;1929;p104"/>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930" name="Google Shape;1930;p104"/>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1931" name="Google Shape;1931;p104"/>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1</a:t>
            </a:r>
            <a:endParaRPr>
              <a:latin typeface="Finger Paint"/>
              <a:ea typeface="Finger Paint"/>
              <a:cs typeface="Finger Paint"/>
              <a:sym typeface="Finger Paint"/>
            </a:endParaRPr>
          </a:p>
        </p:txBody>
      </p:sp>
      <p:sp>
        <p:nvSpPr>
          <p:cNvPr id="1932" name="Google Shape;1932;p104"/>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5 8 </a:t>
            </a:r>
            <a:endParaRPr sz="1800" b="1"/>
          </a:p>
          <a:p>
            <a:pPr marL="0" lvl="0" indent="0" algn="l" rtl="0">
              <a:spcBef>
                <a:spcPts val="0"/>
              </a:spcBef>
              <a:spcAft>
                <a:spcPts val="0"/>
              </a:spcAft>
              <a:buNone/>
            </a:pPr>
            <a:r>
              <a:rPr lang="fr" sz="1800" b="1"/>
              <a:t>+    6</a:t>
            </a:r>
            <a:endParaRPr sz="1800" b="1"/>
          </a:p>
          <a:p>
            <a:pPr marL="0" lvl="0" indent="0" algn="l" rtl="0">
              <a:spcBef>
                <a:spcPts val="0"/>
              </a:spcBef>
              <a:spcAft>
                <a:spcPts val="0"/>
              </a:spcAft>
              <a:buNone/>
            </a:pPr>
            <a:r>
              <a:rPr lang="fr" sz="1800" b="1"/>
              <a:t>=</a:t>
            </a:r>
            <a:r>
              <a:rPr lang="fr" sz="1800" b="1">
                <a:solidFill>
                  <a:srgbClr val="FF0000"/>
                </a:solidFill>
              </a:rPr>
              <a:t>6  4</a:t>
            </a:r>
            <a:endParaRPr sz="2200" b="1">
              <a:solidFill>
                <a:srgbClr val="FF0000"/>
              </a:solidFill>
            </a:endParaRPr>
          </a:p>
        </p:txBody>
      </p:sp>
      <p:sp>
        <p:nvSpPr>
          <p:cNvPr id="1933" name="Google Shape;1933;p104"/>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8 4</a:t>
            </a:r>
            <a:endParaRPr sz="1800" b="1"/>
          </a:p>
          <a:p>
            <a:pPr marL="0" lvl="0" indent="0" algn="l" rtl="0">
              <a:spcBef>
                <a:spcPts val="0"/>
              </a:spcBef>
              <a:spcAft>
                <a:spcPts val="0"/>
              </a:spcAft>
              <a:buNone/>
            </a:pPr>
            <a:r>
              <a:rPr lang="fr" sz="1800" b="1"/>
              <a:t>+    8</a:t>
            </a:r>
            <a:endParaRPr sz="1800" b="1"/>
          </a:p>
          <a:p>
            <a:pPr marL="0" lvl="0" indent="0" algn="l" rtl="0">
              <a:spcBef>
                <a:spcPts val="0"/>
              </a:spcBef>
              <a:spcAft>
                <a:spcPts val="0"/>
              </a:spcAft>
              <a:buNone/>
            </a:pPr>
            <a:r>
              <a:rPr lang="fr" sz="1800" b="1"/>
              <a:t>= </a:t>
            </a:r>
            <a:r>
              <a:rPr lang="fr" sz="1800" b="1">
                <a:solidFill>
                  <a:srgbClr val="FF0000"/>
                </a:solidFill>
              </a:rPr>
              <a:t>9 2</a:t>
            </a:r>
            <a:endParaRPr sz="2200" b="1">
              <a:solidFill>
                <a:srgbClr val="FF0000"/>
              </a:solidFill>
            </a:endParaRPr>
          </a:p>
        </p:txBody>
      </p:sp>
      <p:sp>
        <p:nvSpPr>
          <p:cNvPr id="1934" name="Google Shape;1934;p104"/>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3 4</a:t>
            </a:r>
            <a:endParaRPr sz="1800" b="1"/>
          </a:p>
          <a:p>
            <a:pPr marL="0" lvl="0" indent="0" algn="l" rtl="0">
              <a:spcBef>
                <a:spcPts val="0"/>
              </a:spcBef>
              <a:spcAft>
                <a:spcPts val="0"/>
              </a:spcAft>
              <a:buNone/>
            </a:pPr>
            <a:r>
              <a:rPr lang="fr" sz="1800" b="1"/>
              <a:t>+    7</a:t>
            </a:r>
            <a:endParaRPr sz="1800" b="1"/>
          </a:p>
          <a:p>
            <a:pPr marL="0" lvl="0" indent="0" algn="l" rtl="0">
              <a:spcBef>
                <a:spcPts val="0"/>
              </a:spcBef>
              <a:spcAft>
                <a:spcPts val="0"/>
              </a:spcAft>
              <a:buNone/>
            </a:pPr>
            <a:r>
              <a:rPr lang="fr" sz="1800" b="1"/>
              <a:t>= </a:t>
            </a:r>
            <a:r>
              <a:rPr lang="fr" sz="1800" b="1">
                <a:solidFill>
                  <a:srgbClr val="FF0000"/>
                </a:solidFill>
              </a:rPr>
              <a:t>4 1</a:t>
            </a:r>
            <a:endParaRPr sz="2200" b="1">
              <a:solidFill>
                <a:srgbClr val="FF0000"/>
              </a:solidFill>
            </a:endParaRPr>
          </a:p>
        </p:txBody>
      </p:sp>
      <p:sp>
        <p:nvSpPr>
          <p:cNvPr id="1935" name="Google Shape;1935;p104"/>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75 - 7 =</a:t>
            </a:r>
            <a:r>
              <a:rPr lang="fr" sz="1800" b="1">
                <a:solidFill>
                  <a:srgbClr val="FF0000"/>
                </a:solidFill>
              </a:rPr>
              <a:t> 68</a:t>
            </a:r>
            <a:endParaRPr sz="1800" b="1">
              <a:solidFill>
                <a:srgbClr val="FF0000"/>
              </a:solidFill>
            </a:endParaRPr>
          </a:p>
        </p:txBody>
      </p:sp>
      <p:sp>
        <p:nvSpPr>
          <p:cNvPr id="1936" name="Google Shape;1936;p104"/>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48 - 9 =</a:t>
            </a:r>
            <a:r>
              <a:rPr lang="fr" sz="1800" b="1">
                <a:solidFill>
                  <a:srgbClr val="FF0000"/>
                </a:solidFill>
              </a:rPr>
              <a:t> 39</a:t>
            </a:r>
            <a:endParaRPr sz="1800" b="1">
              <a:solidFill>
                <a:srgbClr val="FF0000"/>
              </a:solidFill>
            </a:endParaRPr>
          </a:p>
        </p:txBody>
      </p:sp>
      <p:sp>
        <p:nvSpPr>
          <p:cNvPr id="1937" name="Google Shape;1937;p104"/>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800" b="1"/>
              <a:t>31 - 6 =</a:t>
            </a:r>
            <a:r>
              <a:rPr lang="fr" sz="1800" b="1">
                <a:solidFill>
                  <a:srgbClr val="FF0000"/>
                </a:solidFill>
              </a:rPr>
              <a:t> 25</a:t>
            </a:r>
            <a:endParaRPr sz="1800" b="1">
              <a:solidFill>
                <a:srgbClr val="FF0000"/>
              </a:solidFill>
            </a:endParaRPr>
          </a:p>
        </p:txBody>
      </p:sp>
      <p:sp>
        <p:nvSpPr>
          <p:cNvPr id="1938" name="Google Shape;1938;p104"/>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939" name="Google Shape;1939;p104"/>
          <p:cNvSpPr txBox="1"/>
          <p:nvPr/>
        </p:nvSpPr>
        <p:spPr>
          <a:xfrm>
            <a:off x="364075" y="16197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940" name="Google Shape;1940;p104"/>
          <p:cNvSpPr txBox="1"/>
          <p:nvPr/>
        </p:nvSpPr>
        <p:spPr>
          <a:xfrm>
            <a:off x="26893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941" name="Google Shape;1941;p104"/>
          <p:cNvSpPr txBox="1"/>
          <p:nvPr/>
        </p:nvSpPr>
        <p:spPr>
          <a:xfrm>
            <a:off x="5052000"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Shape 1945"/>
        <p:cNvGrpSpPr/>
        <p:nvPr/>
      </p:nvGrpSpPr>
      <p:grpSpPr>
        <a:xfrm>
          <a:off x="0" y="0"/>
          <a:ext cx="0" cy="0"/>
          <a:chOff x="0" y="0"/>
          <a:chExt cx="0" cy="0"/>
        </a:xfrm>
      </p:grpSpPr>
      <p:pic>
        <p:nvPicPr>
          <p:cNvPr id="1946" name="Google Shape;1946;p105"/>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947" name="Google Shape;1947;p105"/>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1948" name="Google Shape;1948;p105"/>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949" name="Google Shape;1949;p105"/>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950" name="Google Shape;1950;p105"/>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951" name="Google Shape;1951;p105"/>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1952" name="Google Shape;1952;p105"/>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45 + 8 =</a:t>
            </a:r>
            <a:endParaRPr sz="1800" b="1"/>
          </a:p>
        </p:txBody>
      </p:sp>
      <p:pic>
        <p:nvPicPr>
          <p:cNvPr id="1953" name="Google Shape;1953;p105"/>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954" name="Google Shape;1954;p105"/>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a:t>
            </a:r>
            <a:endParaRPr>
              <a:latin typeface="Finger Paint"/>
              <a:ea typeface="Finger Paint"/>
              <a:cs typeface="Finger Paint"/>
              <a:sym typeface="Finger Paint"/>
            </a:endParaRPr>
          </a:p>
        </p:txBody>
      </p:sp>
      <p:sp>
        <p:nvSpPr>
          <p:cNvPr id="1955" name="Google Shape;1955;p105"/>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 + 13 = </a:t>
            </a:r>
            <a:endParaRPr sz="1800" b="1"/>
          </a:p>
        </p:txBody>
      </p:sp>
      <p:sp>
        <p:nvSpPr>
          <p:cNvPr id="1956" name="Google Shape;1956;p105"/>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49 + 9 =</a:t>
            </a:r>
            <a:endParaRPr sz="1800" b="1"/>
          </a:p>
        </p:txBody>
      </p:sp>
      <p:sp>
        <p:nvSpPr>
          <p:cNvPr id="1957" name="Google Shape;1957;p105"/>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56 - 5 = </a:t>
            </a:r>
            <a:endParaRPr sz="1800" b="1"/>
          </a:p>
        </p:txBody>
      </p:sp>
      <p:sp>
        <p:nvSpPr>
          <p:cNvPr id="1958" name="Google Shape;1958;p105"/>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72 - 5 = </a:t>
            </a:r>
            <a:endParaRPr sz="1800" b="1"/>
          </a:p>
        </p:txBody>
      </p:sp>
      <p:sp>
        <p:nvSpPr>
          <p:cNvPr id="1959" name="Google Shape;1959;p105"/>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61 - 8 =</a:t>
            </a:r>
            <a:endParaRPr sz="1800" b="1"/>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Shape 1963"/>
        <p:cNvGrpSpPr/>
        <p:nvPr/>
      </p:nvGrpSpPr>
      <p:grpSpPr>
        <a:xfrm>
          <a:off x="0" y="0"/>
          <a:ext cx="0" cy="0"/>
          <a:chOff x="0" y="0"/>
          <a:chExt cx="0" cy="0"/>
        </a:xfrm>
      </p:grpSpPr>
      <p:pic>
        <p:nvPicPr>
          <p:cNvPr id="1964" name="Google Shape;1964;p106"/>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1965" name="Google Shape;1965;p106"/>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1966" name="Google Shape;1966;p106"/>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967" name="Google Shape;1967;p106"/>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968" name="Google Shape;1968;p106"/>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969" name="Google Shape;1969;p106"/>
          <p:cNvSpPr txBox="1"/>
          <p:nvPr/>
        </p:nvSpPr>
        <p:spPr>
          <a:xfrm>
            <a:off x="167625"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1970" name="Google Shape;1970;p106"/>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2</a:t>
            </a:r>
            <a:endParaRPr>
              <a:latin typeface="Finger Paint"/>
              <a:ea typeface="Finger Paint"/>
              <a:cs typeface="Finger Paint"/>
              <a:sym typeface="Finger Paint"/>
            </a:endParaRPr>
          </a:p>
        </p:txBody>
      </p:sp>
      <p:sp>
        <p:nvSpPr>
          <p:cNvPr id="1971" name="Google Shape;1971;p106"/>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45 </a:t>
            </a:r>
            <a:endParaRPr sz="1800" b="1"/>
          </a:p>
          <a:p>
            <a:pPr marL="0" lvl="0" indent="0" algn="l" rtl="0">
              <a:spcBef>
                <a:spcPts val="0"/>
              </a:spcBef>
              <a:spcAft>
                <a:spcPts val="0"/>
              </a:spcAft>
              <a:buNone/>
            </a:pPr>
            <a:r>
              <a:rPr lang="fr" sz="1800" b="1"/>
              <a:t>+   		  8 </a:t>
            </a:r>
            <a:endParaRPr sz="1800" b="1"/>
          </a:p>
          <a:p>
            <a:pPr marL="0" lvl="0" indent="0" algn="l" rtl="0">
              <a:spcBef>
                <a:spcPts val="0"/>
              </a:spcBef>
              <a:spcAft>
                <a:spcPts val="0"/>
              </a:spcAft>
              <a:buNone/>
            </a:pPr>
            <a:r>
              <a:rPr lang="fr" sz="1800" b="1"/>
              <a:t>= </a:t>
            </a:r>
            <a:r>
              <a:rPr lang="fr" sz="1800" b="1">
                <a:solidFill>
                  <a:srgbClr val="FF0000"/>
                </a:solidFill>
              </a:rPr>
              <a:t>		53</a:t>
            </a:r>
            <a:endParaRPr sz="2200" b="1">
              <a:solidFill>
                <a:srgbClr val="FF0000"/>
              </a:solidFill>
            </a:endParaRPr>
          </a:p>
        </p:txBody>
      </p:sp>
      <p:sp>
        <p:nvSpPr>
          <p:cNvPr id="1972" name="Google Shape;1972;p106"/>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56</a:t>
            </a:r>
            <a:endParaRPr sz="1800" b="1"/>
          </a:p>
          <a:p>
            <a:pPr marL="0" lvl="0" indent="0" algn="l" rtl="0">
              <a:spcBef>
                <a:spcPts val="0"/>
              </a:spcBef>
              <a:spcAft>
                <a:spcPts val="0"/>
              </a:spcAft>
              <a:buNone/>
            </a:pPr>
            <a:r>
              <a:rPr lang="fr" sz="1800" b="1"/>
              <a:t>+   		13 </a:t>
            </a:r>
            <a:endParaRPr sz="1800" b="1"/>
          </a:p>
          <a:p>
            <a:pPr marL="0" lvl="0" indent="0" algn="l" rtl="0">
              <a:spcBef>
                <a:spcPts val="0"/>
              </a:spcBef>
              <a:spcAft>
                <a:spcPts val="0"/>
              </a:spcAft>
              <a:buNone/>
            </a:pPr>
            <a:r>
              <a:rPr lang="fr" sz="1800" b="1"/>
              <a:t>=		</a:t>
            </a:r>
            <a:r>
              <a:rPr lang="fr" sz="1800" b="1">
                <a:solidFill>
                  <a:srgbClr val="FF0000"/>
                </a:solidFill>
              </a:rPr>
              <a:t>69</a:t>
            </a:r>
            <a:endParaRPr sz="2200" b="1">
              <a:solidFill>
                <a:srgbClr val="FF0000"/>
              </a:solidFill>
            </a:endParaRPr>
          </a:p>
        </p:txBody>
      </p:sp>
      <p:sp>
        <p:nvSpPr>
          <p:cNvPr id="1973" name="Google Shape;1973;p106"/>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49</a:t>
            </a:r>
            <a:endParaRPr sz="1800" b="1"/>
          </a:p>
          <a:p>
            <a:pPr marL="0" lvl="0" indent="0" algn="l" rtl="0">
              <a:spcBef>
                <a:spcPts val="0"/>
              </a:spcBef>
              <a:spcAft>
                <a:spcPts val="0"/>
              </a:spcAft>
              <a:buNone/>
            </a:pPr>
            <a:r>
              <a:rPr lang="fr" sz="1800" b="1"/>
              <a:t>+   		  9 </a:t>
            </a:r>
            <a:endParaRPr sz="1800" b="1"/>
          </a:p>
          <a:p>
            <a:pPr marL="0" lvl="0" indent="0" algn="l" rtl="0">
              <a:spcBef>
                <a:spcPts val="0"/>
              </a:spcBef>
              <a:spcAft>
                <a:spcPts val="0"/>
              </a:spcAft>
              <a:buNone/>
            </a:pPr>
            <a:r>
              <a:rPr lang="fr" sz="1800" b="1"/>
              <a:t>= </a:t>
            </a:r>
            <a:r>
              <a:rPr lang="fr" sz="1800" b="1">
                <a:solidFill>
                  <a:srgbClr val="FF0000"/>
                </a:solidFill>
              </a:rPr>
              <a:t>		58</a:t>
            </a:r>
            <a:endParaRPr sz="2200" b="1">
              <a:solidFill>
                <a:srgbClr val="FF0000"/>
              </a:solidFill>
            </a:endParaRPr>
          </a:p>
        </p:txBody>
      </p:sp>
      <p:sp>
        <p:nvSpPr>
          <p:cNvPr id="1974" name="Google Shape;1974;p106"/>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56</a:t>
            </a:r>
            <a:r>
              <a:rPr lang="fr" sz="1800" b="1"/>
              <a:t> - 5 =</a:t>
            </a:r>
            <a:r>
              <a:rPr lang="fr" sz="1800" b="1">
                <a:solidFill>
                  <a:srgbClr val="FF0000"/>
                </a:solidFill>
              </a:rPr>
              <a:t> 51</a:t>
            </a:r>
            <a:endParaRPr sz="1800" b="1">
              <a:solidFill>
                <a:srgbClr val="FF0000"/>
              </a:solidFill>
            </a:endParaRPr>
          </a:p>
        </p:txBody>
      </p:sp>
      <p:sp>
        <p:nvSpPr>
          <p:cNvPr id="1975" name="Google Shape;1975;p106"/>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72</a:t>
            </a:r>
            <a:r>
              <a:rPr lang="fr" sz="1800" b="1"/>
              <a:t> - 5 = </a:t>
            </a:r>
            <a:r>
              <a:rPr lang="fr" sz="1800" b="1">
                <a:solidFill>
                  <a:srgbClr val="FF0000"/>
                </a:solidFill>
              </a:rPr>
              <a:t>67</a:t>
            </a:r>
            <a:endParaRPr sz="1800" b="1">
              <a:solidFill>
                <a:srgbClr val="FF0000"/>
              </a:solidFill>
            </a:endParaRPr>
          </a:p>
        </p:txBody>
      </p:sp>
      <p:sp>
        <p:nvSpPr>
          <p:cNvPr id="1976" name="Google Shape;1976;p106"/>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61</a:t>
            </a:r>
            <a:r>
              <a:rPr lang="fr" sz="1800" b="1"/>
              <a:t> - 8 =</a:t>
            </a:r>
            <a:r>
              <a:rPr lang="fr" sz="1800" b="1">
                <a:solidFill>
                  <a:srgbClr val="FF0000"/>
                </a:solidFill>
              </a:rPr>
              <a:t> 53</a:t>
            </a:r>
            <a:endParaRPr sz="1800" b="1">
              <a:solidFill>
                <a:srgbClr val="FF0000"/>
              </a:solidFill>
            </a:endParaRPr>
          </a:p>
        </p:txBody>
      </p:sp>
      <p:sp>
        <p:nvSpPr>
          <p:cNvPr id="1977" name="Google Shape;1977;p106"/>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1978" name="Google Shape;1978;p106"/>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1979" name="Google Shape;1979;p106"/>
          <p:cNvSpPr txBox="1"/>
          <p:nvPr/>
        </p:nvSpPr>
        <p:spPr>
          <a:xfrm>
            <a:off x="1094775" y="1522625"/>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
        <p:nvSpPr>
          <p:cNvPr id="1980" name="Google Shape;1980;p106"/>
          <p:cNvSpPr txBox="1"/>
          <p:nvPr/>
        </p:nvSpPr>
        <p:spPr>
          <a:xfrm>
            <a:off x="5784788" y="1444150"/>
            <a:ext cx="3000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solidFill>
                  <a:schemeClr val="dk1"/>
                </a:solidFill>
              </a:rPr>
              <a:t>1</a:t>
            </a:r>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Shape 1984"/>
        <p:cNvGrpSpPr/>
        <p:nvPr/>
      </p:nvGrpSpPr>
      <p:grpSpPr>
        <a:xfrm>
          <a:off x="0" y="0"/>
          <a:ext cx="0" cy="0"/>
          <a:chOff x="0" y="0"/>
          <a:chExt cx="0" cy="0"/>
        </a:xfrm>
      </p:grpSpPr>
      <p:pic>
        <p:nvPicPr>
          <p:cNvPr id="1985" name="Google Shape;1985;p107"/>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1986" name="Google Shape;1986;p107"/>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1987" name="Google Shape;1987;p107"/>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1988" name="Google Shape;1988;p107"/>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1989" name="Google Shape;1989;p107"/>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1990" name="Google Shape;1990;p107"/>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1991" name="Google Shape;1991;p107"/>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55 + 7 =</a:t>
            </a:r>
            <a:endParaRPr sz="1800" b="1"/>
          </a:p>
        </p:txBody>
      </p:sp>
      <p:pic>
        <p:nvPicPr>
          <p:cNvPr id="1992" name="Google Shape;1992;p107"/>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1993" name="Google Shape;1993;p107"/>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3</a:t>
            </a:r>
            <a:endParaRPr>
              <a:latin typeface="Finger Paint"/>
              <a:ea typeface="Finger Paint"/>
              <a:cs typeface="Finger Paint"/>
              <a:sym typeface="Finger Paint"/>
            </a:endParaRPr>
          </a:p>
        </p:txBody>
      </p:sp>
      <p:sp>
        <p:nvSpPr>
          <p:cNvPr id="1994" name="Google Shape;1994;p107"/>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31 + 8 = </a:t>
            </a:r>
            <a:endParaRPr sz="1800" b="1"/>
          </a:p>
        </p:txBody>
      </p:sp>
      <p:sp>
        <p:nvSpPr>
          <p:cNvPr id="1995" name="Google Shape;1995;p107"/>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87 + 4 =</a:t>
            </a:r>
            <a:endParaRPr sz="1800" b="1"/>
          </a:p>
        </p:txBody>
      </p:sp>
      <p:sp>
        <p:nvSpPr>
          <p:cNvPr id="1996" name="Google Shape;1996;p107"/>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76 - 9 = </a:t>
            </a:r>
            <a:endParaRPr sz="1800" b="1"/>
          </a:p>
        </p:txBody>
      </p:sp>
      <p:sp>
        <p:nvSpPr>
          <p:cNvPr id="1997" name="Google Shape;1997;p107"/>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43 - 4 = </a:t>
            </a:r>
            <a:endParaRPr sz="1800" b="1"/>
          </a:p>
        </p:txBody>
      </p:sp>
      <p:sp>
        <p:nvSpPr>
          <p:cNvPr id="1998" name="Google Shape;1998;p107"/>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52 - 4 = </a:t>
            </a:r>
            <a:endParaRPr sz="1800" b="1"/>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Shape 2002"/>
        <p:cNvGrpSpPr/>
        <p:nvPr/>
      </p:nvGrpSpPr>
      <p:grpSpPr>
        <a:xfrm>
          <a:off x="0" y="0"/>
          <a:ext cx="0" cy="0"/>
          <a:chOff x="0" y="0"/>
          <a:chExt cx="0" cy="0"/>
        </a:xfrm>
      </p:grpSpPr>
      <p:pic>
        <p:nvPicPr>
          <p:cNvPr id="2003" name="Google Shape;2003;p108"/>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004" name="Google Shape;2004;p108"/>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005" name="Google Shape;2005;p108"/>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006" name="Google Shape;2006;p108"/>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007" name="Google Shape;2007;p108"/>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008" name="Google Shape;2008;p108"/>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009" name="Google Shape;2009;p108"/>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3</a:t>
            </a:r>
            <a:endParaRPr>
              <a:latin typeface="Finger Paint"/>
              <a:ea typeface="Finger Paint"/>
              <a:cs typeface="Finger Paint"/>
              <a:sym typeface="Finger Paint"/>
            </a:endParaRPr>
          </a:p>
        </p:txBody>
      </p:sp>
      <p:sp>
        <p:nvSpPr>
          <p:cNvPr id="2010" name="Google Shape;2010;p108"/>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5 5</a:t>
            </a:r>
            <a:endParaRPr sz="1800" b="1"/>
          </a:p>
          <a:p>
            <a:pPr marL="0" lvl="0" indent="0" algn="l" rtl="0">
              <a:spcBef>
                <a:spcPts val="0"/>
              </a:spcBef>
              <a:spcAft>
                <a:spcPts val="0"/>
              </a:spcAft>
              <a:buNone/>
            </a:pPr>
            <a:r>
              <a:rPr lang="fr" sz="1800" b="1"/>
              <a:t>+      7</a:t>
            </a:r>
            <a:endParaRPr sz="1800" b="1"/>
          </a:p>
          <a:p>
            <a:pPr marL="0" lvl="0" indent="0" algn="l" rtl="0">
              <a:spcBef>
                <a:spcPts val="0"/>
              </a:spcBef>
              <a:spcAft>
                <a:spcPts val="0"/>
              </a:spcAft>
              <a:buNone/>
            </a:pPr>
            <a:r>
              <a:rPr lang="fr" sz="1800" b="1"/>
              <a:t>= </a:t>
            </a:r>
            <a:r>
              <a:rPr lang="fr" sz="1800" b="1">
                <a:solidFill>
                  <a:srgbClr val="FF0000"/>
                </a:solidFill>
              </a:rPr>
              <a:t>  6 2</a:t>
            </a:r>
            <a:endParaRPr sz="2200" b="1">
              <a:solidFill>
                <a:srgbClr val="FF0000"/>
              </a:solidFill>
            </a:endParaRPr>
          </a:p>
        </p:txBody>
      </p:sp>
      <p:sp>
        <p:nvSpPr>
          <p:cNvPr id="2011" name="Google Shape;2011;p108"/>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3  1</a:t>
            </a:r>
            <a:endParaRPr sz="1800" b="1"/>
          </a:p>
          <a:p>
            <a:pPr marL="0" lvl="0" indent="0" algn="l" rtl="0">
              <a:spcBef>
                <a:spcPts val="0"/>
              </a:spcBef>
              <a:spcAft>
                <a:spcPts val="0"/>
              </a:spcAft>
              <a:buNone/>
            </a:pPr>
            <a:r>
              <a:rPr lang="fr" sz="1800" b="1"/>
              <a:t>+        8</a:t>
            </a:r>
            <a:endParaRPr sz="1800" b="1"/>
          </a:p>
          <a:p>
            <a:pPr marL="0" lvl="0" indent="0" algn="l" rtl="0">
              <a:spcBef>
                <a:spcPts val="0"/>
              </a:spcBef>
              <a:spcAft>
                <a:spcPts val="0"/>
              </a:spcAft>
              <a:buNone/>
            </a:pPr>
            <a:r>
              <a:rPr lang="fr" sz="1800" b="1"/>
              <a:t>=   </a:t>
            </a:r>
            <a:r>
              <a:rPr lang="fr" sz="1800" b="1">
                <a:solidFill>
                  <a:srgbClr val="FF0000"/>
                </a:solidFill>
              </a:rPr>
              <a:t> 3  9</a:t>
            </a:r>
            <a:endParaRPr sz="2200" b="1">
              <a:solidFill>
                <a:srgbClr val="FF0000"/>
              </a:solidFill>
            </a:endParaRPr>
          </a:p>
        </p:txBody>
      </p:sp>
      <p:sp>
        <p:nvSpPr>
          <p:cNvPr id="2012" name="Google Shape;2012;p108"/>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8  7</a:t>
            </a:r>
            <a:endParaRPr sz="1800" b="1"/>
          </a:p>
          <a:p>
            <a:pPr marL="0" lvl="0" indent="0" algn="l" rtl="0">
              <a:spcBef>
                <a:spcPts val="0"/>
              </a:spcBef>
              <a:spcAft>
                <a:spcPts val="0"/>
              </a:spcAft>
              <a:buNone/>
            </a:pPr>
            <a:r>
              <a:rPr lang="fr" sz="1800" b="1"/>
              <a:t>+         4</a:t>
            </a:r>
            <a:endParaRPr sz="1800" b="1"/>
          </a:p>
          <a:p>
            <a:pPr marL="0" lvl="0" indent="0" algn="l" rtl="0">
              <a:spcBef>
                <a:spcPts val="0"/>
              </a:spcBef>
              <a:spcAft>
                <a:spcPts val="0"/>
              </a:spcAft>
              <a:buNone/>
            </a:pPr>
            <a:r>
              <a:rPr lang="fr" sz="1800" b="1"/>
              <a:t>=  </a:t>
            </a:r>
            <a:r>
              <a:rPr lang="fr" sz="1800" b="1">
                <a:solidFill>
                  <a:srgbClr val="FF0000"/>
                </a:solidFill>
              </a:rPr>
              <a:t>   9  1</a:t>
            </a:r>
            <a:endParaRPr sz="2200" b="1">
              <a:solidFill>
                <a:srgbClr val="FF0000"/>
              </a:solidFill>
            </a:endParaRPr>
          </a:p>
        </p:txBody>
      </p:sp>
      <p:sp>
        <p:nvSpPr>
          <p:cNvPr id="2013" name="Google Shape;2013;p108"/>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a:t> </a:t>
            </a:r>
            <a:r>
              <a:rPr lang="fr" sz="1600" b="1"/>
              <a:t> 76 - 9</a:t>
            </a:r>
            <a:r>
              <a:rPr lang="fr" b="1"/>
              <a:t> </a:t>
            </a:r>
            <a:r>
              <a:rPr lang="fr" sz="1800" b="1"/>
              <a:t> =</a:t>
            </a:r>
            <a:r>
              <a:rPr lang="fr" sz="1800" b="1">
                <a:solidFill>
                  <a:srgbClr val="FF0000"/>
                </a:solidFill>
              </a:rPr>
              <a:t> 67</a:t>
            </a:r>
            <a:endParaRPr sz="1800" b="1">
              <a:solidFill>
                <a:srgbClr val="FF0000"/>
              </a:solidFill>
            </a:endParaRPr>
          </a:p>
        </p:txBody>
      </p:sp>
      <p:sp>
        <p:nvSpPr>
          <p:cNvPr id="2014" name="Google Shape;2014;p108"/>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sz="1600" b="1"/>
              <a:t> 43 - 4</a:t>
            </a:r>
            <a:r>
              <a:rPr lang="fr" sz="1800" b="1"/>
              <a:t> =</a:t>
            </a:r>
            <a:r>
              <a:rPr lang="fr" sz="1800" b="1">
                <a:solidFill>
                  <a:srgbClr val="FF0000"/>
                </a:solidFill>
              </a:rPr>
              <a:t> 39 </a:t>
            </a:r>
            <a:endParaRPr sz="1800" b="1">
              <a:solidFill>
                <a:srgbClr val="FF0000"/>
              </a:solidFill>
            </a:endParaRPr>
          </a:p>
        </p:txBody>
      </p:sp>
      <p:sp>
        <p:nvSpPr>
          <p:cNvPr id="2015" name="Google Shape;2015;p108"/>
          <p:cNvSpPr txBox="1"/>
          <p:nvPr/>
        </p:nvSpPr>
        <p:spPr>
          <a:xfrm>
            <a:off x="5864525" y="30708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 </a:t>
            </a:r>
            <a:r>
              <a:rPr lang="fr" b="1"/>
              <a:t> </a:t>
            </a:r>
            <a:r>
              <a:rPr lang="fr" sz="1600" b="1"/>
              <a:t>52 - 4 </a:t>
            </a:r>
            <a:r>
              <a:rPr lang="fr" sz="1800" b="1"/>
              <a:t>=</a:t>
            </a:r>
            <a:r>
              <a:rPr lang="fr" sz="1800" b="1">
                <a:solidFill>
                  <a:srgbClr val="FF0000"/>
                </a:solidFill>
              </a:rPr>
              <a:t> 48 </a:t>
            </a:r>
            <a:endParaRPr sz="1800" b="1">
              <a:solidFill>
                <a:srgbClr val="FF0000"/>
              </a:solidFill>
            </a:endParaRPr>
          </a:p>
        </p:txBody>
      </p:sp>
      <p:sp>
        <p:nvSpPr>
          <p:cNvPr id="2016" name="Google Shape;2016;p108"/>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017" name="Google Shape;2017;p108"/>
          <p:cNvSpPr txBox="1"/>
          <p:nvPr/>
        </p:nvSpPr>
        <p:spPr>
          <a:xfrm>
            <a:off x="7033275" y="1833000"/>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cxnSp>
        <p:nvCxnSpPr>
          <p:cNvPr id="2018" name="Google Shape;2018;p108"/>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2019" name="Google Shape;2019;p108"/>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020" name="Google Shape;2020;p108"/>
          <p:cNvSpPr txBox="1"/>
          <p:nvPr/>
        </p:nvSpPr>
        <p:spPr>
          <a:xfrm>
            <a:off x="7313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021" name="Google Shape;2021;p108"/>
          <p:cNvSpPr txBox="1"/>
          <p:nvPr/>
        </p:nvSpPr>
        <p:spPr>
          <a:xfrm>
            <a:off x="5333875" y="157242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Shape 2025"/>
        <p:cNvGrpSpPr/>
        <p:nvPr/>
      </p:nvGrpSpPr>
      <p:grpSpPr>
        <a:xfrm>
          <a:off x="0" y="0"/>
          <a:ext cx="0" cy="0"/>
          <a:chOff x="0" y="0"/>
          <a:chExt cx="0" cy="0"/>
        </a:xfrm>
      </p:grpSpPr>
      <p:pic>
        <p:nvPicPr>
          <p:cNvPr id="2026" name="Google Shape;2026;p109"/>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027" name="Google Shape;2027;p109"/>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028" name="Google Shape;2028;p109"/>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029" name="Google Shape;2029;p109"/>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030" name="Google Shape;2030;p109"/>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031" name="Google Shape;2031;p109"/>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032" name="Google Shape;2032;p109"/>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81 + 5 = </a:t>
            </a:r>
            <a:endParaRPr sz="1800" b="1"/>
          </a:p>
        </p:txBody>
      </p:sp>
      <p:pic>
        <p:nvPicPr>
          <p:cNvPr id="2033" name="Google Shape;2033;p109"/>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034" name="Google Shape;2034;p109"/>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4</a:t>
            </a:r>
            <a:endParaRPr>
              <a:latin typeface="Finger Paint"/>
              <a:ea typeface="Finger Paint"/>
              <a:cs typeface="Finger Paint"/>
              <a:sym typeface="Finger Paint"/>
            </a:endParaRPr>
          </a:p>
        </p:txBody>
      </p:sp>
      <p:sp>
        <p:nvSpPr>
          <p:cNvPr id="2035" name="Google Shape;2035;p109"/>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48 + 7 = </a:t>
            </a:r>
            <a:endParaRPr sz="1800" b="1"/>
          </a:p>
        </p:txBody>
      </p:sp>
      <p:sp>
        <p:nvSpPr>
          <p:cNvPr id="2036" name="Google Shape;2036;p109"/>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78 + 2 = </a:t>
            </a:r>
            <a:endParaRPr b="1"/>
          </a:p>
        </p:txBody>
      </p:sp>
      <p:sp>
        <p:nvSpPr>
          <p:cNvPr id="2037" name="Google Shape;2037;p109"/>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74 - 8 = </a:t>
            </a:r>
            <a:endParaRPr sz="1800" b="1"/>
          </a:p>
        </p:txBody>
      </p:sp>
      <p:sp>
        <p:nvSpPr>
          <p:cNvPr id="2038" name="Google Shape;2038;p109"/>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36 - 3 = </a:t>
            </a:r>
            <a:endParaRPr sz="1800" b="1"/>
          </a:p>
        </p:txBody>
      </p:sp>
      <p:sp>
        <p:nvSpPr>
          <p:cNvPr id="2039" name="Google Shape;2039;p109"/>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52 - 9 = </a:t>
            </a:r>
            <a:endParaRPr sz="1800" b="1"/>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Shape 2043"/>
        <p:cNvGrpSpPr/>
        <p:nvPr/>
      </p:nvGrpSpPr>
      <p:grpSpPr>
        <a:xfrm>
          <a:off x="0" y="0"/>
          <a:ext cx="0" cy="0"/>
          <a:chOff x="0" y="0"/>
          <a:chExt cx="0" cy="0"/>
        </a:xfrm>
      </p:grpSpPr>
      <p:pic>
        <p:nvPicPr>
          <p:cNvPr id="2044" name="Google Shape;2044;p110"/>
          <p:cNvPicPr preferRelativeResize="0"/>
          <p:nvPr/>
        </p:nvPicPr>
        <p:blipFill>
          <a:blip r:embed="rId3">
            <a:alphaModFix/>
          </a:blip>
          <a:stretch>
            <a:fillRect/>
          </a:stretch>
        </p:blipFill>
        <p:spPr>
          <a:xfrm>
            <a:off x="-36769" y="0"/>
            <a:ext cx="9144970" cy="5143501"/>
          </a:xfrm>
          <a:prstGeom prst="rect">
            <a:avLst/>
          </a:prstGeom>
          <a:noFill/>
          <a:ln>
            <a:noFill/>
          </a:ln>
        </p:spPr>
      </p:pic>
      <p:sp>
        <p:nvSpPr>
          <p:cNvPr id="2045" name="Google Shape;2045;p110"/>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046" name="Google Shape;2046;p110"/>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047" name="Google Shape;2047;p110"/>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048" name="Google Shape;2048;p110"/>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049" name="Google Shape;2049;p110"/>
          <p:cNvSpPr txBox="1"/>
          <p:nvPr/>
        </p:nvSpPr>
        <p:spPr>
          <a:xfrm>
            <a:off x="297200" y="1043950"/>
            <a:ext cx="760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Tu as 5 minutes pour poser et effectuer le plus d’opérations possibles.</a:t>
            </a:r>
            <a:endParaRPr>
              <a:latin typeface="Finger Paint"/>
              <a:ea typeface="Finger Paint"/>
              <a:cs typeface="Finger Paint"/>
              <a:sym typeface="Finger Paint"/>
            </a:endParaRPr>
          </a:p>
        </p:txBody>
      </p:sp>
      <p:sp>
        <p:nvSpPr>
          <p:cNvPr id="2050" name="Google Shape;2050;p110"/>
          <p:cNvSpPr txBox="1"/>
          <p:nvPr/>
        </p:nvSpPr>
        <p:spPr>
          <a:xfrm>
            <a:off x="0" y="0"/>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4</a:t>
            </a:r>
            <a:endParaRPr>
              <a:latin typeface="Finger Paint"/>
              <a:ea typeface="Finger Paint"/>
              <a:cs typeface="Finger Paint"/>
              <a:sym typeface="Finger Paint"/>
            </a:endParaRPr>
          </a:p>
        </p:txBody>
      </p:sp>
      <p:sp>
        <p:nvSpPr>
          <p:cNvPr id="2051" name="Google Shape;2051;p110"/>
          <p:cNvSpPr txBox="1"/>
          <p:nvPr/>
        </p:nvSpPr>
        <p:spPr>
          <a:xfrm>
            <a:off x="16762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8  1</a:t>
            </a:r>
            <a:endParaRPr sz="1800" b="1"/>
          </a:p>
          <a:p>
            <a:pPr marL="0" lvl="0" indent="0" algn="l" rtl="0">
              <a:spcBef>
                <a:spcPts val="0"/>
              </a:spcBef>
              <a:spcAft>
                <a:spcPts val="0"/>
              </a:spcAft>
              <a:buNone/>
            </a:pPr>
            <a:r>
              <a:rPr lang="fr" sz="1800" b="1"/>
              <a:t>+        5</a:t>
            </a:r>
            <a:endParaRPr sz="1800" b="1"/>
          </a:p>
          <a:p>
            <a:pPr marL="0" lvl="0" indent="0" algn="l" rtl="0">
              <a:spcBef>
                <a:spcPts val="0"/>
              </a:spcBef>
              <a:spcAft>
                <a:spcPts val="0"/>
              </a:spcAft>
              <a:buNone/>
            </a:pPr>
            <a:r>
              <a:rPr lang="fr" sz="1800" b="1"/>
              <a:t>= </a:t>
            </a:r>
            <a:r>
              <a:rPr lang="fr" sz="1800" b="1">
                <a:solidFill>
                  <a:srgbClr val="FF0000"/>
                </a:solidFill>
              </a:rPr>
              <a:t>   8  6</a:t>
            </a:r>
            <a:endParaRPr sz="2200" b="1">
              <a:solidFill>
                <a:srgbClr val="FF0000"/>
              </a:solidFill>
            </a:endParaRPr>
          </a:p>
        </p:txBody>
      </p:sp>
      <p:sp>
        <p:nvSpPr>
          <p:cNvPr id="2052" name="Google Shape;2052;p110"/>
          <p:cNvSpPr txBox="1"/>
          <p:nvPr/>
        </p:nvSpPr>
        <p:spPr>
          <a:xfrm>
            <a:off x="24307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4  8</a:t>
            </a:r>
            <a:endParaRPr sz="1800" b="1"/>
          </a:p>
          <a:p>
            <a:pPr marL="0" lvl="0" indent="0" algn="l" rtl="0">
              <a:spcBef>
                <a:spcPts val="0"/>
              </a:spcBef>
              <a:spcAft>
                <a:spcPts val="0"/>
              </a:spcAft>
              <a:buNone/>
            </a:pPr>
            <a:r>
              <a:rPr lang="fr" sz="1800" b="1"/>
              <a:t>+        7</a:t>
            </a:r>
            <a:endParaRPr sz="1800" b="1"/>
          </a:p>
          <a:p>
            <a:pPr marL="0" lvl="0" indent="0" algn="l" rtl="0">
              <a:spcBef>
                <a:spcPts val="0"/>
              </a:spcBef>
              <a:spcAft>
                <a:spcPts val="0"/>
              </a:spcAft>
              <a:buNone/>
            </a:pPr>
            <a:r>
              <a:rPr lang="fr" sz="1800" b="1"/>
              <a:t>=    </a:t>
            </a:r>
            <a:r>
              <a:rPr lang="fr" sz="1800" b="1">
                <a:solidFill>
                  <a:srgbClr val="FF0000"/>
                </a:solidFill>
              </a:rPr>
              <a:t>5  5</a:t>
            </a:r>
            <a:endParaRPr sz="2200" b="1">
              <a:solidFill>
                <a:srgbClr val="FF0000"/>
              </a:solidFill>
            </a:endParaRPr>
          </a:p>
        </p:txBody>
      </p:sp>
      <p:sp>
        <p:nvSpPr>
          <p:cNvPr id="2053" name="Google Shape;2053;p110"/>
          <p:cNvSpPr txBox="1"/>
          <p:nvPr/>
        </p:nvSpPr>
        <p:spPr>
          <a:xfrm>
            <a:off x="4831075" y="1767538"/>
            <a:ext cx="31392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a:t>      7  8</a:t>
            </a:r>
            <a:endParaRPr sz="1800" b="1"/>
          </a:p>
          <a:p>
            <a:pPr marL="0" lvl="0" indent="0" algn="l" rtl="0">
              <a:spcBef>
                <a:spcPts val="0"/>
              </a:spcBef>
              <a:spcAft>
                <a:spcPts val="0"/>
              </a:spcAft>
              <a:buNone/>
            </a:pPr>
            <a:r>
              <a:rPr lang="fr" sz="1800" b="1"/>
              <a:t>+        2</a:t>
            </a:r>
            <a:endParaRPr sz="1800" b="1"/>
          </a:p>
          <a:p>
            <a:pPr marL="0" lvl="0" indent="0" algn="l" rtl="0">
              <a:spcBef>
                <a:spcPts val="0"/>
              </a:spcBef>
              <a:spcAft>
                <a:spcPts val="0"/>
              </a:spcAft>
              <a:buNone/>
            </a:pPr>
            <a:r>
              <a:rPr lang="fr" sz="1800" b="1"/>
              <a:t>= </a:t>
            </a:r>
            <a:r>
              <a:rPr lang="fr" sz="1800" b="1">
                <a:solidFill>
                  <a:srgbClr val="FF0000"/>
                </a:solidFill>
              </a:rPr>
              <a:t>   8  0</a:t>
            </a:r>
            <a:endParaRPr sz="2200" b="1">
              <a:solidFill>
                <a:srgbClr val="FF0000"/>
              </a:solidFill>
            </a:endParaRPr>
          </a:p>
        </p:txBody>
      </p:sp>
      <p:sp>
        <p:nvSpPr>
          <p:cNvPr id="2054" name="Google Shape;2054;p110"/>
          <p:cNvSpPr txBox="1"/>
          <p:nvPr/>
        </p:nvSpPr>
        <p:spPr>
          <a:xfrm>
            <a:off x="0" y="31470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a:t>  74 - 8</a:t>
            </a:r>
            <a:r>
              <a:rPr lang="fr"/>
              <a:t> </a:t>
            </a:r>
            <a:r>
              <a:rPr lang="fr" sz="1800" b="1"/>
              <a:t> =</a:t>
            </a:r>
            <a:r>
              <a:rPr lang="fr" sz="1800" b="1">
                <a:solidFill>
                  <a:srgbClr val="FF0000"/>
                </a:solidFill>
              </a:rPr>
              <a:t>  66</a:t>
            </a:r>
            <a:endParaRPr sz="1800" b="1">
              <a:solidFill>
                <a:srgbClr val="FF0000"/>
              </a:solidFill>
            </a:endParaRPr>
          </a:p>
        </p:txBody>
      </p:sp>
      <p:sp>
        <p:nvSpPr>
          <p:cNvPr id="2055" name="Google Shape;2055;p110"/>
          <p:cNvSpPr txBox="1"/>
          <p:nvPr/>
        </p:nvSpPr>
        <p:spPr>
          <a:xfrm>
            <a:off x="2979300" y="3106750"/>
            <a:ext cx="2979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a:t>  36 - 3 </a:t>
            </a:r>
            <a:r>
              <a:rPr lang="fr" sz="1800" b="1"/>
              <a:t> =</a:t>
            </a:r>
            <a:r>
              <a:rPr lang="fr" sz="1800" b="1">
                <a:solidFill>
                  <a:srgbClr val="FF0000"/>
                </a:solidFill>
              </a:rPr>
              <a:t> 33</a:t>
            </a:r>
            <a:endParaRPr sz="1800" b="1">
              <a:solidFill>
                <a:srgbClr val="FF0000"/>
              </a:solidFill>
            </a:endParaRPr>
          </a:p>
        </p:txBody>
      </p:sp>
      <p:sp>
        <p:nvSpPr>
          <p:cNvPr id="2056" name="Google Shape;2056;p110"/>
          <p:cNvSpPr txBox="1"/>
          <p:nvPr/>
        </p:nvSpPr>
        <p:spPr>
          <a:xfrm>
            <a:off x="5864525" y="3070850"/>
            <a:ext cx="29793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a:t>52 - 9 </a:t>
            </a:r>
            <a:r>
              <a:rPr lang="fr" sz="2000" b="1"/>
              <a:t> </a:t>
            </a:r>
            <a:r>
              <a:rPr lang="fr" sz="1800" b="1"/>
              <a:t>=</a:t>
            </a:r>
            <a:r>
              <a:rPr lang="fr" sz="1800" b="1">
                <a:solidFill>
                  <a:srgbClr val="FF0000"/>
                </a:solidFill>
              </a:rPr>
              <a:t> 43</a:t>
            </a:r>
            <a:endParaRPr sz="1800" b="1">
              <a:solidFill>
                <a:srgbClr val="FF0000"/>
              </a:solidFill>
            </a:endParaRPr>
          </a:p>
        </p:txBody>
      </p:sp>
      <p:sp>
        <p:nvSpPr>
          <p:cNvPr id="2057" name="Google Shape;2057;p110"/>
          <p:cNvSpPr txBox="1"/>
          <p:nvPr/>
        </p:nvSpPr>
        <p:spPr>
          <a:xfrm>
            <a:off x="8784800" y="1671500"/>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058" name="Google Shape;2058;p110"/>
          <p:cNvSpPr txBox="1"/>
          <p:nvPr/>
        </p:nvSpPr>
        <p:spPr>
          <a:xfrm>
            <a:off x="7033275" y="1833000"/>
            <a:ext cx="2194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solidFill>
                <a:srgbClr val="00FF00"/>
              </a:solidFill>
            </a:endParaRPr>
          </a:p>
        </p:txBody>
      </p:sp>
      <p:cxnSp>
        <p:nvCxnSpPr>
          <p:cNvPr id="2059" name="Google Shape;2059;p110"/>
          <p:cNvCxnSpPr/>
          <p:nvPr/>
        </p:nvCxnSpPr>
        <p:spPr>
          <a:xfrm rot="10800000" flipH="1">
            <a:off x="8313425" y="1889875"/>
            <a:ext cx="464700" cy="159900"/>
          </a:xfrm>
          <a:prstGeom prst="straightConnector1">
            <a:avLst/>
          </a:prstGeom>
          <a:noFill/>
          <a:ln w="9525" cap="flat" cmpd="sng">
            <a:solidFill>
              <a:schemeClr val="dk2"/>
            </a:solidFill>
            <a:prstDash val="solid"/>
            <a:round/>
            <a:headEnd type="none" w="med" len="med"/>
            <a:tailEnd type="triangle" w="med" len="med"/>
          </a:ln>
        </p:spPr>
      </p:cxnSp>
      <p:sp>
        <p:nvSpPr>
          <p:cNvPr id="2060" name="Google Shape;2060;p110"/>
          <p:cNvSpPr txBox="1"/>
          <p:nvPr/>
        </p:nvSpPr>
        <p:spPr>
          <a:xfrm>
            <a:off x="6226750" y="628500"/>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Permanent Marker"/>
                <a:ea typeface="Permanent Marker"/>
                <a:cs typeface="Permanent Marker"/>
                <a:sym typeface="Permanent Marker"/>
              </a:rPr>
              <a:t>CORRECTION</a:t>
            </a:r>
            <a:endParaRPr sz="2100">
              <a:solidFill>
                <a:srgbClr val="FF0000"/>
              </a:solidFill>
              <a:latin typeface="Permanent Marker"/>
              <a:ea typeface="Permanent Marker"/>
              <a:cs typeface="Permanent Marker"/>
              <a:sym typeface="Permanent Marker"/>
            </a:endParaRPr>
          </a:p>
        </p:txBody>
      </p:sp>
      <p:sp>
        <p:nvSpPr>
          <p:cNvPr id="2061" name="Google Shape;2061;p110"/>
          <p:cNvSpPr txBox="1"/>
          <p:nvPr/>
        </p:nvSpPr>
        <p:spPr>
          <a:xfrm>
            <a:off x="2743200" y="1599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
        <p:nvSpPr>
          <p:cNvPr id="2062" name="Google Shape;2062;p110"/>
          <p:cNvSpPr txBox="1"/>
          <p:nvPr/>
        </p:nvSpPr>
        <p:spPr>
          <a:xfrm>
            <a:off x="5280663" y="1599575"/>
            <a:ext cx="2361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800">
                <a:solidFill>
                  <a:srgbClr val="FF0000"/>
                </a:solidFill>
              </a:rPr>
              <a:t>1</a:t>
            </a:r>
            <a:endParaRPr sz="800">
              <a:solidFill>
                <a:srgbClr val="FF0000"/>
              </a:solidFill>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Shape 2066"/>
        <p:cNvGrpSpPr/>
        <p:nvPr/>
      </p:nvGrpSpPr>
      <p:grpSpPr>
        <a:xfrm>
          <a:off x="0" y="0"/>
          <a:ext cx="0" cy="0"/>
          <a:chOff x="0" y="0"/>
          <a:chExt cx="0" cy="0"/>
        </a:xfrm>
      </p:grpSpPr>
      <p:pic>
        <p:nvPicPr>
          <p:cNvPr id="2067" name="Google Shape;2067;p111"/>
          <p:cNvPicPr preferRelativeResize="0"/>
          <p:nvPr/>
        </p:nvPicPr>
        <p:blipFill>
          <a:blip r:embed="rId3">
            <a:alphaModFix/>
          </a:blip>
          <a:stretch>
            <a:fillRect/>
          </a:stretch>
        </p:blipFill>
        <p:spPr>
          <a:xfrm>
            <a:off x="-494" y="0"/>
            <a:ext cx="9144970" cy="5143501"/>
          </a:xfrm>
          <a:prstGeom prst="rect">
            <a:avLst/>
          </a:prstGeom>
          <a:noFill/>
          <a:ln>
            <a:noFill/>
          </a:ln>
        </p:spPr>
      </p:pic>
      <p:sp>
        <p:nvSpPr>
          <p:cNvPr id="2068" name="Google Shape;2068;p111"/>
          <p:cNvSpPr txBox="1"/>
          <p:nvPr/>
        </p:nvSpPr>
        <p:spPr>
          <a:xfrm rot="846">
            <a:off x="1211575" y="675"/>
            <a:ext cx="7315200" cy="815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4100">
                <a:latin typeface="Permanent Marker"/>
                <a:ea typeface="Permanent Marker"/>
                <a:cs typeface="Permanent Marker"/>
                <a:sym typeface="Permanent Marker"/>
              </a:rPr>
              <a:t>Champion dE  Calculs</a:t>
            </a:r>
            <a:endParaRPr sz="4100">
              <a:latin typeface="Permanent Marker"/>
              <a:ea typeface="Permanent Marker"/>
              <a:cs typeface="Permanent Marker"/>
              <a:sym typeface="Permanent Marker"/>
            </a:endParaRPr>
          </a:p>
        </p:txBody>
      </p:sp>
      <p:pic>
        <p:nvPicPr>
          <p:cNvPr id="2069" name="Google Shape;2069;p111"/>
          <p:cNvPicPr preferRelativeResize="0"/>
          <p:nvPr/>
        </p:nvPicPr>
        <p:blipFill>
          <a:blip r:embed="rId4">
            <a:alphaModFix/>
          </a:blip>
          <a:stretch>
            <a:fillRect/>
          </a:stretch>
        </p:blipFill>
        <p:spPr>
          <a:xfrm>
            <a:off x="7900425" y="3998588"/>
            <a:ext cx="1123950" cy="1181100"/>
          </a:xfrm>
          <a:prstGeom prst="rect">
            <a:avLst/>
          </a:prstGeom>
          <a:noFill/>
          <a:ln>
            <a:noFill/>
          </a:ln>
        </p:spPr>
      </p:pic>
      <p:pic>
        <p:nvPicPr>
          <p:cNvPr id="2070" name="Google Shape;2070;p111"/>
          <p:cNvPicPr preferRelativeResize="0"/>
          <p:nvPr/>
        </p:nvPicPr>
        <p:blipFill>
          <a:blip r:embed="rId5">
            <a:alphaModFix/>
          </a:blip>
          <a:stretch>
            <a:fillRect/>
          </a:stretch>
        </p:blipFill>
        <p:spPr>
          <a:xfrm>
            <a:off x="7818120" y="320470"/>
            <a:ext cx="1206250" cy="1251950"/>
          </a:xfrm>
          <a:prstGeom prst="rect">
            <a:avLst/>
          </a:prstGeom>
          <a:noFill/>
          <a:ln>
            <a:noFill/>
          </a:ln>
        </p:spPr>
      </p:pic>
      <p:pic>
        <p:nvPicPr>
          <p:cNvPr id="2071" name="Google Shape;2071;p111"/>
          <p:cNvPicPr preferRelativeResize="0"/>
          <p:nvPr/>
        </p:nvPicPr>
        <p:blipFill>
          <a:blip r:embed="rId5">
            <a:alphaModFix/>
          </a:blip>
          <a:stretch>
            <a:fillRect/>
          </a:stretch>
        </p:blipFill>
        <p:spPr>
          <a:xfrm>
            <a:off x="88442" y="4182475"/>
            <a:ext cx="787348" cy="817200"/>
          </a:xfrm>
          <a:prstGeom prst="rect">
            <a:avLst/>
          </a:prstGeom>
          <a:noFill/>
          <a:ln>
            <a:noFill/>
          </a:ln>
        </p:spPr>
      </p:pic>
      <p:sp>
        <p:nvSpPr>
          <p:cNvPr id="2072" name="Google Shape;2072;p111"/>
          <p:cNvSpPr txBox="1"/>
          <p:nvPr/>
        </p:nvSpPr>
        <p:spPr>
          <a:xfrm>
            <a:off x="297200" y="1043950"/>
            <a:ext cx="7721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a:solidFill>
                  <a:schemeClr val="dk1"/>
                </a:solidFill>
                <a:latin typeface="Finger Paint"/>
                <a:ea typeface="Finger Paint"/>
                <a:cs typeface="Finger Paint"/>
                <a:sym typeface="Finger Paint"/>
              </a:rPr>
              <a:t>Tu as 5 minutes pour poser et effectuer le plus d’opérations possibles.</a:t>
            </a:r>
            <a:endParaRPr>
              <a:solidFill>
                <a:schemeClr val="dk1"/>
              </a:solidFill>
              <a:latin typeface="Finger Paint"/>
              <a:ea typeface="Finger Paint"/>
              <a:cs typeface="Finger Paint"/>
              <a:sym typeface="Finger Paint"/>
            </a:endParaRPr>
          </a:p>
          <a:p>
            <a:pPr marL="0" lvl="0" indent="0" algn="l" rtl="0">
              <a:spcBef>
                <a:spcPts val="0"/>
              </a:spcBef>
              <a:spcAft>
                <a:spcPts val="0"/>
              </a:spcAft>
              <a:buNone/>
            </a:pPr>
            <a:endParaRPr>
              <a:latin typeface="Finger Paint"/>
              <a:ea typeface="Finger Paint"/>
              <a:cs typeface="Finger Paint"/>
              <a:sym typeface="Finger Paint"/>
            </a:endParaRPr>
          </a:p>
        </p:txBody>
      </p:sp>
      <p:sp>
        <p:nvSpPr>
          <p:cNvPr id="2073" name="Google Shape;2073;p111"/>
          <p:cNvSpPr txBox="1"/>
          <p:nvPr/>
        </p:nvSpPr>
        <p:spPr>
          <a:xfrm>
            <a:off x="256100" y="17221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84 + 8 = </a:t>
            </a:r>
            <a:endParaRPr sz="1800" b="1"/>
          </a:p>
        </p:txBody>
      </p:sp>
      <p:pic>
        <p:nvPicPr>
          <p:cNvPr id="2074" name="Google Shape;2074;p111"/>
          <p:cNvPicPr preferRelativeResize="0"/>
          <p:nvPr/>
        </p:nvPicPr>
        <p:blipFill>
          <a:blip r:embed="rId6">
            <a:alphaModFix/>
          </a:blip>
          <a:stretch>
            <a:fillRect/>
          </a:stretch>
        </p:blipFill>
        <p:spPr>
          <a:xfrm>
            <a:off x="4858178" y="2802600"/>
            <a:ext cx="1704547" cy="1902750"/>
          </a:xfrm>
          <a:prstGeom prst="rect">
            <a:avLst/>
          </a:prstGeom>
          <a:noFill/>
          <a:ln>
            <a:noFill/>
          </a:ln>
        </p:spPr>
      </p:pic>
      <p:sp>
        <p:nvSpPr>
          <p:cNvPr id="2075" name="Google Shape;2075;p111"/>
          <p:cNvSpPr txBox="1"/>
          <p:nvPr/>
        </p:nvSpPr>
        <p:spPr>
          <a:xfrm>
            <a:off x="-500" y="-225"/>
            <a:ext cx="4389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latin typeface="Finger Paint"/>
                <a:ea typeface="Finger Paint"/>
                <a:cs typeface="Finger Paint"/>
                <a:sym typeface="Finger Paint"/>
              </a:rPr>
              <a:t>fiche 5</a:t>
            </a:r>
            <a:endParaRPr>
              <a:latin typeface="Finger Paint"/>
              <a:ea typeface="Finger Paint"/>
              <a:cs typeface="Finger Paint"/>
              <a:sym typeface="Finger Paint"/>
            </a:endParaRPr>
          </a:p>
        </p:txBody>
      </p:sp>
      <p:sp>
        <p:nvSpPr>
          <p:cNvPr id="2076" name="Google Shape;2076;p111"/>
          <p:cNvSpPr txBox="1"/>
          <p:nvPr/>
        </p:nvSpPr>
        <p:spPr>
          <a:xfrm>
            <a:off x="2900225" y="1670825"/>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25 + 3 = </a:t>
            </a:r>
            <a:endParaRPr sz="1800" b="1"/>
          </a:p>
        </p:txBody>
      </p:sp>
      <p:sp>
        <p:nvSpPr>
          <p:cNvPr id="2077" name="Google Shape;2077;p111"/>
          <p:cNvSpPr txBox="1"/>
          <p:nvPr/>
        </p:nvSpPr>
        <p:spPr>
          <a:xfrm>
            <a:off x="5346275" y="1670813"/>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48 + 8 = </a:t>
            </a:r>
            <a:endParaRPr sz="1800" b="1"/>
          </a:p>
        </p:txBody>
      </p:sp>
      <p:sp>
        <p:nvSpPr>
          <p:cNvPr id="2078" name="Google Shape;2078;p111"/>
          <p:cNvSpPr txBox="1"/>
          <p:nvPr/>
        </p:nvSpPr>
        <p:spPr>
          <a:xfrm>
            <a:off x="256100" y="240240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90 - 7 = </a:t>
            </a:r>
            <a:endParaRPr sz="1800" b="1"/>
          </a:p>
        </p:txBody>
      </p:sp>
      <p:sp>
        <p:nvSpPr>
          <p:cNvPr id="2079" name="Google Shape;2079;p111"/>
          <p:cNvSpPr txBox="1"/>
          <p:nvPr/>
        </p:nvSpPr>
        <p:spPr>
          <a:xfrm>
            <a:off x="2900225" y="24002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74 - 5 = </a:t>
            </a:r>
            <a:endParaRPr sz="1800" b="1"/>
          </a:p>
        </p:txBody>
      </p:sp>
      <p:sp>
        <p:nvSpPr>
          <p:cNvPr id="2080" name="Google Shape;2080;p111"/>
          <p:cNvSpPr txBox="1"/>
          <p:nvPr/>
        </p:nvSpPr>
        <p:spPr>
          <a:xfrm>
            <a:off x="5315775" y="2371650"/>
            <a:ext cx="2979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a:t>42 - 6 = </a:t>
            </a:r>
            <a:endParaRPr sz="1800" b="1"/>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8109</Words>
  <Application>Microsoft Office PowerPoint</Application>
  <PresentationFormat>Affichage à l'écran (16:9)</PresentationFormat>
  <Paragraphs>2262</Paragraphs>
  <Slides>151</Slides>
  <Notes>151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151</vt:i4>
      </vt:variant>
    </vt:vector>
  </HeadingPairs>
  <TitlesOfParts>
    <vt:vector size="155" baseType="lpstr">
      <vt:lpstr>Arial</vt:lpstr>
      <vt:lpstr>Finger Paint</vt:lpstr>
      <vt:lpstr>Permanent Marker</vt:lpstr>
      <vt:lpstr>Simple Light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Moi</dc:creator>
  <cp:lastModifiedBy>Moi</cp:lastModifiedBy>
  <cp:revision>1</cp:revision>
  <dcterms:modified xsi:type="dcterms:W3CDTF">2021-05-06T14:47:09Z</dcterms:modified>
</cp:coreProperties>
</file>