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9144000" cy="5143500" type="screen16x9"/>
  <p:notesSz cx="6858000" cy="9144000"/>
  <p:embeddedFontLst>
    <p:embeddedFont>
      <p:font typeface="Comic Sans MS" panose="030F0702030302020204" pitchFamily="66" charset="0"/>
      <p:regular r:id="rId50"/>
      <p:bold r:id="rId51"/>
    </p:embeddedFont>
    <p:embeddedFont>
      <p:font typeface="Fontdiner Swanky" panose="020B0604020202020204" charset="0"/>
      <p:regular r:id="rId52"/>
    </p:embeddedFont>
    <p:embeddedFont>
      <p:font typeface="Finger Paint" panose="020B0604020202020204" charset="0"/>
      <p:regular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F5B7C84-282D-4CC9-9CBE-BB5F0BEFD885}">
  <a:tblStyle styleId="{9F5B7C84-282D-4CC9-9CBE-BB5F0BEFD88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396" y="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4906629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291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c8e5fb308c_0_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c8e5fb308c_0_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vous pouvez utiliser la diapositive aide ( slide 3) pour insérer la monnaie dont vous avez besoin.</a:t>
            </a:r>
            <a:endParaRPr/>
          </a:p>
        </p:txBody>
      </p:sp>
    </p:spTree>
    <p:extLst>
      <p:ext uri="{BB962C8B-B14F-4D97-AF65-F5344CB8AC3E}">
        <p14:creationId xmlns:p14="http://schemas.microsoft.com/office/powerpoint/2010/main" val="2976680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c8e5fb308c_0_1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c8e5fb308c_0_1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vous pouvez utiliser la diapositive aide ( slide 3) pour insérer la monnaie dont vous avez besoin.</a:t>
            </a:r>
            <a:endParaRPr/>
          </a:p>
        </p:txBody>
      </p:sp>
    </p:spTree>
    <p:extLst>
      <p:ext uri="{BB962C8B-B14F-4D97-AF65-F5344CB8AC3E}">
        <p14:creationId xmlns:p14="http://schemas.microsoft.com/office/powerpoint/2010/main" val="943452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c8e5fb308c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c8e5fb308c_0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vous pouvez utiliser la diapositive aide ( slide 3) pour insérer la monnaie dont vous avez besoin.</a:t>
            </a:r>
            <a:endParaRPr/>
          </a:p>
        </p:txBody>
      </p:sp>
    </p:spTree>
    <p:extLst>
      <p:ext uri="{BB962C8B-B14F-4D97-AF65-F5344CB8AC3E}">
        <p14:creationId xmlns:p14="http://schemas.microsoft.com/office/powerpoint/2010/main" val="3127140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c8e5fb308c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c8e5fb308c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vous pouvez utiliser la diapositive aide ( slide 3) pour insérer la monnaie dont vous avez besoin.</a:t>
            </a:r>
            <a:endParaRPr/>
          </a:p>
        </p:txBody>
      </p:sp>
    </p:spTree>
    <p:extLst>
      <p:ext uri="{BB962C8B-B14F-4D97-AF65-F5344CB8AC3E}">
        <p14:creationId xmlns:p14="http://schemas.microsoft.com/office/powerpoint/2010/main" val="2074034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c8e5fb308c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c8e5fb308c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vous pouvez utiliser la diapositive aide ( slide 3) pour insérer la monnaie dont vous avez besoin.</a:t>
            </a:r>
            <a:endParaRPr/>
          </a:p>
        </p:txBody>
      </p:sp>
    </p:spTree>
    <p:extLst>
      <p:ext uri="{BB962C8B-B14F-4D97-AF65-F5344CB8AC3E}">
        <p14:creationId xmlns:p14="http://schemas.microsoft.com/office/powerpoint/2010/main" val="3953895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c8e5fb308c_0_10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c8e5fb308c_0_10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vous pouvez utiliser la diapositive aide ( slide 3) pour insérer la monnaie dont vous avez besoin.</a:t>
            </a:r>
            <a:endParaRPr/>
          </a:p>
        </p:txBody>
      </p:sp>
    </p:spTree>
    <p:extLst>
      <p:ext uri="{BB962C8B-B14F-4D97-AF65-F5344CB8AC3E}">
        <p14:creationId xmlns:p14="http://schemas.microsoft.com/office/powerpoint/2010/main" val="600953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c8e5fb308c_0_3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c8e5fb308c_0_3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vous pouvez utiliser la diapositive aide ( slide 3) pour insérer la monnaie dont vous avez besoin.</a:t>
            </a:r>
            <a:endParaRPr/>
          </a:p>
        </p:txBody>
      </p:sp>
    </p:spTree>
    <p:extLst>
      <p:ext uri="{BB962C8B-B14F-4D97-AF65-F5344CB8AC3E}">
        <p14:creationId xmlns:p14="http://schemas.microsoft.com/office/powerpoint/2010/main" val="3491467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c8e5fb308c_0_10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c8e5fb308c_0_10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vous pouvez utiliser la diapositive aide ( slide 3) pour insérer la monnaie dont vous avez besoin.</a:t>
            </a:r>
            <a:endParaRPr/>
          </a:p>
        </p:txBody>
      </p:sp>
    </p:spTree>
    <p:extLst>
      <p:ext uri="{BB962C8B-B14F-4D97-AF65-F5344CB8AC3E}">
        <p14:creationId xmlns:p14="http://schemas.microsoft.com/office/powerpoint/2010/main" val="3554402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c8e5fb308c_0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c8e5fb308c_0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vous pouvez utiliser la diapositive aide ( slide 3) pour insérer la monnaie dont vous avez besoin.</a:t>
            </a:r>
            <a:endParaRPr/>
          </a:p>
        </p:txBody>
      </p:sp>
    </p:spTree>
    <p:extLst>
      <p:ext uri="{BB962C8B-B14F-4D97-AF65-F5344CB8AC3E}">
        <p14:creationId xmlns:p14="http://schemas.microsoft.com/office/powerpoint/2010/main" val="1270272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c8e5fb308c_0_1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c8e5fb308c_0_1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vous pouvez utiliser la diapositive aide ( slide 3) pour insérer la monnaie dont vous avez besoin.</a:t>
            </a:r>
            <a:endParaRPr/>
          </a:p>
        </p:txBody>
      </p:sp>
    </p:spTree>
    <p:extLst>
      <p:ext uri="{BB962C8B-B14F-4D97-AF65-F5344CB8AC3E}">
        <p14:creationId xmlns:p14="http://schemas.microsoft.com/office/powerpoint/2010/main" val="1781295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d8288ba65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gd8288ba65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7674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c8e5fb308c_0_4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c8e5fb308c_0_4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vous pouvez utiliser la diapositive aide ( slide 3) pour insérer la monnaie dont vous avez besoin.</a:t>
            </a:r>
            <a:endParaRPr/>
          </a:p>
        </p:txBody>
      </p:sp>
    </p:spTree>
    <p:extLst>
      <p:ext uri="{BB962C8B-B14F-4D97-AF65-F5344CB8AC3E}">
        <p14:creationId xmlns:p14="http://schemas.microsoft.com/office/powerpoint/2010/main" val="29957317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c8e5fb308c_0_1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c8e5fb308c_0_1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vous pouvez utiliser la diapositive aide ( slide 3) pour insérer la monnaie dont vous avez besoin.</a:t>
            </a:r>
            <a:endParaRPr/>
          </a:p>
        </p:txBody>
      </p:sp>
    </p:spTree>
    <p:extLst>
      <p:ext uri="{BB962C8B-B14F-4D97-AF65-F5344CB8AC3E}">
        <p14:creationId xmlns:p14="http://schemas.microsoft.com/office/powerpoint/2010/main" val="3704195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c8e5fb308c_0_4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c8e5fb308c_0_4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vous pouvez utiliser la diapositive aide ( slide 3) pour insérer la monnaie dont vous avez besoin.</a:t>
            </a:r>
            <a:endParaRPr/>
          </a:p>
        </p:txBody>
      </p:sp>
    </p:spTree>
    <p:extLst>
      <p:ext uri="{BB962C8B-B14F-4D97-AF65-F5344CB8AC3E}">
        <p14:creationId xmlns:p14="http://schemas.microsoft.com/office/powerpoint/2010/main" val="2728945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c8e5fb308c_0_1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c8e5fb308c_0_1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vous pouvez utiliser la diapositive aide ( slide 3) pour insérer la monnaie dont vous avez besoin.</a:t>
            </a:r>
            <a:endParaRPr/>
          </a:p>
        </p:txBody>
      </p:sp>
    </p:spTree>
    <p:extLst>
      <p:ext uri="{BB962C8B-B14F-4D97-AF65-F5344CB8AC3E}">
        <p14:creationId xmlns:p14="http://schemas.microsoft.com/office/powerpoint/2010/main" val="38997065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c8e5fb308c_0_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c8e5fb308c_0_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vous pouvez utiliser la diapositive aide ( slide 3) pour insérer la monnaie dont vous avez besoin.</a:t>
            </a:r>
            <a:endParaRPr/>
          </a:p>
        </p:txBody>
      </p:sp>
    </p:spTree>
    <p:extLst>
      <p:ext uri="{BB962C8B-B14F-4D97-AF65-F5344CB8AC3E}">
        <p14:creationId xmlns:p14="http://schemas.microsoft.com/office/powerpoint/2010/main" val="20887931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c8e5fb308c_0_1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c8e5fb308c_0_1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vous pouvez utiliser la diapositive aide ( slide 3) pour insérer la monnaie dont vous avez besoin.</a:t>
            </a:r>
            <a:endParaRPr/>
          </a:p>
        </p:txBody>
      </p:sp>
    </p:spTree>
    <p:extLst>
      <p:ext uri="{BB962C8B-B14F-4D97-AF65-F5344CB8AC3E}">
        <p14:creationId xmlns:p14="http://schemas.microsoft.com/office/powerpoint/2010/main" val="2407164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c8e5fb308c_0_5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c8e5fb308c_0_5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vous pouvez utiliser la diapositive aide ( slide 3) pour insérer la monnaie dont vous avez besoin.</a:t>
            </a:r>
            <a:endParaRPr/>
          </a:p>
        </p:txBody>
      </p:sp>
    </p:spTree>
    <p:extLst>
      <p:ext uri="{BB962C8B-B14F-4D97-AF65-F5344CB8AC3E}">
        <p14:creationId xmlns:p14="http://schemas.microsoft.com/office/powerpoint/2010/main" val="24189247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c8e5fb308c_0_1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c8e5fb308c_0_1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vous pouvez utiliser la diapositive aide ( slide 3) pour insérer la monnaie dont vous avez besoin.</a:t>
            </a:r>
            <a:endParaRPr/>
          </a:p>
        </p:txBody>
      </p:sp>
    </p:spTree>
    <p:extLst>
      <p:ext uri="{BB962C8B-B14F-4D97-AF65-F5344CB8AC3E}">
        <p14:creationId xmlns:p14="http://schemas.microsoft.com/office/powerpoint/2010/main" val="17848606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c8e5fb308c_0_5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c8e5fb308c_0_5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vous pouvez utiliser la diapositive aide ( slide 3) pour insérer la monnaie dont vous avez besoin.</a:t>
            </a:r>
            <a:endParaRPr/>
          </a:p>
        </p:txBody>
      </p:sp>
    </p:spTree>
    <p:extLst>
      <p:ext uri="{BB962C8B-B14F-4D97-AF65-F5344CB8AC3E}">
        <p14:creationId xmlns:p14="http://schemas.microsoft.com/office/powerpoint/2010/main" val="10577223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c8e5fb308c_0_1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c8e5fb308c_0_1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vous pouvez utiliser la diapositive aide ( slide 3) pour insérer la monnaie dont vous avez besoin.</a:t>
            </a:r>
            <a:endParaRPr/>
          </a:p>
        </p:txBody>
      </p:sp>
    </p:spTree>
    <p:extLst>
      <p:ext uri="{BB962C8B-B14F-4D97-AF65-F5344CB8AC3E}">
        <p14:creationId xmlns:p14="http://schemas.microsoft.com/office/powerpoint/2010/main" val="1791466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c8e5fb308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c8e5fb308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25230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c8e5fb308c_0_5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c8e5fb308c_0_5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vous pouvez utiliser la diapositive aide ( slide 3) pour insérer la monnaie dont vous avez besoin.</a:t>
            </a:r>
            <a:endParaRPr/>
          </a:p>
        </p:txBody>
      </p:sp>
    </p:spTree>
    <p:extLst>
      <p:ext uri="{BB962C8B-B14F-4D97-AF65-F5344CB8AC3E}">
        <p14:creationId xmlns:p14="http://schemas.microsoft.com/office/powerpoint/2010/main" val="40327365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c8e5fb308c_0_1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c8e5fb308c_0_1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vous pouvez utiliser la diapositive aide ( slide 3) pour insérer la monnaie dont vous avez besoin.</a:t>
            </a:r>
            <a:endParaRPr/>
          </a:p>
        </p:txBody>
      </p:sp>
    </p:spTree>
    <p:extLst>
      <p:ext uri="{BB962C8B-B14F-4D97-AF65-F5344CB8AC3E}">
        <p14:creationId xmlns:p14="http://schemas.microsoft.com/office/powerpoint/2010/main" val="30409637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c8e5fb308c_0_6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c8e5fb308c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vous pouvez utiliser la diapositive aide ( slide 3) pour insérer la monnaie dont vous avez besoin.</a:t>
            </a:r>
            <a:endParaRPr/>
          </a:p>
        </p:txBody>
      </p:sp>
    </p:spTree>
    <p:extLst>
      <p:ext uri="{BB962C8B-B14F-4D97-AF65-F5344CB8AC3E}">
        <p14:creationId xmlns:p14="http://schemas.microsoft.com/office/powerpoint/2010/main" val="23986193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c8e5fb308c_0_1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c8e5fb308c_0_1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vous pouvez utiliser la diapositive aide ( slide 3) pour insérer la monnaie dont vous avez besoin.</a:t>
            </a:r>
            <a:endParaRPr/>
          </a:p>
        </p:txBody>
      </p:sp>
    </p:spTree>
    <p:extLst>
      <p:ext uri="{BB962C8B-B14F-4D97-AF65-F5344CB8AC3E}">
        <p14:creationId xmlns:p14="http://schemas.microsoft.com/office/powerpoint/2010/main" val="10751621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c8e5fb308c_0_6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c8e5fb308c_0_6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vous pouvez utiliser la diapositive aide ( slide 3) pour insérer la monnaie dont vous avez besoin.</a:t>
            </a:r>
            <a:endParaRPr/>
          </a:p>
        </p:txBody>
      </p:sp>
    </p:spTree>
    <p:extLst>
      <p:ext uri="{BB962C8B-B14F-4D97-AF65-F5344CB8AC3E}">
        <p14:creationId xmlns:p14="http://schemas.microsoft.com/office/powerpoint/2010/main" val="19240406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c8e5fb308c_0_1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2" name="Google Shape;622;gc8e5fb308c_0_1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vous pouvez utiliser la diapositive aide ( slide 3) pour insérer la monnaie dont vous avez besoin.</a:t>
            </a:r>
            <a:endParaRPr/>
          </a:p>
        </p:txBody>
      </p:sp>
    </p:spTree>
    <p:extLst>
      <p:ext uri="{BB962C8B-B14F-4D97-AF65-F5344CB8AC3E}">
        <p14:creationId xmlns:p14="http://schemas.microsoft.com/office/powerpoint/2010/main" val="18646116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c8e5fb308c_0_7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c8e5fb308c_0_7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vous pouvez utiliser la diapositive aide ( slide 3) pour insérer la monnaie dont vous avez besoin.</a:t>
            </a:r>
            <a:endParaRPr/>
          </a:p>
        </p:txBody>
      </p:sp>
    </p:spTree>
    <p:extLst>
      <p:ext uri="{BB962C8B-B14F-4D97-AF65-F5344CB8AC3E}">
        <p14:creationId xmlns:p14="http://schemas.microsoft.com/office/powerpoint/2010/main" val="25904160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c8e5fb308c_0_1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3" name="Google Shape;653;gc8e5fb308c_0_1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vous pouvez utiliser la diapositive aide ( slide 3) pour insérer la monnaie dont vous avez besoin.</a:t>
            </a:r>
            <a:endParaRPr/>
          </a:p>
        </p:txBody>
      </p:sp>
    </p:spTree>
    <p:extLst>
      <p:ext uri="{BB962C8B-B14F-4D97-AF65-F5344CB8AC3E}">
        <p14:creationId xmlns:p14="http://schemas.microsoft.com/office/powerpoint/2010/main" val="894170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c8e5fb308c_0_8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c8e5fb308c_0_8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vous pouvez utiliser la diapositive aide ( slide 3) pour insérer la monnaie dont vous avez besoin.</a:t>
            </a:r>
            <a:endParaRPr/>
          </a:p>
        </p:txBody>
      </p:sp>
    </p:spTree>
    <p:extLst>
      <p:ext uri="{BB962C8B-B14F-4D97-AF65-F5344CB8AC3E}">
        <p14:creationId xmlns:p14="http://schemas.microsoft.com/office/powerpoint/2010/main" val="37428568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c8e5fb308c_0_1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c8e5fb308c_0_1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vous pouvez utiliser la diapositive aide ( slide 3) pour insérer la monnaie dont vous avez besoin.</a:t>
            </a:r>
            <a:endParaRPr/>
          </a:p>
        </p:txBody>
      </p:sp>
    </p:spTree>
    <p:extLst>
      <p:ext uri="{BB962C8B-B14F-4D97-AF65-F5344CB8AC3E}">
        <p14:creationId xmlns:p14="http://schemas.microsoft.com/office/powerpoint/2010/main" val="2744043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8e5fb308c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8e5fb308c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62248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c8e5fb308c_0_8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 name="Google Shape;698;gc8e5fb308c_0_8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vous pouvez utiliser la diapositive aide ( slide 3) pour insérer la monnaie dont vous avez besoin.</a:t>
            </a:r>
            <a:endParaRPr/>
          </a:p>
        </p:txBody>
      </p:sp>
    </p:spTree>
    <p:extLst>
      <p:ext uri="{BB962C8B-B14F-4D97-AF65-F5344CB8AC3E}">
        <p14:creationId xmlns:p14="http://schemas.microsoft.com/office/powerpoint/2010/main" val="2557210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c8e5fb308c_0_1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8" name="Google Shape;718;gc8e5fb308c_0_1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vous pouvez utiliser la diapositive aide ( slide 3) pour insérer la monnaie dont vous avez besoin.</a:t>
            </a:r>
            <a:endParaRPr/>
          </a:p>
        </p:txBody>
      </p:sp>
    </p:spTree>
    <p:extLst>
      <p:ext uri="{BB962C8B-B14F-4D97-AF65-F5344CB8AC3E}">
        <p14:creationId xmlns:p14="http://schemas.microsoft.com/office/powerpoint/2010/main" val="15964019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c8e5fb308c_0_8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gc8e5fb308c_0_8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vous pouvez utiliser la diapositive aide ( slide 3) pour insérer la monnaie dont vous avez besoin.</a:t>
            </a:r>
            <a:endParaRPr/>
          </a:p>
        </p:txBody>
      </p:sp>
    </p:spTree>
    <p:extLst>
      <p:ext uri="{BB962C8B-B14F-4D97-AF65-F5344CB8AC3E}">
        <p14:creationId xmlns:p14="http://schemas.microsoft.com/office/powerpoint/2010/main" val="15297049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c8e5fb308c_0_13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c8e5fb308c_0_13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vous pouvez utiliser la diapositive aide ( slide 3) pour insérer la monnaie dont vous avez besoin.</a:t>
            </a:r>
            <a:endParaRPr/>
          </a:p>
        </p:txBody>
      </p:sp>
    </p:spTree>
    <p:extLst>
      <p:ext uri="{BB962C8B-B14F-4D97-AF65-F5344CB8AC3E}">
        <p14:creationId xmlns:p14="http://schemas.microsoft.com/office/powerpoint/2010/main" val="37256955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gc8e5fb308c_0_8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 name="Google Shape;778;gc8e5fb308c_0_8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vous pouvez utiliser la diapositive aide ( slide 3) pour insérer la monnaie dont vous avez besoin.</a:t>
            </a:r>
            <a:endParaRPr/>
          </a:p>
        </p:txBody>
      </p:sp>
    </p:spTree>
    <p:extLst>
      <p:ext uri="{BB962C8B-B14F-4D97-AF65-F5344CB8AC3E}">
        <p14:creationId xmlns:p14="http://schemas.microsoft.com/office/powerpoint/2010/main" val="3213533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c8e5fb308c_0_1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c8e5fb308c_0_1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vous pouvez utiliser la diapositive aide ( slide 3) pour insérer la monnaie dont vous avez besoin.</a:t>
            </a:r>
            <a:endParaRPr/>
          </a:p>
        </p:txBody>
      </p:sp>
    </p:spTree>
    <p:extLst>
      <p:ext uri="{BB962C8B-B14F-4D97-AF65-F5344CB8AC3E}">
        <p14:creationId xmlns:p14="http://schemas.microsoft.com/office/powerpoint/2010/main" val="6029099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c8e5fb308c_0_9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3" name="Google Shape;823;gc8e5fb308c_0_9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vous pouvez utiliser la diapositive aide ( slide 3) pour insérer la monnaie dont vous avez besoin.</a:t>
            </a:r>
            <a:endParaRPr/>
          </a:p>
        </p:txBody>
      </p:sp>
    </p:spTree>
    <p:extLst>
      <p:ext uri="{BB962C8B-B14F-4D97-AF65-F5344CB8AC3E}">
        <p14:creationId xmlns:p14="http://schemas.microsoft.com/office/powerpoint/2010/main" val="28433045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gc8e5fb308c_0_1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3" name="Google Shape;843;gc8e5fb308c_0_1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vous pouvez utiliser la diapositive aide ( slide 3) pour insérer la monnaie dont vous avez besoin.</a:t>
            </a:r>
            <a:endParaRPr/>
          </a:p>
        </p:txBody>
      </p:sp>
    </p:spTree>
    <p:extLst>
      <p:ext uri="{BB962C8B-B14F-4D97-AF65-F5344CB8AC3E}">
        <p14:creationId xmlns:p14="http://schemas.microsoft.com/office/powerpoint/2010/main" val="2302960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c8e5fb308c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c8e5fb308c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0060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c8e5fb308c_0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c8e5fb308c_0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vous pouvez utiliser la diapositive aide ( slide 3) pour insérer la monnaie dont vous avez besoin.</a:t>
            </a:r>
            <a:endParaRPr/>
          </a:p>
        </p:txBody>
      </p:sp>
    </p:spTree>
    <p:extLst>
      <p:ext uri="{BB962C8B-B14F-4D97-AF65-F5344CB8AC3E}">
        <p14:creationId xmlns:p14="http://schemas.microsoft.com/office/powerpoint/2010/main" val="1902077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c8e5fb308c_0_10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c8e5fb308c_0_10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vous pouvez utiliser la diapositive aide ( slide 3) pour insérer la monnaie dont vous avez besoin.</a:t>
            </a:r>
            <a:endParaRPr/>
          </a:p>
        </p:txBody>
      </p:sp>
    </p:spTree>
    <p:extLst>
      <p:ext uri="{BB962C8B-B14F-4D97-AF65-F5344CB8AC3E}">
        <p14:creationId xmlns:p14="http://schemas.microsoft.com/office/powerpoint/2010/main" val="1892127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c8e5fb308c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c8e5fb308c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vous pouvez utiliser la diapositive aide ( slide 3) pour insérer la monnaie dont vous avez besoin.</a:t>
            </a:r>
            <a:endParaRPr/>
          </a:p>
        </p:txBody>
      </p:sp>
    </p:spTree>
    <p:extLst>
      <p:ext uri="{BB962C8B-B14F-4D97-AF65-F5344CB8AC3E}">
        <p14:creationId xmlns:p14="http://schemas.microsoft.com/office/powerpoint/2010/main" val="1632333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c8e5fb308c_0_10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c8e5fb308c_0_10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vous pouvez utiliser la diapositive aide ( slide 3) pour insérer la monnaie dont vous avez besoin.</a:t>
            </a:r>
            <a:endParaRPr/>
          </a:p>
        </p:txBody>
      </p:sp>
    </p:spTree>
    <p:extLst>
      <p:ext uri="{BB962C8B-B14F-4D97-AF65-F5344CB8AC3E}">
        <p14:creationId xmlns:p14="http://schemas.microsoft.com/office/powerpoint/2010/main" val="2565860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0.png"/><Relationship Id="rId5" Type="http://schemas.openxmlformats.org/officeDocument/2006/relationships/image" Target="../media/image8.png"/><Relationship Id="rId15" Type="http://schemas.openxmlformats.org/officeDocument/2006/relationships/image" Target="../media/image14.png"/><Relationship Id="rId10"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0.png"/><Relationship Id="rId5" Type="http://schemas.openxmlformats.org/officeDocument/2006/relationships/image" Target="../media/image8.png"/><Relationship Id="rId15" Type="http://schemas.openxmlformats.org/officeDocument/2006/relationships/image" Target="../media/image14.png"/><Relationship Id="rId10"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0.png"/><Relationship Id="rId5" Type="http://schemas.openxmlformats.org/officeDocument/2006/relationships/image" Target="../media/image8.png"/><Relationship Id="rId15" Type="http://schemas.openxmlformats.org/officeDocument/2006/relationships/image" Target="../media/image14.png"/><Relationship Id="rId10"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13.png"/></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0.png"/><Relationship Id="rId5" Type="http://schemas.openxmlformats.org/officeDocument/2006/relationships/image" Target="../media/image8.png"/><Relationship Id="rId15" Type="http://schemas.openxmlformats.org/officeDocument/2006/relationships/image" Target="../media/image14.png"/><Relationship Id="rId10"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0.png"/><Relationship Id="rId5" Type="http://schemas.openxmlformats.org/officeDocument/2006/relationships/image" Target="../media/image8.png"/><Relationship Id="rId15" Type="http://schemas.openxmlformats.org/officeDocument/2006/relationships/image" Target="../media/image14.png"/><Relationship Id="rId10"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13.png"/></Relationships>
</file>

<file path=ppt/slides/_rels/slide2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3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0.png"/><Relationship Id="rId5" Type="http://schemas.openxmlformats.org/officeDocument/2006/relationships/image" Target="../media/image8.png"/><Relationship Id="rId15" Type="http://schemas.openxmlformats.org/officeDocument/2006/relationships/image" Target="../media/image14.png"/><Relationship Id="rId10"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0.png"/><Relationship Id="rId5" Type="http://schemas.openxmlformats.org/officeDocument/2006/relationships/image" Target="../media/image8.png"/><Relationship Id="rId15" Type="http://schemas.openxmlformats.org/officeDocument/2006/relationships/image" Target="../media/image14.png"/><Relationship Id="rId10"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0.png"/><Relationship Id="rId5" Type="http://schemas.openxmlformats.org/officeDocument/2006/relationships/image" Target="../media/image8.png"/><Relationship Id="rId15" Type="http://schemas.openxmlformats.org/officeDocument/2006/relationships/image" Target="../media/image14.png"/><Relationship Id="rId10"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0.png"/><Relationship Id="rId5" Type="http://schemas.openxmlformats.org/officeDocument/2006/relationships/image" Target="../media/image8.png"/><Relationship Id="rId15" Type="http://schemas.openxmlformats.org/officeDocument/2006/relationships/image" Target="../media/image14.png"/><Relationship Id="rId10"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0.png"/><Relationship Id="rId5" Type="http://schemas.openxmlformats.org/officeDocument/2006/relationships/image" Target="../media/image8.png"/><Relationship Id="rId15" Type="http://schemas.openxmlformats.org/officeDocument/2006/relationships/image" Target="../media/image14.png"/><Relationship Id="rId10"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0.png"/><Relationship Id="rId5" Type="http://schemas.openxmlformats.org/officeDocument/2006/relationships/image" Target="../media/image8.png"/><Relationship Id="rId15" Type="http://schemas.openxmlformats.org/officeDocument/2006/relationships/image" Target="../media/image14.png"/><Relationship Id="rId10"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0.png"/><Relationship Id="rId5" Type="http://schemas.openxmlformats.org/officeDocument/2006/relationships/image" Target="../media/image8.png"/><Relationship Id="rId15" Type="http://schemas.openxmlformats.org/officeDocument/2006/relationships/image" Target="../media/image14.png"/><Relationship Id="rId10"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13.png"/></Relationships>
</file>

<file path=ppt/slides/_rels/slide4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0.png"/><Relationship Id="rId5" Type="http://schemas.openxmlformats.org/officeDocument/2006/relationships/image" Target="../media/image8.png"/><Relationship Id="rId15" Type="http://schemas.openxmlformats.org/officeDocument/2006/relationships/image" Target="../media/image14.png"/><Relationship Id="rId10"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13.png"/></Relationships>
</file>

<file path=ppt/slides/_rels/slide4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0.png"/><Relationship Id="rId5" Type="http://schemas.openxmlformats.org/officeDocument/2006/relationships/image" Target="../media/image8.png"/><Relationship Id="rId15" Type="http://schemas.openxmlformats.org/officeDocument/2006/relationships/image" Target="../media/image14.png"/><Relationship Id="rId10"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13.png"/></Relationships>
</file>

<file path=ppt/slides/_rels/slide4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0.png"/><Relationship Id="rId5" Type="http://schemas.openxmlformats.org/officeDocument/2006/relationships/image" Target="../media/image8.png"/><Relationship Id="rId15" Type="http://schemas.openxmlformats.org/officeDocument/2006/relationships/image" Target="../media/image14.png"/><Relationship Id="rId10"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13.png"/></Relationships>
</file>

<file path=ppt/slides/_rels/slide4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0.png"/><Relationship Id="rId5" Type="http://schemas.openxmlformats.org/officeDocument/2006/relationships/image" Target="../media/image8.png"/><Relationship Id="rId15" Type="http://schemas.openxmlformats.org/officeDocument/2006/relationships/image" Target="../media/image14.png"/><Relationship Id="rId10"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13.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notesSlide" Target="../notesSlides/notesSlide6.xml"/><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0.png"/><Relationship Id="rId5" Type="http://schemas.openxmlformats.org/officeDocument/2006/relationships/image" Target="../media/image8.png"/><Relationship Id="rId15" Type="http://schemas.openxmlformats.org/officeDocument/2006/relationships/image" Target="../media/image14.png"/><Relationship Id="rId10"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9.pn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lin ang="5400012" scaled="0"/>
        </a:gra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4480175" y="195250"/>
            <a:ext cx="4752975" cy="4752975"/>
          </a:xfrm>
          <a:prstGeom prst="rect">
            <a:avLst/>
          </a:prstGeom>
          <a:noFill/>
          <a:ln>
            <a:noFill/>
          </a:ln>
        </p:spPr>
      </p:pic>
      <p:sp>
        <p:nvSpPr>
          <p:cNvPr id="55" name="Google Shape;55;p13"/>
          <p:cNvSpPr txBox="1"/>
          <p:nvPr/>
        </p:nvSpPr>
        <p:spPr>
          <a:xfrm>
            <a:off x="525425" y="705125"/>
            <a:ext cx="44799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5700">
                <a:solidFill>
                  <a:srgbClr val="D5645C"/>
                </a:solidFill>
                <a:latin typeface="Fontdiner Swanky"/>
                <a:ea typeface="Fontdiner Swanky"/>
                <a:cs typeface="Fontdiner Swanky"/>
                <a:sym typeface="Fontdiner Swanky"/>
              </a:rPr>
              <a:t>la monnaie</a:t>
            </a:r>
            <a:endParaRPr sz="5700">
              <a:solidFill>
                <a:srgbClr val="D5645C"/>
              </a:solidFill>
              <a:latin typeface="Fontdiner Swanky"/>
              <a:ea typeface="Fontdiner Swanky"/>
              <a:cs typeface="Fontdiner Swanky"/>
              <a:sym typeface="Fontdiner Swanky"/>
            </a:endParaRPr>
          </a:p>
        </p:txBody>
      </p:sp>
      <p:pic>
        <p:nvPicPr>
          <p:cNvPr id="56" name="Google Shape;56;p13"/>
          <p:cNvPicPr preferRelativeResize="0"/>
          <p:nvPr/>
        </p:nvPicPr>
        <p:blipFill>
          <a:blip r:embed="rId4">
            <a:alphaModFix/>
          </a:blip>
          <a:stretch>
            <a:fillRect/>
          </a:stretch>
        </p:blipFill>
        <p:spPr>
          <a:xfrm>
            <a:off x="525425" y="2265200"/>
            <a:ext cx="3071575" cy="3071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lin ang="5400012" scaled="0"/>
        </a:gradFill>
        <a:effectLst/>
      </p:bgPr>
    </p:bg>
    <p:spTree>
      <p:nvGrpSpPr>
        <p:cNvPr id="1" name="Shape 195"/>
        <p:cNvGrpSpPr/>
        <p:nvPr/>
      </p:nvGrpSpPr>
      <p:grpSpPr>
        <a:xfrm>
          <a:off x="0" y="0"/>
          <a:ext cx="0" cy="0"/>
          <a:chOff x="0" y="0"/>
          <a:chExt cx="0" cy="0"/>
        </a:xfrm>
      </p:grpSpPr>
      <p:sp>
        <p:nvSpPr>
          <p:cNvPr id="196" name="Google Shape;196;p22"/>
          <p:cNvSpPr txBox="1"/>
          <p:nvPr/>
        </p:nvSpPr>
        <p:spPr>
          <a:xfrm>
            <a:off x="525425" y="705125"/>
            <a:ext cx="11199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5700">
                <a:solidFill>
                  <a:srgbClr val="D5645C"/>
                </a:solidFill>
                <a:latin typeface="Fontdiner Swanky"/>
                <a:ea typeface="Fontdiner Swanky"/>
                <a:cs typeface="Fontdiner Swanky"/>
                <a:sym typeface="Fontdiner Swanky"/>
              </a:rPr>
              <a:t> </a:t>
            </a:r>
            <a:endParaRPr sz="5700">
              <a:solidFill>
                <a:srgbClr val="D5645C"/>
              </a:solidFill>
              <a:latin typeface="Fontdiner Swanky"/>
              <a:ea typeface="Fontdiner Swanky"/>
              <a:cs typeface="Fontdiner Swanky"/>
              <a:sym typeface="Fontdiner Swanky"/>
            </a:endParaRPr>
          </a:p>
        </p:txBody>
      </p:sp>
      <p:pic>
        <p:nvPicPr>
          <p:cNvPr id="197" name="Google Shape;197;p22"/>
          <p:cNvPicPr preferRelativeResize="0"/>
          <p:nvPr/>
        </p:nvPicPr>
        <p:blipFill>
          <a:blip r:embed="rId3">
            <a:alphaModFix/>
          </a:blip>
          <a:stretch>
            <a:fillRect/>
          </a:stretch>
        </p:blipFill>
        <p:spPr>
          <a:xfrm>
            <a:off x="0" y="0"/>
            <a:ext cx="1908075" cy="1908075"/>
          </a:xfrm>
          <a:prstGeom prst="rect">
            <a:avLst/>
          </a:prstGeom>
          <a:noFill/>
          <a:ln>
            <a:noFill/>
          </a:ln>
        </p:spPr>
      </p:pic>
      <p:sp>
        <p:nvSpPr>
          <p:cNvPr id="198" name="Google Shape;198;p22"/>
          <p:cNvSpPr txBox="1"/>
          <p:nvPr/>
        </p:nvSpPr>
        <p:spPr>
          <a:xfrm>
            <a:off x="394088" y="580725"/>
            <a:ext cx="11199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FFFF"/>
                </a:solidFill>
                <a:latin typeface="Finger Paint"/>
                <a:ea typeface="Finger Paint"/>
                <a:cs typeface="Finger Paint"/>
                <a:sym typeface="Finger Paint"/>
              </a:rPr>
              <a:t>3</a:t>
            </a:r>
            <a:endParaRPr sz="3200">
              <a:solidFill>
                <a:srgbClr val="FFFFFF"/>
              </a:solidFill>
              <a:latin typeface="Finger Paint"/>
              <a:ea typeface="Finger Paint"/>
              <a:cs typeface="Finger Paint"/>
              <a:sym typeface="Finger Paint"/>
            </a:endParaRPr>
          </a:p>
        </p:txBody>
      </p:sp>
      <p:pic>
        <p:nvPicPr>
          <p:cNvPr id="199" name="Google Shape;199;p22"/>
          <p:cNvPicPr preferRelativeResize="0"/>
          <p:nvPr/>
        </p:nvPicPr>
        <p:blipFill>
          <a:blip r:embed="rId4">
            <a:alphaModFix/>
          </a:blip>
          <a:stretch>
            <a:fillRect/>
          </a:stretch>
        </p:blipFill>
        <p:spPr>
          <a:xfrm>
            <a:off x="7800321" y="406513"/>
            <a:ext cx="1048604" cy="1025500"/>
          </a:xfrm>
          <a:prstGeom prst="rect">
            <a:avLst/>
          </a:prstGeom>
          <a:noFill/>
          <a:ln>
            <a:noFill/>
          </a:ln>
        </p:spPr>
      </p:pic>
      <p:pic>
        <p:nvPicPr>
          <p:cNvPr id="200" name="Google Shape;200;p22"/>
          <p:cNvPicPr preferRelativeResize="0"/>
          <p:nvPr/>
        </p:nvPicPr>
        <p:blipFill>
          <a:blip r:embed="rId5">
            <a:alphaModFix/>
          </a:blip>
          <a:stretch>
            <a:fillRect/>
          </a:stretch>
        </p:blipFill>
        <p:spPr>
          <a:xfrm>
            <a:off x="8024187" y="2457050"/>
            <a:ext cx="863625" cy="863625"/>
          </a:xfrm>
          <a:prstGeom prst="rect">
            <a:avLst/>
          </a:prstGeom>
          <a:noFill/>
          <a:ln>
            <a:noFill/>
          </a:ln>
        </p:spPr>
      </p:pic>
      <p:pic>
        <p:nvPicPr>
          <p:cNvPr id="201" name="Google Shape;201;p22"/>
          <p:cNvPicPr preferRelativeResize="0"/>
          <p:nvPr/>
        </p:nvPicPr>
        <p:blipFill>
          <a:blip r:embed="rId6">
            <a:alphaModFix/>
          </a:blip>
          <a:stretch>
            <a:fillRect/>
          </a:stretch>
        </p:blipFill>
        <p:spPr>
          <a:xfrm>
            <a:off x="7985100" y="1473650"/>
            <a:ext cx="941775" cy="941775"/>
          </a:xfrm>
          <a:prstGeom prst="rect">
            <a:avLst/>
          </a:prstGeom>
          <a:noFill/>
          <a:ln>
            <a:noFill/>
          </a:ln>
        </p:spPr>
      </p:pic>
      <p:pic>
        <p:nvPicPr>
          <p:cNvPr id="202" name="Google Shape;202;p22"/>
          <p:cNvPicPr preferRelativeResize="0"/>
          <p:nvPr/>
        </p:nvPicPr>
        <p:blipFill>
          <a:blip r:embed="rId7">
            <a:alphaModFix/>
          </a:blip>
          <a:stretch>
            <a:fillRect/>
          </a:stretch>
        </p:blipFill>
        <p:spPr>
          <a:xfrm>
            <a:off x="8129463" y="3362288"/>
            <a:ext cx="797400" cy="795800"/>
          </a:xfrm>
          <a:prstGeom prst="rect">
            <a:avLst/>
          </a:prstGeom>
          <a:noFill/>
          <a:ln>
            <a:noFill/>
          </a:ln>
        </p:spPr>
      </p:pic>
      <p:pic>
        <p:nvPicPr>
          <p:cNvPr id="203" name="Google Shape;203;p22"/>
          <p:cNvPicPr preferRelativeResize="0"/>
          <p:nvPr/>
        </p:nvPicPr>
        <p:blipFill>
          <a:blip r:embed="rId8">
            <a:alphaModFix/>
          </a:blip>
          <a:stretch>
            <a:fillRect/>
          </a:stretch>
        </p:blipFill>
        <p:spPr>
          <a:xfrm>
            <a:off x="8259536" y="4199714"/>
            <a:ext cx="667339" cy="677100"/>
          </a:xfrm>
          <a:prstGeom prst="rect">
            <a:avLst/>
          </a:prstGeom>
          <a:noFill/>
          <a:ln>
            <a:noFill/>
          </a:ln>
        </p:spPr>
      </p:pic>
      <p:sp>
        <p:nvSpPr>
          <p:cNvPr id="204" name="Google Shape;204;p22"/>
          <p:cNvSpPr txBox="1"/>
          <p:nvPr/>
        </p:nvSpPr>
        <p:spPr>
          <a:xfrm>
            <a:off x="1709725" y="492350"/>
            <a:ext cx="4105200" cy="147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100">
                <a:solidFill>
                  <a:schemeClr val="dk1"/>
                </a:solidFill>
                <a:latin typeface="Comic Sans MS"/>
                <a:ea typeface="Comic Sans MS"/>
                <a:cs typeface="Comic Sans MS"/>
                <a:sym typeface="Comic Sans MS"/>
              </a:rPr>
              <a:t>Zoé achète un livre coûtant 24 €. Elle donne 2 billets de 20€.</a:t>
            </a:r>
            <a:endParaRPr sz="2100">
              <a:solidFill>
                <a:schemeClr val="dk1"/>
              </a:solidFill>
              <a:latin typeface="Comic Sans MS"/>
              <a:ea typeface="Comic Sans MS"/>
              <a:cs typeface="Comic Sans MS"/>
              <a:sym typeface="Comic Sans MS"/>
            </a:endParaRPr>
          </a:p>
          <a:p>
            <a:pPr marL="0" lvl="0" indent="0" algn="ctr" rtl="0">
              <a:spcBef>
                <a:spcPts val="0"/>
              </a:spcBef>
              <a:spcAft>
                <a:spcPts val="0"/>
              </a:spcAft>
              <a:buNone/>
            </a:pPr>
            <a:r>
              <a:rPr lang="fr" sz="2100">
                <a:solidFill>
                  <a:schemeClr val="dk1"/>
                </a:solidFill>
                <a:latin typeface="Comic Sans MS"/>
                <a:ea typeface="Comic Sans MS"/>
                <a:cs typeface="Comic Sans MS"/>
                <a:sym typeface="Comic Sans MS"/>
              </a:rPr>
              <a:t>Entoure les billets et/ou pièces que va lui rendre la vendeuse ?</a:t>
            </a:r>
            <a:endParaRPr sz="2100">
              <a:solidFill>
                <a:schemeClr val="dk1"/>
              </a:solidFill>
              <a:latin typeface="Comic Sans MS"/>
              <a:ea typeface="Comic Sans MS"/>
              <a:cs typeface="Comic Sans MS"/>
              <a:sym typeface="Comic Sans MS"/>
            </a:endParaRPr>
          </a:p>
        </p:txBody>
      </p:sp>
      <p:pic>
        <p:nvPicPr>
          <p:cNvPr id="205" name="Google Shape;205;p22"/>
          <p:cNvPicPr preferRelativeResize="0"/>
          <p:nvPr/>
        </p:nvPicPr>
        <p:blipFill>
          <a:blip r:embed="rId9">
            <a:alphaModFix/>
          </a:blip>
          <a:stretch>
            <a:fillRect/>
          </a:stretch>
        </p:blipFill>
        <p:spPr>
          <a:xfrm>
            <a:off x="7451028" y="4194274"/>
            <a:ext cx="678450" cy="688026"/>
          </a:xfrm>
          <a:prstGeom prst="rect">
            <a:avLst/>
          </a:prstGeom>
          <a:noFill/>
          <a:ln>
            <a:noFill/>
          </a:ln>
        </p:spPr>
      </p:pic>
      <p:pic>
        <p:nvPicPr>
          <p:cNvPr id="206" name="Google Shape;206;p22"/>
          <p:cNvPicPr preferRelativeResize="0"/>
          <p:nvPr/>
        </p:nvPicPr>
        <p:blipFill>
          <a:blip r:embed="rId10">
            <a:alphaModFix/>
          </a:blip>
          <a:stretch>
            <a:fillRect/>
          </a:stretch>
        </p:blipFill>
        <p:spPr>
          <a:xfrm>
            <a:off x="6642525" y="4154704"/>
            <a:ext cx="678450" cy="767133"/>
          </a:xfrm>
          <a:prstGeom prst="rect">
            <a:avLst/>
          </a:prstGeom>
          <a:noFill/>
          <a:ln>
            <a:noFill/>
          </a:ln>
        </p:spPr>
      </p:pic>
      <p:pic>
        <p:nvPicPr>
          <p:cNvPr id="207" name="Google Shape;207;p22"/>
          <p:cNvPicPr preferRelativeResize="0"/>
          <p:nvPr/>
        </p:nvPicPr>
        <p:blipFill>
          <a:blip r:embed="rId11">
            <a:alphaModFix/>
          </a:blip>
          <a:stretch>
            <a:fillRect/>
          </a:stretch>
        </p:blipFill>
        <p:spPr>
          <a:xfrm>
            <a:off x="6526150" y="140950"/>
            <a:ext cx="1179450" cy="1335975"/>
          </a:xfrm>
          <a:prstGeom prst="rect">
            <a:avLst/>
          </a:prstGeom>
          <a:noFill/>
          <a:ln>
            <a:noFill/>
          </a:ln>
        </p:spPr>
      </p:pic>
      <p:pic>
        <p:nvPicPr>
          <p:cNvPr id="208" name="Google Shape;208;p22"/>
          <p:cNvPicPr preferRelativeResize="0"/>
          <p:nvPr/>
        </p:nvPicPr>
        <p:blipFill rotWithShape="1">
          <a:blip r:embed="rId12">
            <a:alphaModFix/>
          </a:blip>
          <a:srcRect t="24493" b="24103"/>
          <a:stretch/>
        </p:blipFill>
        <p:spPr>
          <a:xfrm>
            <a:off x="5701796" y="1432025"/>
            <a:ext cx="1680108" cy="863625"/>
          </a:xfrm>
          <a:prstGeom prst="rect">
            <a:avLst/>
          </a:prstGeom>
          <a:noFill/>
          <a:ln>
            <a:noFill/>
          </a:ln>
        </p:spPr>
      </p:pic>
      <p:pic>
        <p:nvPicPr>
          <p:cNvPr id="209" name="Google Shape;209;p22"/>
          <p:cNvPicPr preferRelativeResize="0"/>
          <p:nvPr/>
        </p:nvPicPr>
        <p:blipFill>
          <a:blip r:embed="rId13">
            <a:alphaModFix/>
          </a:blip>
          <a:stretch>
            <a:fillRect/>
          </a:stretch>
        </p:blipFill>
        <p:spPr>
          <a:xfrm>
            <a:off x="5701800" y="2373862"/>
            <a:ext cx="1680101" cy="883913"/>
          </a:xfrm>
          <a:prstGeom prst="rect">
            <a:avLst/>
          </a:prstGeom>
          <a:noFill/>
          <a:ln>
            <a:noFill/>
          </a:ln>
        </p:spPr>
      </p:pic>
      <p:pic>
        <p:nvPicPr>
          <p:cNvPr id="210" name="Google Shape;210;p22"/>
          <p:cNvPicPr preferRelativeResize="0"/>
          <p:nvPr/>
        </p:nvPicPr>
        <p:blipFill>
          <a:blip r:embed="rId14">
            <a:alphaModFix/>
          </a:blip>
          <a:stretch>
            <a:fillRect/>
          </a:stretch>
        </p:blipFill>
        <p:spPr>
          <a:xfrm>
            <a:off x="5640875" y="3362311"/>
            <a:ext cx="1680100" cy="881689"/>
          </a:xfrm>
          <a:prstGeom prst="rect">
            <a:avLst/>
          </a:prstGeom>
          <a:noFill/>
          <a:ln>
            <a:noFill/>
          </a:ln>
        </p:spPr>
      </p:pic>
      <p:pic>
        <p:nvPicPr>
          <p:cNvPr id="211" name="Google Shape;211;p22"/>
          <p:cNvPicPr preferRelativeResize="0"/>
          <p:nvPr/>
        </p:nvPicPr>
        <p:blipFill rotWithShape="1">
          <a:blip r:embed="rId15">
            <a:alphaModFix/>
          </a:blip>
          <a:srcRect l="9709" t="7097" r="7584" b="5283"/>
          <a:stretch/>
        </p:blipFill>
        <p:spPr>
          <a:xfrm rot="5400000">
            <a:off x="3952363" y="2852962"/>
            <a:ext cx="2037574" cy="10793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lin ang="5400012" scaled="0"/>
        </a:gradFill>
        <a:effectLst/>
      </p:bgPr>
    </p:bg>
    <p:spTree>
      <p:nvGrpSpPr>
        <p:cNvPr id="1" name="Shape 215"/>
        <p:cNvGrpSpPr/>
        <p:nvPr/>
      </p:nvGrpSpPr>
      <p:grpSpPr>
        <a:xfrm>
          <a:off x="0" y="0"/>
          <a:ext cx="0" cy="0"/>
          <a:chOff x="0" y="0"/>
          <a:chExt cx="0" cy="0"/>
        </a:xfrm>
      </p:grpSpPr>
      <p:sp>
        <p:nvSpPr>
          <p:cNvPr id="216" name="Google Shape;216;p23"/>
          <p:cNvSpPr txBox="1"/>
          <p:nvPr/>
        </p:nvSpPr>
        <p:spPr>
          <a:xfrm>
            <a:off x="525425" y="705125"/>
            <a:ext cx="11199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5700">
                <a:solidFill>
                  <a:srgbClr val="D5645C"/>
                </a:solidFill>
                <a:latin typeface="Fontdiner Swanky"/>
                <a:ea typeface="Fontdiner Swanky"/>
                <a:cs typeface="Fontdiner Swanky"/>
                <a:sym typeface="Fontdiner Swanky"/>
              </a:rPr>
              <a:t> </a:t>
            </a:r>
            <a:endParaRPr sz="5700">
              <a:solidFill>
                <a:srgbClr val="D5645C"/>
              </a:solidFill>
              <a:latin typeface="Fontdiner Swanky"/>
              <a:ea typeface="Fontdiner Swanky"/>
              <a:cs typeface="Fontdiner Swanky"/>
              <a:sym typeface="Fontdiner Swanky"/>
            </a:endParaRPr>
          </a:p>
        </p:txBody>
      </p:sp>
      <p:pic>
        <p:nvPicPr>
          <p:cNvPr id="217" name="Google Shape;217;p23"/>
          <p:cNvPicPr preferRelativeResize="0"/>
          <p:nvPr/>
        </p:nvPicPr>
        <p:blipFill>
          <a:blip r:embed="rId3">
            <a:alphaModFix/>
          </a:blip>
          <a:stretch>
            <a:fillRect/>
          </a:stretch>
        </p:blipFill>
        <p:spPr>
          <a:xfrm>
            <a:off x="0" y="0"/>
            <a:ext cx="1908075" cy="1908075"/>
          </a:xfrm>
          <a:prstGeom prst="rect">
            <a:avLst/>
          </a:prstGeom>
          <a:noFill/>
          <a:ln>
            <a:noFill/>
          </a:ln>
        </p:spPr>
      </p:pic>
      <p:sp>
        <p:nvSpPr>
          <p:cNvPr id="218" name="Google Shape;218;p23"/>
          <p:cNvSpPr txBox="1"/>
          <p:nvPr/>
        </p:nvSpPr>
        <p:spPr>
          <a:xfrm>
            <a:off x="394088" y="580725"/>
            <a:ext cx="11199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FFFF"/>
                </a:solidFill>
                <a:latin typeface="Finger Paint"/>
                <a:ea typeface="Finger Paint"/>
                <a:cs typeface="Finger Paint"/>
                <a:sym typeface="Finger Paint"/>
              </a:rPr>
              <a:t>3</a:t>
            </a:r>
            <a:endParaRPr sz="3200">
              <a:solidFill>
                <a:srgbClr val="FFFFFF"/>
              </a:solidFill>
              <a:latin typeface="Finger Paint"/>
              <a:ea typeface="Finger Paint"/>
              <a:cs typeface="Finger Paint"/>
              <a:sym typeface="Finger Paint"/>
            </a:endParaRPr>
          </a:p>
        </p:txBody>
      </p:sp>
      <p:sp>
        <p:nvSpPr>
          <p:cNvPr id="219" name="Google Shape;219;p23"/>
          <p:cNvSpPr txBox="1"/>
          <p:nvPr/>
        </p:nvSpPr>
        <p:spPr>
          <a:xfrm>
            <a:off x="2239925" y="492338"/>
            <a:ext cx="66090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100">
                <a:solidFill>
                  <a:schemeClr val="dk1"/>
                </a:solidFill>
                <a:latin typeface="Comic Sans MS"/>
                <a:ea typeface="Comic Sans MS"/>
                <a:cs typeface="Comic Sans MS"/>
                <a:sym typeface="Comic Sans MS"/>
              </a:rPr>
              <a:t>Zoé achète un livre coûtant 24 €. Elle donne 2 billets de 20€.</a:t>
            </a:r>
            <a:endParaRPr sz="2800">
              <a:solidFill>
                <a:schemeClr val="dk1"/>
              </a:solidFill>
              <a:latin typeface="Comic Sans MS"/>
              <a:ea typeface="Comic Sans MS"/>
              <a:cs typeface="Comic Sans MS"/>
              <a:sym typeface="Comic Sans MS"/>
            </a:endParaRPr>
          </a:p>
        </p:txBody>
      </p:sp>
      <p:sp>
        <p:nvSpPr>
          <p:cNvPr id="220" name="Google Shape;220;p23"/>
          <p:cNvSpPr txBox="1"/>
          <p:nvPr/>
        </p:nvSpPr>
        <p:spPr>
          <a:xfrm rot="-1780291">
            <a:off x="203413" y="1087837"/>
            <a:ext cx="3312549" cy="89282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200">
                <a:solidFill>
                  <a:srgbClr val="FF0000"/>
                </a:solidFill>
                <a:latin typeface="Finger Paint"/>
                <a:ea typeface="Finger Paint"/>
                <a:cs typeface="Finger Paint"/>
                <a:sym typeface="Finger Paint"/>
              </a:rPr>
              <a:t>CORRECTION</a:t>
            </a:r>
            <a:endParaRPr sz="32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a:p>
        </p:txBody>
      </p:sp>
      <p:pic>
        <p:nvPicPr>
          <p:cNvPr id="221" name="Google Shape;221;p23"/>
          <p:cNvPicPr preferRelativeResize="0"/>
          <p:nvPr/>
        </p:nvPicPr>
        <p:blipFill>
          <a:blip r:embed="rId4">
            <a:alphaModFix/>
          </a:blip>
          <a:stretch>
            <a:fillRect/>
          </a:stretch>
        </p:blipFill>
        <p:spPr>
          <a:xfrm>
            <a:off x="7437546" y="3103812"/>
            <a:ext cx="1048604" cy="1025500"/>
          </a:xfrm>
          <a:prstGeom prst="rect">
            <a:avLst/>
          </a:prstGeom>
          <a:noFill/>
          <a:ln>
            <a:noFill/>
          </a:ln>
        </p:spPr>
      </p:pic>
      <p:pic>
        <p:nvPicPr>
          <p:cNvPr id="222" name="Google Shape;222;p23"/>
          <p:cNvPicPr preferRelativeResize="0"/>
          <p:nvPr/>
        </p:nvPicPr>
        <p:blipFill rotWithShape="1">
          <a:blip r:embed="rId5">
            <a:alphaModFix/>
          </a:blip>
          <a:srcRect t="24493" b="24103"/>
          <a:stretch/>
        </p:blipFill>
        <p:spPr>
          <a:xfrm>
            <a:off x="5386996" y="3362325"/>
            <a:ext cx="1680108" cy="863625"/>
          </a:xfrm>
          <a:prstGeom prst="rect">
            <a:avLst/>
          </a:prstGeom>
          <a:noFill/>
          <a:ln>
            <a:noFill/>
          </a:ln>
        </p:spPr>
      </p:pic>
      <p:pic>
        <p:nvPicPr>
          <p:cNvPr id="223" name="Google Shape;223;p23"/>
          <p:cNvPicPr preferRelativeResize="0"/>
          <p:nvPr/>
        </p:nvPicPr>
        <p:blipFill>
          <a:blip r:embed="rId6">
            <a:alphaModFix/>
          </a:blip>
          <a:stretch>
            <a:fillRect/>
          </a:stretch>
        </p:blipFill>
        <p:spPr>
          <a:xfrm>
            <a:off x="5470900" y="2219912"/>
            <a:ext cx="1680101" cy="883913"/>
          </a:xfrm>
          <a:prstGeom prst="rect">
            <a:avLst/>
          </a:prstGeom>
          <a:noFill/>
          <a:ln>
            <a:noFill/>
          </a:ln>
        </p:spPr>
      </p:pic>
      <p:sp>
        <p:nvSpPr>
          <p:cNvPr id="224" name="Google Shape;224;p23"/>
          <p:cNvSpPr txBox="1"/>
          <p:nvPr/>
        </p:nvSpPr>
        <p:spPr>
          <a:xfrm>
            <a:off x="1514000" y="3378475"/>
            <a:ext cx="37734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100">
                <a:solidFill>
                  <a:schemeClr val="dk1"/>
                </a:solidFill>
                <a:latin typeface="Comic Sans MS"/>
                <a:ea typeface="Comic Sans MS"/>
                <a:cs typeface="Comic Sans MS"/>
                <a:sym typeface="Comic Sans MS"/>
              </a:rPr>
              <a:t>La vendeuse lui rend 16€.</a:t>
            </a:r>
            <a:endParaRPr sz="2800">
              <a:solidFill>
                <a:schemeClr val="dk1"/>
              </a:solidFill>
              <a:latin typeface="Comic Sans MS"/>
              <a:ea typeface="Comic Sans MS"/>
              <a:cs typeface="Comic Sans MS"/>
              <a:sym typeface="Comic Sans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lin ang="5400012" scaled="0"/>
        </a:gradFill>
        <a:effectLst/>
      </p:bgPr>
    </p:bg>
    <p:spTree>
      <p:nvGrpSpPr>
        <p:cNvPr id="1" name="Shape 228"/>
        <p:cNvGrpSpPr/>
        <p:nvPr/>
      </p:nvGrpSpPr>
      <p:grpSpPr>
        <a:xfrm>
          <a:off x="0" y="0"/>
          <a:ext cx="0" cy="0"/>
          <a:chOff x="0" y="0"/>
          <a:chExt cx="0" cy="0"/>
        </a:xfrm>
      </p:grpSpPr>
      <p:sp>
        <p:nvSpPr>
          <p:cNvPr id="229" name="Google Shape;229;p24"/>
          <p:cNvSpPr txBox="1"/>
          <p:nvPr/>
        </p:nvSpPr>
        <p:spPr>
          <a:xfrm>
            <a:off x="525425" y="705125"/>
            <a:ext cx="11199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5700">
                <a:solidFill>
                  <a:srgbClr val="D5645C"/>
                </a:solidFill>
                <a:latin typeface="Fontdiner Swanky"/>
                <a:ea typeface="Fontdiner Swanky"/>
                <a:cs typeface="Fontdiner Swanky"/>
                <a:sym typeface="Fontdiner Swanky"/>
              </a:rPr>
              <a:t> </a:t>
            </a:r>
            <a:endParaRPr sz="5700">
              <a:solidFill>
                <a:srgbClr val="D5645C"/>
              </a:solidFill>
              <a:latin typeface="Fontdiner Swanky"/>
              <a:ea typeface="Fontdiner Swanky"/>
              <a:cs typeface="Fontdiner Swanky"/>
              <a:sym typeface="Fontdiner Swanky"/>
            </a:endParaRPr>
          </a:p>
        </p:txBody>
      </p:sp>
      <p:pic>
        <p:nvPicPr>
          <p:cNvPr id="230" name="Google Shape;230;p24"/>
          <p:cNvPicPr preferRelativeResize="0"/>
          <p:nvPr/>
        </p:nvPicPr>
        <p:blipFill>
          <a:blip r:embed="rId3">
            <a:alphaModFix/>
          </a:blip>
          <a:stretch>
            <a:fillRect/>
          </a:stretch>
        </p:blipFill>
        <p:spPr>
          <a:xfrm>
            <a:off x="0" y="0"/>
            <a:ext cx="1908075" cy="1908075"/>
          </a:xfrm>
          <a:prstGeom prst="rect">
            <a:avLst/>
          </a:prstGeom>
          <a:noFill/>
          <a:ln>
            <a:noFill/>
          </a:ln>
        </p:spPr>
      </p:pic>
      <p:sp>
        <p:nvSpPr>
          <p:cNvPr id="231" name="Google Shape;231;p24"/>
          <p:cNvSpPr txBox="1"/>
          <p:nvPr/>
        </p:nvSpPr>
        <p:spPr>
          <a:xfrm>
            <a:off x="394088" y="580725"/>
            <a:ext cx="11199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FFFF"/>
                </a:solidFill>
                <a:latin typeface="Finger Paint"/>
                <a:ea typeface="Finger Paint"/>
                <a:cs typeface="Finger Paint"/>
                <a:sym typeface="Finger Paint"/>
              </a:rPr>
              <a:t>4</a:t>
            </a:r>
            <a:endParaRPr sz="3200">
              <a:solidFill>
                <a:srgbClr val="FFFFFF"/>
              </a:solidFill>
              <a:latin typeface="Finger Paint"/>
              <a:ea typeface="Finger Paint"/>
              <a:cs typeface="Finger Paint"/>
              <a:sym typeface="Finger Paint"/>
            </a:endParaRPr>
          </a:p>
        </p:txBody>
      </p:sp>
      <p:pic>
        <p:nvPicPr>
          <p:cNvPr id="232" name="Google Shape;232;p24"/>
          <p:cNvPicPr preferRelativeResize="0"/>
          <p:nvPr/>
        </p:nvPicPr>
        <p:blipFill>
          <a:blip r:embed="rId4">
            <a:alphaModFix/>
          </a:blip>
          <a:stretch>
            <a:fillRect/>
          </a:stretch>
        </p:blipFill>
        <p:spPr>
          <a:xfrm>
            <a:off x="7800321" y="406513"/>
            <a:ext cx="1048604" cy="1025500"/>
          </a:xfrm>
          <a:prstGeom prst="rect">
            <a:avLst/>
          </a:prstGeom>
          <a:noFill/>
          <a:ln>
            <a:noFill/>
          </a:ln>
        </p:spPr>
      </p:pic>
      <p:pic>
        <p:nvPicPr>
          <p:cNvPr id="233" name="Google Shape;233;p24"/>
          <p:cNvPicPr preferRelativeResize="0"/>
          <p:nvPr/>
        </p:nvPicPr>
        <p:blipFill>
          <a:blip r:embed="rId5">
            <a:alphaModFix/>
          </a:blip>
          <a:stretch>
            <a:fillRect/>
          </a:stretch>
        </p:blipFill>
        <p:spPr>
          <a:xfrm>
            <a:off x="8024187" y="2457050"/>
            <a:ext cx="863625" cy="863625"/>
          </a:xfrm>
          <a:prstGeom prst="rect">
            <a:avLst/>
          </a:prstGeom>
          <a:noFill/>
          <a:ln>
            <a:noFill/>
          </a:ln>
        </p:spPr>
      </p:pic>
      <p:pic>
        <p:nvPicPr>
          <p:cNvPr id="234" name="Google Shape;234;p24"/>
          <p:cNvPicPr preferRelativeResize="0"/>
          <p:nvPr/>
        </p:nvPicPr>
        <p:blipFill>
          <a:blip r:embed="rId6">
            <a:alphaModFix/>
          </a:blip>
          <a:stretch>
            <a:fillRect/>
          </a:stretch>
        </p:blipFill>
        <p:spPr>
          <a:xfrm>
            <a:off x="7985100" y="1473650"/>
            <a:ext cx="941775" cy="941775"/>
          </a:xfrm>
          <a:prstGeom prst="rect">
            <a:avLst/>
          </a:prstGeom>
          <a:noFill/>
          <a:ln>
            <a:noFill/>
          </a:ln>
        </p:spPr>
      </p:pic>
      <p:pic>
        <p:nvPicPr>
          <p:cNvPr id="235" name="Google Shape;235;p24"/>
          <p:cNvPicPr preferRelativeResize="0"/>
          <p:nvPr/>
        </p:nvPicPr>
        <p:blipFill>
          <a:blip r:embed="rId7">
            <a:alphaModFix/>
          </a:blip>
          <a:stretch>
            <a:fillRect/>
          </a:stretch>
        </p:blipFill>
        <p:spPr>
          <a:xfrm>
            <a:off x="8129463" y="3362288"/>
            <a:ext cx="797400" cy="795800"/>
          </a:xfrm>
          <a:prstGeom prst="rect">
            <a:avLst/>
          </a:prstGeom>
          <a:noFill/>
          <a:ln>
            <a:noFill/>
          </a:ln>
        </p:spPr>
      </p:pic>
      <p:pic>
        <p:nvPicPr>
          <p:cNvPr id="236" name="Google Shape;236;p24"/>
          <p:cNvPicPr preferRelativeResize="0"/>
          <p:nvPr/>
        </p:nvPicPr>
        <p:blipFill>
          <a:blip r:embed="rId8">
            <a:alphaModFix/>
          </a:blip>
          <a:stretch>
            <a:fillRect/>
          </a:stretch>
        </p:blipFill>
        <p:spPr>
          <a:xfrm>
            <a:off x="8259536" y="4199714"/>
            <a:ext cx="667339" cy="677100"/>
          </a:xfrm>
          <a:prstGeom prst="rect">
            <a:avLst/>
          </a:prstGeom>
          <a:noFill/>
          <a:ln>
            <a:noFill/>
          </a:ln>
        </p:spPr>
      </p:pic>
      <p:sp>
        <p:nvSpPr>
          <p:cNvPr id="237" name="Google Shape;237;p24"/>
          <p:cNvSpPr txBox="1"/>
          <p:nvPr/>
        </p:nvSpPr>
        <p:spPr>
          <a:xfrm>
            <a:off x="1191325" y="406513"/>
            <a:ext cx="66090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400">
                <a:solidFill>
                  <a:schemeClr val="dk1"/>
                </a:solidFill>
                <a:latin typeface="Comic Sans MS"/>
                <a:ea typeface="Comic Sans MS"/>
                <a:cs typeface="Comic Sans MS"/>
                <a:sym typeface="Comic Sans MS"/>
              </a:rPr>
              <a:t>Trouve comment faire 11 euros.</a:t>
            </a:r>
            <a:endParaRPr/>
          </a:p>
        </p:txBody>
      </p:sp>
      <p:pic>
        <p:nvPicPr>
          <p:cNvPr id="238" name="Google Shape;238;p24"/>
          <p:cNvPicPr preferRelativeResize="0"/>
          <p:nvPr/>
        </p:nvPicPr>
        <p:blipFill>
          <a:blip r:embed="rId9">
            <a:alphaModFix/>
          </a:blip>
          <a:stretch>
            <a:fillRect/>
          </a:stretch>
        </p:blipFill>
        <p:spPr>
          <a:xfrm>
            <a:off x="7451028" y="4194274"/>
            <a:ext cx="678450" cy="688026"/>
          </a:xfrm>
          <a:prstGeom prst="rect">
            <a:avLst/>
          </a:prstGeom>
          <a:noFill/>
          <a:ln>
            <a:noFill/>
          </a:ln>
        </p:spPr>
      </p:pic>
      <p:pic>
        <p:nvPicPr>
          <p:cNvPr id="239" name="Google Shape;239;p24"/>
          <p:cNvPicPr preferRelativeResize="0"/>
          <p:nvPr/>
        </p:nvPicPr>
        <p:blipFill>
          <a:blip r:embed="rId10">
            <a:alphaModFix/>
          </a:blip>
          <a:stretch>
            <a:fillRect/>
          </a:stretch>
        </p:blipFill>
        <p:spPr>
          <a:xfrm>
            <a:off x="6642525" y="4154704"/>
            <a:ext cx="678450" cy="767133"/>
          </a:xfrm>
          <a:prstGeom prst="rect">
            <a:avLst/>
          </a:prstGeom>
          <a:noFill/>
          <a:ln>
            <a:noFill/>
          </a:ln>
        </p:spPr>
      </p:pic>
      <p:pic>
        <p:nvPicPr>
          <p:cNvPr id="240" name="Google Shape;240;p24"/>
          <p:cNvPicPr preferRelativeResize="0"/>
          <p:nvPr/>
        </p:nvPicPr>
        <p:blipFill>
          <a:blip r:embed="rId11">
            <a:alphaModFix/>
          </a:blip>
          <a:stretch>
            <a:fillRect/>
          </a:stretch>
        </p:blipFill>
        <p:spPr>
          <a:xfrm>
            <a:off x="4467863" y="1903763"/>
            <a:ext cx="1179450" cy="1335975"/>
          </a:xfrm>
          <a:prstGeom prst="rect">
            <a:avLst/>
          </a:prstGeom>
          <a:noFill/>
          <a:ln>
            <a:noFill/>
          </a:ln>
        </p:spPr>
      </p:pic>
      <p:pic>
        <p:nvPicPr>
          <p:cNvPr id="241" name="Google Shape;241;p24"/>
          <p:cNvPicPr preferRelativeResize="0"/>
          <p:nvPr/>
        </p:nvPicPr>
        <p:blipFill rotWithShape="1">
          <a:blip r:embed="rId12">
            <a:alphaModFix/>
          </a:blip>
          <a:srcRect t="24493" b="24103"/>
          <a:stretch/>
        </p:blipFill>
        <p:spPr>
          <a:xfrm>
            <a:off x="4467871" y="3612925"/>
            <a:ext cx="1680108" cy="863625"/>
          </a:xfrm>
          <a:prstGeom prst="rect">
            <a:avLst/>
          </a:prstGeom>
          <a:noFill/>
          <a:ln>
            <a:noFill/>
          </a:ln>
        </p:spPr>
      </p:pic>
      <p:pic>
        <p:nvPicPr>
          <p:cNvPr id="242" name="Google Shape;242;p24"/>
          <p:cNvPicPr preferRelativeResize="0"/>
          <p:nvPr/>
        </p:nvPicPr>
        <p:blipFill>
          <a:blip r:embed="rId13">
            <a:alphaModFix/>
          </a:blip>
          <a:stretch>
            <a:fillRect/>
          </a:stretch>
        </p:blipFill>
        <p:spPr>
          <a:xfrm>
            <a:off x="2445650" y="2455825"/>
            <a:ext cx="1680101" cy="883913"/>
          </a:xfrm>
          <a:prstGeom prst="rect">
            <a:avLst/>
          </a:prstGeom>
          <a:noFill/>
          <a:ln>
            <a:noFill/>
          </a:ln>
        </p:spPr>
      </p:pic>
      <p:pic>
        <p:nvPicPr>
          <p:cNvPr id="243" name="Google Shape;243;p24"/>
          <p:cNvPicPr preferRelativeResize="0"/>
          <p:nvPr/>
        </p:nvPicPr>
        <p:blipFill>
          <a:blip r:embed="rId14">
            <a:alphaModFix/>
          </a:blip>
          <a:stretch>
            <a:fillRect/>
          </a:stretch>
        </p:blipFill>
        <p:spPr>
          <a:xfrm>
            <a:off x="2445650" y="3612936"/>
            <a:ext cx="1680100" cy="881689"/>
          </a:xfrm>
          <a:prstGeom prst="rect">
            <a:avLst/>
          </a:prstGeom>
          <a:noFill/>
          <a:ln>
            <a:noFill/>
          </a:ln>
        </p:spPr>
      </p:pic>
      <p:pic>
        <p:nvPicPr>
          <p:cNvPr id="244" name="Google Shape;244;p24"/>
          <p:cNvPicPr preferRelativeResize="0"/>
          <p:nvPr/>
        </p:nvPicPr>
        <p:blipFill rotWithShape="1">
          <a:blip r:embed="rId15">
            <a:alphaModFix/>
          </a:blip>
          <a:srcRect l="9709" t="7097" r="7584" b="5283"/>
          <a:stretch/>
        </p:blipFill>
        <p:spPr>
          <a:xfrm rot="5400000">
            <a:off x="432438" y="2936162"/>
            <a:ext cx="2037574" cy="1079350"/>
          </a:xfrm>
          <a:prstGeom prst="rect">
            <a:avLst/>
          </a:prstGeom>
          <a:noFill/>
          <a:ln>
            <a:noFill/>
          </a:ln>
        </p:spPr>
      </p:pic>
      <p:sp>
        <p:nvSpPr>
          <p:cNvPr id="245" name="Google Shape;245;p24"/>
          <p:cNvSpPr txBox="1"/>
          <p:nvPr/>
        </p:nvSpPr>
        <p:spPr>
          <a:xfrm>
            <a:off x="760475" y="1767125"/>
            <a:ext cx="21984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500">
              <a:solidFill>
                <a:srgbClr val="087B2E"/>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lin ang="5400012" scaled="0"/>
        </a:gradFill>
        <a:effectLst/>
      </p:bgPr>
    </p:bg>
    <p:spTree>
      <p:nvGrpSpPr>
        <p:cNvPr id="1" name="Shape 249"/>
        <p:cNvGrpSpPr/>
        <p:nvPr/>
      </p:nvGrpSpPr>
      <p:grpSpPr>
        <a:xfrm>
          <a:off x="0" y="0"/>
          <a:ext cx="0" cy="0"/>
          <a:chOff x="0" y="0"/>
          <a:chExt cx="0" cy="0"/>
        </a:xfrm>
      </p:grpSpPr>
      <p:sp>
        <p:nvSpPr>
          <p:cNvPr id="250" name="Google Shape;250;p25"/>
          <p:cNvSpPr txBox="1"/>
          <p:nvPr/>
        </p:nvSpPr>
        <p:spPr>
          <a:xfrm>
            <a:off x="525425" y="705125"/>
            <a:ext cx="11199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5700">
                <a:solidFill>
                  <a:srgbClr val="D5645C"/>
                </a:solidFill>
                <a:latin typeface="Fontdiner Swanky"/>
                <a:ea typeface="Fontdiner Swanky"/>
                <a:cs typeface="Fontdiner Swanky"/>
                <a:sym typeface="Fontdiner Swanky"/>
              </a:rPr>
              <a:t> </a:t>
            </a:r>
            <a:endParaRPr sz="5700">
              <a:solidFill>
                <a:srgbClr val="D5645C"/>
              </a:solidFill>
              <a:latin typeface="Fontdiner Swanky"/>
              <a:ea typeface="Fontdiner Swanky"/>
              <a:cs typeface="Fontdiner Swanky"/>
              <a:sym typeface="Fontdiner Swanky"/>
            </a:endParaRPr>
          </a:p>
        </p:txBody>
      </p:sp>
      <p:pic>
        <p:nvPicPr>
          <p:cNvPr id="251" name="Google Shape;251;p25"/>
          <p:cNvPicPr preferRelativeResize="0"/>
          <p:nvPr/>
        </p:nvPicPr>
        <p:blipFill>
          <a:blip r:embed="rId3">
            <a:alphaModFix/>
          </a:blip>
          <a:stretch>
            <a:fillRect/>
          </a:stretch>
        </p:blipFill>
        <p:spPr>
          <a:xfrm>
            <a:off x="0" y="0"/>
            <a:ext cx="1908075" cy="1908075"/>
          </a:xfrm>
          <a:prstGeom prst="rect">
            <a:avLst/>
          </a:prstGeom>
          <a:noFill/>
          <a:ln>
            <a:noFill/>
          </a:ln>
        </p:spPr>
      </p:pic>
      <p:sp>
        <p:nvSpPr>
          <p:cNvPr id="252" name="Google Shape;252;p25"/>
          <p:cNvSpPr txBox="1"/>
          <p:nvPr/>
        </p:nvSpPr>
        <p:spPr>
          <a:xfrm>
            <a:off x="394088" y="580725"/>
            <a:ext cx="11199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FFFF"/>
                </a:solidFill>
                <a:latin typeface="Finger Paint"/>
                <a:ea typeface="Finger Paint"/>
                <a:cs typeface="Finger Paint"/>
                <a:sym typeface="Finger Paint"/>
              </a:rPr>
              <a:t>4</a:t>
            </a:r>
            <a:endParaRPr sz="3200">
              <a:solidFill>
                <a:srgbClr val="FFFFFF"/>
              </a:solidFill>
              <a:latin typeface="Finger Paint"/>
              <a:ea typeface="Finger Paint"/>
              <a:cs typeface="Finger Paint"/>
              <a:sym typeface="Finger Paint"/>
            </a:endParaRPr>
          </a:p>
        </p:txBody>
      </p:sp>
      <p:sp>
        <p:nvSpPr>
          <p:cNvPr id="253" name="Google Shape;253;p25"/>
          <p:cNvSpPr txBox="1"/>
          <p:nvPr/>
        </p:nvSpPr>
        <p:spPr>
          <a:xfrm>
            <a:off x="2239925" y="492338"/>
            <a:ext cx="66090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800"/>
          </a:p>
        </p:txBody>
      </p:sp>
      <p:sp>
        <p:nvSpPr>
          <p:cNvPr id="254" name="Google Shape;254;p25"/>
          <p:cNvSpPr txBox="1"/>
          <p:nvPr/>
        </p:nvSpPr>
        <p:spPr>
          <a:xfrm>
            <a:off x="1514000" y="2295650"/>
            <a:ext cx="21984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500">
              <a:solidFill>
                <a:srgbClr val="087B2E"/>
              </a:solidFill>
            </a:endParaRPr>
          </a:p>
        </p:txBody>
      </p:sp>
      <p:sp>
        <p:nvSpPr>
          <p:cNvPr id="255" name="Google Shape;255;p25"/>
          <p:cNvSpPr txBox="1"/>
          <p:nvPr/>
        </p:nvSpPr>
        <p:spPr>
          <a:xfrm rot="-1780291">
            <a:off x="203413" y="1087837"/>
            <a:ext cx="3312549" cy="89282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200">
                <a:solidFill>
                  <a:srgbClr val="FF0000"/>
                </a:solidFill>
                <a:latin typeface="Finger Paint"/>
                <a:ea typeface="Finger Paint"/>
                <a:cs typeface="Finger Paint"/>
                <a:sym typeface="Finger Paint"/>
              </a:rPr>
              <a:t>CORRECTION</a:t>
            </a:r>
            <a:endParaRPr sz="32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a:p>
        </p:txBody>
      </p:sp>
      <p:sp>
        <p:nvSpPr>
          <p:cNvPr id="256" name="Google Shape;256;p25"/>
          <p:cNvSpPr txBox="1"/>
          <p:nvPr/>
        </p:nvSpPr>
        <p:spPr>
          <a:xfrm>
            <a:off x="5171175" y="1767125"/>
            <a:ext cx="3000000" cy="723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500">
                <a:solidFill>
                  <a:srgbClr val="FF0000"/>
                </a:solidFill>
                <a:latin typeface="Comic Sans MS"/>
                <a:ea typeface="Comic Sans MS"/>
                <a:cs typeface="Comic Sans MS"/>
                <a:sym typeface="Comic Sans MS"/>
              </a:rPr>
              <a:t>correction</a:t>
            </a:r>
            <a:endParaRPr/>
          </a:p>
        </p:txBody>
      </p:sp>
      <p:pic>
        <p:nvPicPr>
          <p:cNvPr id="257" name="Google Shape;257;p25"/>
          <p:cNvPicPr preferRelativeResize="0"/>
          <p:nvPr/>
        </p:nvPicPr>
        <p:blipFill>
          <a:blip r:embed="rId4">
            <a:alphaModFix/>
          </a:blip>
          <a:stretch>
            <a:fillRect/>
          </a:stretch>
        </p:blipFill>
        <p:spPr>
          <a:xfrm>
            <a:off x="2445650" y="2455825"/>
            <a:ext cx="1680101" cy="883913"/>
          </a:xfrm>
          <a:prstGeom prst="rect">
            <a:avLst/>
          </a:prstGeom>
          <a:noFill/>
          <a:ln>
            <a:noFill/>
          </a:ln>
        </p:spPr>
      </p:pic>
      <p:pic>
        <p:nvPicPr>
          <p:cNvPr id="258" name="Google Shape;258;p25"/>
          <p:cNvPicPr preferRelativeResize="0"/>
          <p:nvPr/>
        </p:nvPicPr>
        <p:blipFill>
          <a:blip r:embed="rId5">
            <a:alphaModFix/>
          </a:blip>
          <a:stretch>
            <a:fillRect/>
          </a:stretch>
        </p:blipFill>
        <p:spPr>
          <a:xfrm>
            <a:off x="5722146" y="2742038"/>
            <a:ext cx="1048604" cy="1025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lin ang="5400012" scaled="0"/>
        </a:gradFill>
        <a:effectLst/>
      </p:bgPr>
    </p:bg>
    <p:spTree>
      <p:nvGrpSpPr>
        <p:cNvPr id="1" name="Shape 262"/>
        <p:cNvGrpSpPr/>
        <p:nvPr/>
      </p:nvGrpSpPr>
      <p:grpSpPr>
        <a:xfrm>
          <a:off x="0" y="0"/>
          <a:ext cx="0" cy="0"/>
          <a:chOff x="0" y="0"/>
          <a:chExt cx="0" cy="0"/>
        </a:xfrm>
      </p:grpSpPr>
      <p:sp>
        <p:nvSpPr>
          <p:cNvPr id="263" name="Google Shape;263;p26"/>
          <p:cNvSpPr txBox="1"/>
          <p:nvPr/>
        </p:nvSpPr>
        <p:spPr>
          <a:xfrm>
            <a:off x="525425" y="705125"/>
            <a:ext cx="11199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5700">
                <a:solidFill>
                  <a:srgbClr val="D5645C"/>
                </a:solidFill>
                <a:latin typeface="Fontdiner Swanky"/>
                <a:ea typeface="Fontdiner Swanky"/>
                <a:cs typeface="Fontdiner Swanky"/>
                <a:sym typeface="Fontdiner Swanky"/>
              </a:rPr>
              <a:t> </a:t>
            </a:r>
            <a:endParaRPr sz="5700">
              <a:solidFill>
                <a:srgbClr val="D5645C"/>
              </a:solidFill>
              <a:latin typeface="Fontdiner Swanky"/>
              <a:ea typeface="Fontdiner Swanky"/>
              <a:cs typeface="Fontdiner Swanky"/>
              <a:sym typeface="Fontdiner Swanky"/>
            </a:endParaRPr>
          </a:p>
        </p:txBody>
      </p:sp>
      <p:pic>
        <p:nvPicPr>
          <p:cNvPr id="264" name="Google Shape;264;p26"/>
          <p:cNvPicPr preferRelativeResize="0"/>
          <p:nvPr/>
        </p:nvPicPr>
        <p:blipFill>
          <a:blip r:embed="rId3">
            <a:alphaModFix/>
          </a:blip>
          <a:stretch>
            <a:fillRect/>
          </a:stretch>
        </p:blipFill>
        <p:spPr>
          <a:xfrm>
            <a:off x="0" y="0"/>
            <a:ext cx="1908075" cy="1908075"/>
          </a:xfrm>
          <a:prstGeom prst="rect">
            <a:avLst/>
          </a:prstGeom>
          <a:noFill/>
          <a:ln>
            <a:noFill/>
          </a:ln>
        </p:spPr>
      </p:pic>
      <p:sp>
        <p:nvSpPr>
          <p:cNvPr id="265" name="Google Shape;265;p26"/>
          <p:cNvSpPr txBox="1"/>
          <p:nvPr/>
        </p:nvSpPr>
        <p:spPr>
          <a:xfrm>
            <a:off x="394088" y="580725"/>
            <a:ext cx="11199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FFFF"/>
                </a:solidFill>
                <a:latin typeface="Finger Paint"/>
                <a:ea typeface="Finger Paint"/>
                <a:cs typeface="Finger Paint"/>
                <a:sym typeface="Finger Paint"/>
              </a:rPr>
              <a:t>5</a:t>
            </a:r>
            <a:endParaRPr sz="3200">
              <a:solidFill>
                <a:srgbClr val="FFFFFF"/>
              </a:solidFill>
              <a:latin typeface="Finger Paint"/>
              <a:ea typeface="Finger Paint"/>
              <a:cs typeface="Finger Paint"/>
              <a:sym typeface="Finger Paint"/>
            </a:endParaRPr>
          </a:p>
        </p:txBody>
      </p:sp>
      <p:pic>
        <p:nvPicPr>
          <p:cNvPr id="266" name="Google Shape;266;p26"/>
          <p:cNvPicPr preferRelativeResize="0"/>
          <p:nvPr/>
        </p:nvPicPr>
        <p:blipFill>
          <a:blip r:embed="rId4">
            <a:alphaModFix/>
          </a:blip>
          <a:stretch>
            <a:fillRect/>
          </a:stretch>
        </p:blipFill>
        <p:spPr>
          <a:xfrm>
            <a:off x="7800321" y="406513"/>
            <a:ext cx="1048604" cy="1025500"/>
          </a:xfrm>
          <a:prstGeom prst="rect">
            <a:avLst/>
          </a:prstGeom>
          <a:noFill/>
          <a:ln>
            <a:noFill/>
          </a:ln>
        </p:spPr>
      </p:pic>
      <p:sp>
        <p:nvSpPr>
          <p:cNvPr id="267" name="Google Shape;267;p26"/>
          <p:cNvSpPr txBox="1"/>
          <p:nvPr/>
        </p:nvSpPr>
        <p:spPr>
          <a:xfrm>
            <a:off x="760475" y="1644800"/>
            <a:ext cx="3780000" cy="3140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400">
                <a:solidFill>
                  <a:schemeClr val="dk1"/>
                </a:solidFill>
                <a:latin typeface="Comic Sans MS"/>
                <a:ea typeface="Comic Sans MS"/>
                <a:cs typeface="Comic Sans MS"/>
                <a:sym typeface="Comic Sans MS"/>
              </a:rPr>
              <a:t>Maman achète une poupée pour Zoé qui coûte 13€ et une voiture à Arthur qui coûte 11€. Combien a-t-elle payé? Entoure les pièces et les billets qu’elle doit donner.</a:t>
            </a:r>
            <a:endParaRPr/>
          </a:p>
        </p:txBody>
      </p:sp>
      <p:pic>
        <p:nvPicPr>
          <p:cNvPr id="268" name="Google Shape;268;p26"/>
          <p:cNvPicPr preferRelativeResize="0"/>
          <p:nvPr/>
        </p:nvPicPr>
        <p:blipFill>
          <a:blip r:embed="rId5">
            <a:alphaModFix/>
          </a:blip>
          <a:stretch>
            <a:fillRect/>
          </a:stretch>
        </p:blipFill>
        <p:spPr>
          <a:xfrm>
            <a:off x="7800325" y="1579050"/>
            <a:ext cx="1179450" cy="1335975"/>
          </a:xfrm>
          <a:prstGeom prst="rect">
            <a:avLst/>
          </a:prstGeom>
          <a:noFill/>
          <a:ln>
            <a:noFill/>
          </a:ln>
        </p:spPr>
      </p:pic>
      <p:pic>
        <p:nvPicPr>
          <p:cNvPr id="269" name="Google Shape;269;p26"/>
          <p:cNvPicPr preferRelativeResize="0"/>
          <p:nvPr/>
        </p:nvPicPr>
        <p:blipFill rotWithShape="1">
          <a:blip r:embed="rId6">
            <a:alphaModFix/>
          </a:blip>
          <a:srcRect t="24493" b="24103"/>
          <a:stretch/>
        </p:blipFill>
        <p:spPr>
          <a:xfrm>
            <a:off x="5640871" y="1310700"/>
            <a:ext cx="1680108" cy="863625"/>
          </a:xfrm>
          <a:prstGeom prst="rect">
            <a:avLst/>
          </a:prstGeom>
          <a:noFill/>
          <a:ln>
            <a:noFill/>
          </a:ln>
        </p:spPr>
      </p:pic>
      <p:pic>
        <p:nvPicPr>
          <p:cNvPr id="270" name="Google Shape;270;p26"/>
          <p:cNvPicPr preferRelativeResize="0"/>
          <p:nvPr/>
        </p:nvPicPr>
        <p:blipFill>
          <a:blip r:embed="rId7">
            <a:alphaModFix/>
          </a:blip>
          <a:stretch>
            <a:fillRect/>
          </a:stretch>
        </p:blipFill>
        <p:spPr>
          <a:xfrm>
            <a:off x="5591750" y="2227212"/>
            <a:ext cx="1680101" cy="883913"/>
          </a:xfrm>
          <a:prstGeom prst="rect">
            <a:avLst/>
          </a:prstGeom>
          <a:noFill/>
          <a:ln>
            <a:noFill/>
          </a:ln>
        </p:spPr>
      </p:pic>
      <p:pic>
        <p:nvPicPr>
          <p:cNvPr id="271" name="Google Shape;271;p26"/>
          <p:cNvPicPr preferRelativeResize="0"/>
          <p:nvPr/>
        </p:nvPicPr>
        <p:blipFill>
          <a:blip r:embed="rId8">
            <a:alphaModFix/>
          </a:blip>
          <a:stretch>
            <a:fillRect/>
          </a:stretch>
        </p:blipFill>
        <p:spPr>
          <a:xfrm>
            <a:off x="5640875" y="4162936"/>
            <a:ext cx="1680100" cy="881689"/>
          </a:xfrm>
          <a:prstGeom prst="rect">
            <a:avLst/>
          </a:prstGeom>
          <a:noFill/>
          <a:ln>
            <a:noFill/>
          </a:ln>
        </p:spPr>
      </p:pic>
      <p:pic>
        <p:nvPicPr>
          <p:cNvPr id="272" name="Google Shape;272;p26"/>
          <p:cNvPicPr preferRelativeResize="0"/>
          <p:nvPr/>
        </p:nvPicPr>
        <p:blipFill>
          <a:blip r:embed="rId4">
            <a:alphaModFix/>
          </a:blip>
          <a:stretch>
            <a:fillRect/>
          </a:stretch>
        </p:blipFill>
        <p:spPr>
          <a:xfrm>
            <a:off x="7931171" y="2915012"/>
            <a:ext cx="1048604" cy="1025500"/>
          </a:xfrm>
          <a:prstGeom prst="rect">
            <a:avLst/>
          </a:prstGeom>
          <a:noFill/>
          <a:ln>
            <a:noFill/>
          </a:ln>
        </p:spPr>
      </p:pic>
      <p:pic>
        <p:nvPicPr>
          <p:cNvPr id="273" name="Google Shape;273;p26"/>
          <p:cNvPicPr preferRelativeResize="0"/>
          <p:nvPr/>
        </p:nvPicPr>
        <p:blipFill>
          <a:blip r:embed="rId4">
            <a:alphaModFix/>
          </a:blip>
          <a:stretch>
            <a:fillRect/>
          </a:stretch>
        </p:blipFill>
        <p:spPr>
          <a:xfrm>
            <a:off x="6467446" y="232313"/>
            <a:ext cx="1048604" cy="1025500"/>
          </a:xfrm>
          <a:prstGeom prst="rect">
            <a:avLst/>
          </a:prstGeom>
          <a:noFill/>
          <a:ln>
            <a:noFill/>
          </a:ln>
        </p:spPr>
      </p:pic>
      <p:pic>
        <p:nvPicPr>
          <p:cNvPr id="274" name="Google Shape;274;p26"/>
          <p:cNvPicPr preferRelativeResize="0"/>
          <p:nvPr/>
        </p:nvPicPr>
        <p:blipFill>
          <a:blip r:embed="rId7">
            <a:alphaModFix/>
          </a:blip>
          <a:stretch>
            <a:fillRect/>
          </a:stretch>
        </p:blipFill>
        <p:spPr>
          <a:xfrm>
            <a:off x="5695425" y="3195075"/>
            <a:ext cx="1680101" cy="883913"/>
          </a:xfrm>
          <a:prstGeom prst="rect">
            <a:avLst/>
          </a:prstGeom>
          <a:noFill/>
          <a:ln>
            <a:noFill/>
          </a:ln>
        </p:spPr>
      </p:pic>
      <p:pic>
        <p:nvPicPr>
          <p:cNvPr id="275" name="Google Shape;275;p26"/>
          <p:cNvPicPr preferRelativeResize="0"/>
          <p:nvPr/>
        </p:nvPicPr>
        <p:blipFill>
          <a:blip r:embed="rId4">
            <a:alphaModFix/>
          </a:blip>
          <a:stretch>
            <a:fillRect/>
          </a:stretch>
        </p:blipFill>
        <p:spPr>
          <a:xfrm>
            <a:off x="7800321" y="4091013"/>
            <a:ext cx="1048604" cy="1025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lin ang="5400012" scaled="0"/>
        </a:gradFill>
        <a:effectLst/>
      </p:bgPr>
    </p:bg>
    <p:spTree>
      <p:nvGrpSpPr>
        <p:cNvPr id="1" name="Shape 279"/>
        <p:cNvGrpSpPr/>
        <p:nvPr/>
      </p:nvGrpSpPr>
      <p:grpSpPr>
        <a:xfrm>
          <a:off x="0" y="0"/>
          <a:ext cx="0" cy="0"/>
          <a:chOff x="0" y="0"/>
          <a:chExt cx="0" cy="0"/>
        </a:xfrm>
      </p:grpSpPr>
      <p:sp>
        <p:nvSpPr>
          <p:cNvPr id="280" name="Google Shape;280;p27"/>
          <p:cNvSpPr txBox="1"/>
          <p:nvPr/>
        </p:nvSpPr>
        <p:spPr>
          <a:xfrm>
            <a:off x="525425" y="705125"/>
            <a:ext cx="11199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5700">
                <a:solidFill>
                  <a:srgbClr val="D5645C"/>
                </a:solidFill>
                <a:latin typeface="Fontdiner Swanky"/>
                <a:ea typeface="Fontdiner Swanky"/>
                <a:cs typeface="Fontdiner Swanky"/>
                <a:sym typeface="Fontdiner Swanky"/>
              </a:rPr>
              <a:t> </a:t>
            </a:r>
            <a:endParaRPr sz="5700">
              <a:solidFill>
                <a:srgbClr val="D5645C"/>
              </a:solidFill>
              <a:latin typeface="Fontdiner Swanky"/>
              <a:ea typeface="Fontdiner Swanky"/>
              <a:cs typeface="Fontdiner Swanky"/>
              <a:sym typeface="Fontdiner Swanky"/>
            </a:endParaRPr>
          </a:p>
        </p:txBody>
      </p:sp>
      <p:pic>
        <p:nvPicPr>
          <p:cNvPr id="281" name="Google Shape;281;p27"/>
          <p:cNvPicPr preferRelativeResize="0"/>
          <p:nvPr/>
        </p:nvPicPr>
        <p:blipFill>
          <a:blip r:embed="rId3">
            <a:alphaModFix/>
          </a:blip>
          <a:stretch>
            <a:fillRect/>
          </a:stretch>
        </p:blipFill>
        <p:spPr>
          <a:xfrm>
            <a:off x="0" y="0"/>
            <a:ext cx="1908075" cy="1908075"/>
          </a:xfrm>
          <a:prstGeom prst="rect">
            <a:avLst/>
          </a:prstGeom>
          <a:noFill/>
          <a:ln>
            <a:noFill/>
          </a:ln>
        </p:spPr>
      </p:pic>
      <p:sp>
        <p:nvSpPr>
          <p:cNvPr id="282" name="Google Shape;282;p27"/>
          <p:cNvSpPr txBox="1"/>
          <p:nvPr/>
        </p:nvSpPr>
        <p:spPr>
          <a:xfrm>
            <a:off x="394088" y="580725"/>
            <a:ext cx="11199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FFFF"/>
                </a:solidFill>
                <a:latin typeface="Finger Paint"/>
                <a:ea typeface="Finger Paint"/>
                <a:cs typeface="Finger Paint"/>
                <a:sym typeface="Finger Paint"/>
              </a:rPr>
              <a:t>5</a:t>
            </a:r>
            <a:endParaRPr sz="3200">
              <a:solidFill>
                <a:srgbClr val="FFFFFF"/>
              </a:solidFill>
              <a:latin typeface="Finger Paint"/>
              <a:ea typeface="Finger Paint"/>
              <a:cs typeface="Finger Paint"/>
              <a:sym typeface="Finger Paint"/>
            </a:endParaRPr>
          </a:p>
        </p:txBody>
      </p:sp>
      <p:sp>
        <p:nvSpPr>
          <p:cNvPr id="283" name="Google Shape;283;p27"/>
          <p:cNvSpPr txBox="1"/>
          <p:nvPr/>
        </p:nvSpPr>
        <p:spPr>
          <a:xfrm rot="-1780291">
            <a:off x="203413" y="1087837"/>
            <a:ext cx="3312549" cy="89282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200">
                <a:solidFill>
                  <a:srgbClr val="FF0000"/>
                </a:solidFill>
                <a:latin typeface="Finger Paint"/>
                <a:ea typeface="Finger Paint"/>
                <a:cs typeface="Finger Paint"/>
                <a:sym typeface="Finger Paint"/>
              </a:rPr>
              <a:t>CORRECTION</a:t>
            </a:r>
            <a:endParaRPr sz="32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a:p>
        </p:txBody>
      </p:sp>
      <p:sp>
        <p:nvSpPr>
          <p:cNvPr id="284" name="Google Shape;284;p27"/>
          <p:cNvSpPr txBox="1"/>
          <p:nvPr/>
        </p:nvSpPr>
        <p:spPr>
          <a:xfrm>
            <a:off x="2249913" y="1682225"/>
            <a:ext cx="3000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a:p>
        </p:txBody>
      </p:sp>
      <p:pic>
        <p:nvPicPr>
          <p:cNvPr id="285" name="Google Shape;285;p27"/>
          <p:cNvPicPr preferRelativeResize="0"/>
          <p:nvPr/>
        </p:nvPicPr>
        <p:blipFill>
          <a:blip r:embed="rId4">
            <a:alphaModFix/>
          </a:blip>
          <a:stretch>
            <a:fillRect/>
          </a:stretch>
        </p:blipFill>
        <p:spPr>
          <a:xfrm>
            <a:off x="7800321" y="406513"/>
            <a:ext cx="1048604" cy="1025500"/>
          </a:xfrm>
          <a:prstGeom prst="rect">
            <a:avLst/>
          </a:prstGeom>
          <a:noFill/>
          <a:ln>
            <a:noFill/>
          </a:ln>
        </p:spPr>
      </p:pic>
      <p:pic>
        <p:nvPicPr>
          <p:cNvPr id="286" name="Google Shape;286;p27"/>
          <p:cNvPicPr preferRelativeResize="0"/>
          <p:nvPr/>
        </p:nvPicPr>
        <p:blipFill>
          <a:blip r:embed="rId5">
            <a:alphaModFix/>
          </a:blip>
          <a:stretch>
            <a:fillRect/>
          </a:stretch>
        </p:blipFill>
        <p:spPr>
          <a:xfrm>
            <a:off x="7800325" y="1579050"/>
            <a:ext cx="1179450" cy="1335975"/>
          </a:xfrm>
          <a:prstGeom prst="rect">
            <a:avLst/>
          </a:prstGeom>
          <a:noFill/>
          <a:ln>
            <a:noFill/>
          </a:ln>
        </p:spPr>
      </p:pic>
      <p:pic>
        <p:nvPicPr>
          <p:cNvPr id="287" name="Google Shape;287;p27"/>
          <p:cNvPicPr preferRelativeResize="0"/>
          <p:nvPr/>
        </p:nvPicPr>
        <p:blipFill>
          <a:blip r:embed="rId6">
            <a:alphaModFix/>
          </a:blip>
          <a:stretch>
            <a:fillRect/>
          </a:stretch>
        </p:blipFill>
        <p:spPr>
          <a:xfrm>
            <a:off x="5685075" y="1682237"/>
            <a:ext cx="1680101" cy="883913"/>
          </a:xfrm>
          <a:prstGeom prst="rect">
            <a:avLst/>
          </a:prstGeom>
          <a:noFill/>
          <a:ln>
            <a:noFill/>
          </a:ln>
        </p:spPr>
      </p:pic>
      <p:pic>
        <p:nvPicPr>
          <p:cNvPr id="288" name="Google Shape;288;p27"/>
          <p:cNvPicPr preferRelativeResize="0"/>
          <p:nvPr/>
        </p:nvPicPr>
        <p:blipFill>
          <a:blip r:embed="rId4">
            <a:alphaModFix/>
          </a:blip>
          <a:stretch>
            <a:fillRect/>
          </a:stretch>
        </p:blipFill>
        <p:spPr>
          <a:xfrm>
            <a:off x="7865746" y="3062037"/>
            <a:ext cx="1048604" cy="1025500"/>
          </a:xfrm>
          <a:prstGeom prst="rect">
            <a:avLst/>
          </a:prstGeom>
          <a:noFill/>
          <a:ln>
            <a:noFill/>
          </a:ln>
        </p:spPr>
      </p:pic>
      <p:pic>
        <p:nvPicPr>
          <p:cNvPr id="289" name="Google Shape;289;p27"/>
          <p:cNvPicPr preferRelativeResize="0"/>
          <p:nvPr/>
        </p:nvPicPr>
        <p:blipFill>
          <a:blip r:embed="rId6">
            <a:alphaModFix/>
          </a:blip>
          <a:stretch>
            <a:fillRect/>
          </a:stretch>
        </p:blipFill>
        <p:spPr>
          <a:xfrm>
            <a:off x="5685075" y="2742050"/>
            <a:ext cx="1680101" cy="88391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lin ang="5400012" scaled="0"/>
        </a:gradFill>
        <a:effectLst/>
      </p:bgPr>
    </p:bg>
    <p:spTree>
      <p:nvGrpSpPr>
        <p:cNvPr id="1" name="Shape 293"/>
        <p:cNvGrpSpPr/>
        <p:nvPr/>
      </p:nvGrpSpPr>
      <p:grpSpPr>
        <a:xfrm>
          <a:off x="0" y="0"/>
          <a:ext cx="0" cy="0"/>
          <a:chOff x="0" y="0"/>
          <a:chExt cx="0" cy="0"/>
        </a:xfrm>
      </p:grpSpPr>
      <p:sp>
        <p:nvSpPr>
          <p:cNvPr id="294" name="Google Shape;294;p28"/>
          <p:cNvSpPr txBox="1"/>
          <p:nvPr/>
        </p:nvSpPr>
        <p:spPr>
          <a:xfrm>
            <a:off x="525425" y="705125"/>
            <a:ext cx="11199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5700">
                <a:solidFill>
                  <a:srgbClr val="D5645C"/>
                </a:solidFill>
                <a:latin typeface="Fontdiner Swanky"/>
                <a:ea typeface="Fontdiner Swanky"/>
                <a:cs typeface="Fontdiner Swanky"/>
                <a:sym typeface="Fontdiner Swanky"/>
              </a:rPr>
              <a:t> </a:t>
            </a:r>
            <a:endParaRPr sz="5700">
              <a:solidFill>
                <a:srgbClr val="D5645C"/>
              </a:solidFill>
              <a:latin typeface="Fontdiner Swanky"/>
              <a:ea typeface="Fontdiner Swanky"/>
              <a:cs typeface="Fontdiner Swanky"/>
              <a:sym typeface="Fontdiner Swanky"/>
            </a:endParaRPr>
          </a:p>
        </p:txBody>
      </p:sp>
      <p:pic>
        <p:nvPicPr>
          <p:cNvPr id="295" name="Google Shape;295;p28"/>
          <p:cNvPicPr preferRelativeResize="0"/>
          <p:nvPr/>
        </p:nvPicPr>
        <p:blipFill>
          <a:blip r:embed="rId3">
            <a:alphaModFix/>
          </a:blip>
          <a:stretch>
            <a:fillRect/>
          </a:stretch>
        </p:blipFill>
        <p:spPr>
          <a:xfrm>
            <a:off x="0" y="0"/>
            <a:ext cx="1908075" cy="1908075"/>
          </a:xfrm>
          <a:prstGeom prst="rect">
            <a:avLst/>
          </a:prstGeom>
          <a:noFill/>
          <a:ln>
            <a:noFill/>
          </a:ln>
        </p:spPr>
      </p:pic>
      <p:sp>
        <p:nvSpPr>
          <p:cNvPr id="296" name="Google Shape;296;p28"/>
          <p:cNvSpPr txBox="1"/>
          <p:nvPr/>
        </p:nvSpPr>
        <p:spPr>
          <a:xfrm>
            <a:off x="394088" y="580725"/>
            <a:ext cx="11199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FFFF"/>
                </a:solidFill>
                <a:latin typeface="Finger Paint"/>
                <a:ea typeface="Finger Paint"/>
                <a:cs typeface="Finger Paint"/>
                <a:sym typeface="Finger Paint"/>
              </a:rPr>
              <a:t>6</a:t>
            </a:r>
            <a:endParaRPr sz="3200">
              <a:solidFill>
                <a:srgbClr val="FFFFFF"/>
              </a:solidFill>
              <a:latin typeface="Finger Paint"/>
              <a:ea typeface="Finger Paint"/>
              <a:cs typeface="Finger Paint"/>
              <a:sym typeface="Finger Paint"/>
            </a:endParaRPr>
          </a:p>
        </p:txBody>
      </p:sp>
      <p:pic>
        <p:nvPicPr>
          <p:cNvPr id="297" name="Google Shape;297;p28"/>
          <p:cNvPicPr preferRelativeResize="0"/>
          <p:nvPr/>
        </p:nvPicPr>
        <p:blipFill>
          <a:blip r:embed="rId4">
            <a:alphaModFix/>
          </a:blip>
          <a:stretch>
            <a:fillRect/>
          </a:stretch>
        </p:blipFill>
        <p:spPr>
          <a:xfrm>
            <a:off x="5794696" y="1161338"/>
            <a:ext cx="1048604" cy="1025500"/>
          </a:xfrm>
          <a:prstGeom prst="rect">
            <a:avLst/>
          </a:prstGeom>
          <a:noFill/>
          <a:ln>
            <a:noFill/>
          </a:ln>
        </p:spPr>
      </p:pic>
      <p:pic>
        <p:nvPicPr>
          <p:cNvPr id="298" name="Google Shape;298;p28"/>
          <p:cNvPicPr preferRelativeResize="0"/>
          <p:nvPr/>
        </p:nvPicPr>
        <p:blipFill>
          <a:blip r:embed="rId5">
            <a:alphaModFix/>
          </a:blip>
          <a:stretch>
            <a:fillRect/>
          </a:stretch>
        </p:blipFill>
        <p:spPr>
          <a:xfrm>
            <a:off x="7032137" y="2028013"/>
            <a:ext cx="863625" cy="863625"/>
          </a:xfrm>
          <a:prstGeom prst="rect">
            <a:avLst/>
          </a:prstGeom>
          <a:noFill/>
          <a:ln>
            <a:noFill/>
          </a:ln>
        </p:spPr>
      </p:pic>
      <p:pic>
        <p:nvPicPr>
          <p:cNvPr id="299" name="Google Shape;299;p28"/>
          <p:cNvPicPr preferRelativeResize="0"/>
          <p:nvPr/>
        </p:nvPicPr>
        <p:blipFill>
          <a:blip r:embed="rId6">
            <a:alphaModFix/>
          </a:blip>
          <a:stretch>
            <a:fillRect/>
          </a:stretch>
        </p:blipFill>
        <p:spPr>
          <a:xfrm>
            <a:off x="5794700" y="2400825"/>
            <a:ext cx="941775" cy="941775"/>
          </a:xfrm>
          <a:prstGeom prst="rect">
            <a:avLst/>
          </a:prstGeom>
          <a:noFill/>
          <a:ln>
            <a:noFill/>
          </a:ln>
        </p:spPr>
      </p:pic>
      <p:pic>
        <p:nvPicPr>
          <p:cNvPr id="300" name="Google Shape;300;p28"/>
          <p:cNvPicPr preferRelativeResize="0"/>
          <p:nvPr/>
        </p:nvPicPr>
        <p:blipFill>
          <a:blip r:embed="rId7">
            <a:alphaModFix/>
          </a:blip>
          <a:stretch>
            <a:fillRect/>
          </a:stretch>
        </p:blipFill>
        <p:spPr>
          <a:xfrm>
            <a:off x="8084563" y="1276188"/>
            <a:ext cx="797400" cy="795800"/>
          </a:xfrm>
          <a:prstGeom prst="rect">
            <a:avLst/>
          </a:prstGeom>
          <a:noFill/>
          <a:ln>
            <a:noFill/>
          </a:ln>
        </p:spPr>
      </p:pic>
      <p:sp>
        <p:nvSpPr>
          <p:cNvPr id="301" name="Google Shape;301;p28"/>
          <p:cNvSpPr txBox="1"/>
          <p:nvPr/>
        </p:nvSpPr>
        <p:spPr>
          <a:xfrm>
            <a:off x="2897675" y="2753175"/>
            <a:ext cx="2830200" cy="1354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900">
                <a:solidFill>
                  <a:schemeClr val="dk1"/>
                </a:solidFill>
                <a:latin typeface="Comic Sans MS"/>
                <a:ea typeface="Comic Sans MS"/>
                <a:cs typeface="Comic Sans MS"/>
                <a:sym typeface="Comic Sans MS"/>
              </a:rPr>
              <a:t>avec 2 pièces</a:t>
            </a:r>
            <a:endParaRPr sz="1900">
              <a:solidFill>
                <a:schemeClr val="dk1"/>
              </a:solidFill>
              <a:latin typeface="Comic Sans MS"/>
              <a:ea typeface="Comic Sans MS"/>
              <a:cs typeface="Comic Sans MS"/>
              <a:sym typeface="Comic Sans MS"/>
            </a:endParaRPr>
          </a:p>
          <a:p>
            <a:pPr marL="0" lvl="0" indent="0" algn="ctr" rtl="0">
              <a:spcBef>
                <a:spcPts val="0"/>
              </a:spcBef>
              <a:spcAft>
                <a:spcPts val="0"/>
              </a:spcAft>
              <a:buNone/>
            </a:pPr>
            <a:r>
              <a:rPr lang="fr" sz="1900">
                <a:solidFill>
                  <a:schemeClr val="dk1"/>
                </a:solidFill>
                <a:latin typeface="Comic Sans MS"/>
                <a:ea typeface="Comic Sans MS"/>
                <a:cs typeface="Comic Sans MS"/>
                <a:sym typeface="Comic Sans MS"/>
              </a:rPr>
              <a:t>avec trois pièces</a:t>
            </a:r>
            <a:endParaRPr sz="1900">
              <a:solidFill>
                <a:schemeClr val="dk1"/>
              </a:solidFill>
              <a:latin typeface="Comic Sans MS"/>
              <a:ea typeface="Comic Sans MS"/>
              <a:cs typeface="Comic Sans MS"/>
              <a:sym typeface="Comic Sans MS"/>
            </a:endParaRPr>
          </a:p>
          <a:p>
            <a:pPr marL="0" lvl="0" indent="0" algn="ctr" rtl="0">
              <a:spcBef>
                <a:spcPts val="0"/>
              </a:spcBef>
              <a:spcAft>
                <a:spcPts val="0"/>
              </a:spcAft>
              <a:buNone/>
            </a:pPr>
            <a:r>
              <a:rPr lang="fr" sz="1900">
                <a:solidFill>
                  <a:schemeClr val="dk1"/>
                </a:solidFill>
                <a:latin typeface="Comic Sans MS"/>
                <a:ea typeface="Comic Sans MS"/>
                <a:cs typeface="Comic Sans MS"/>
                <a:sym typeface="Comic Sans MS"/>
              </a:rPr>
              <a:t>avec 4 pièces</a:t>
            </a:r>
            <a:endParaRPr sz="1900">
              <a:solidFill>
                <a:schemeClr val="dk1"/>
              </a:solidFill>
              <a:latin typeface="Comic Sans MS"/>
              <a:ea typeface="Comic Sans MS"/>
              <a:cs typeface="Comic Sans MS"/>
              <a:sym typeface="Comic Sans MS"/>
            </a:endParaRPr>
          </a:p>
          <a:p>
            <a:pPr marL="0" lvl="0" indent="0" algn="ctr" rtl="0">
              <a:spcBef>
                <a:spcPts val="0"/>
              </a:spcBef>
              <a:spcAft>
                <a:spcPts val="0"/>
              </a:spcAft>
              <a:buNone/>
            </a:pPr>
            <a:r>
              <a:rPr lang="fr" sz="1900">
                <a:solidFill>
                  <a:schemeClr val="dk1"/>
                </a:solidFill>
                <a:latin typeface="Comic Sans MS"/>
                <a:ea typeface="Comic Sans MS"/>
                <a:cs typeface="Comic Sans MS"/>
                <a:sym typeface="Comic Sans MS"/>
              </a:rPr>
              <a:t>avec 5 pièces</a:t>
            </a:r>
            <a:r>
              <a:rPr lang="fr" sz="1500">
                <a:solidFill>
                  <a:schemeClr val="dk1"/>
                </a:solidFill>
                <a:latin typeface="Comic Sans MS"/>
                <a:ea typeface="Comic Sans MS"/>
                <a:cs typeface="Comic Sans MS"/>
                <a:sym typeface="Comic Sans MS"/>
              </a:rPr>
              <a:t>...</a:t>
            </a:r>
            <a:endParaRPr sz="1500">
              <a:solidFill>
                <a:schemeClr val="dk1"/>
              </a:solidFill>
              <a:latin typeface="Comic Sans MS"/>
              <a:ea typeface="Comic Sans MS"/>
              <a:cs typeface="Comic Sans MS"/>
              <a:sym typeface="Comic Sans MS"/>
            </a:endParaRPr>
          </a:p>
        </p:txBody>
      </p:sp>
      <p:pic>
        <p:nvPicPr>
          <p:cNvPr id="302" name="Google Shape;302;p28"/>
          <p:cNvPicPr preferRelativeResize="0"/>
          <p:nvPr/>
        </p:nvPicPr>
        <p:blipFill>
          <a:blip r:embed="rId8">
            <a:alphaModFix/>
          </a:blip>
          <a:stretch>
            <a:fillRect/>
          </a:stretch>
        </p:blipFill>
        <p:spPr>
          <a:xfrm>
            <a:off x="1447350" y="3214100"/>
            <a:ext cx="1179450" cy="1335975"/>
          </a:xfrm>
          <a:prstGeom prst="rect">
            <a:avLst/>
          </a:prstGeom>
          <a:noFill/>
          <a:ln>
            <a:noFill/>
          </a:ln>
        </p:spPr>
      </p:pic>
      <p:sp>
        <p:nvSpPr>
          <p:cNvPr id="303" name="Google Shape;303;p28"/>
          <p:cNvSpPr txBox="1"/>
          <p:nvPr/>
        </p:nvSpPr>
        <p:spPr>
          <a:xfrm>
            <a:off x="760475" y="1767125"/>
            <a:ext cx="2830200" cy="1385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600">
                <a:solidFill>
                  <a:srgbClr val="087B2E"/>
                </a:solidFill>
              </a:rPr>
              <a:t>Trouve plusieurs façons de payer</a:t>
            </a:r>
            <a:endParaRPr sz="2600">
              <a:solidFill>
                <a:srgbClr val="087B2E"/>
              </a:solidFill>
            </a:endParaRPr>
          </a:p>
          <a:p>
            <a:pPr marL="0" lvl="0" indent="0" algn="ctr" rtl="0">
              <a:spcBef>
                <a:spcPts val="0"/>
              </a:spcBef>
              <a:spcAft>
                <a:spcPts val="0"/>
              </a:spcAft>
              <a:buNone/>
            </a:pPr>
            <a:r>
              <a:rPr lang="fr" sz="2600">
                <a:solidFill>
                  <a:srgbClr val="087B2E"/>
                </a:solidFill>
              </a:rPr>
              <a:t> 2 euros :</a:t>
            </a:r>
            <a:endParaRPr sz="2600">
              <a:solidFill>
                <a:srgbClr val="087B2E"/>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lin ang="5400012" scaled="0"/>
        </a:gradFill>
        <a:effectLst/>
      </p:bgPr>
    </p:bg>
    <p:spTree>
      <p:nvGrpSpPr>
        <p:cNvPr id="1" name="Shape 307"/>
        <p:cNvGrpSpPr/>
        <p:nvPr/>
      </p:nvGrpSpPr>
      <p:grpSpPr>
        <a:xfrm>
          <a:off x="0" y="0"/>
          <a:ext cx="0" cy="0"/>
          <a:chOff x="0" y="0"/>
          <a:chExt cx="0" cy="0"/>
        </a:xfrm>
      </p:grpSpPr>
      <p:sp>
        <p:nvSpPr>
          <p:cNvPr id="308" name="Google Shape;308;p29"/>
          <p:cNvSpPr txBox="1"/>
          <p:nvPr/>
        </p:nvSpPr>
        <p:spPr>
          <a:xfrm>
            <a:off x="525425" y="705125"/>
            <a:ext cx="11199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5700">
                <a:solidFill>
                  <a:srgbClr val="D5645C"/>
                </a:solidFill>
                <a:latin typeface="Fontdiner Swanky"/>
                <a:ea typeface="Fontdiner Swanky"/>
                <a:cs typeface="Fontdiner Swanky"/>
                <a:sym typeface="Fontdiner Swanky"/>
              </a:rPr>
              <a:t> </a:t>
            </a:r>
            <a:endParaRPr sz="5700">
              <a:solidFill>
                <a:srgbClr val="D5645C"/>
              </a:solidFill>
              <a:latin typeface="Fontdiner Swanky"/>
              <a:ea typeface="Fontdiner Swanky"/>
              <a:cs typeface="Fontdiner Swanky"/>
              <a:sym typeface="Fontdiner Swanky"/>
            </a:endParaRPr>
          </a:p>
        </p:txBody>
      </p:sp>
      <p:pic>
        <p:nvPicPr>
          <p:cNvPr id="309" name="Google Shape;309;p29"/>
          <p:cNvPicPr preferRelativeResize="0"/>
          <p:nvPr/>
        </p:nvPicPr>
        <p:blipFill>
          <a:blip r:embed="rId3">
            <a:alphaModFix/>
          </a:blip>
          <a:stretch>
            <a:fillRect/>
          </a:stretch>
        </p:blipFill>
        <p:spPr>
          <a:xfrm>
            <a:off x="0" y="0"/>
            <a:ext cx="1908075" cy="1908075"/>
          </a:xfrm>
          <a:prstGeom prst="rect">
            <a:avLst/>
          </a:prstGeom>
          <a:noFill/>
          <a:ln>
            <a:noFill/>
          </a:ln>
        </p:spPr>
      </p:pic>
      <p:sp>
        <p:nvSpPr>
          <p:cNvPr id="310" name="Google Shape;310;p29"/>
          <p:cNvSpPr txBox="1"/>
          <p:nvPr/>
        </p:nvSpPr>
        <p:spPr>
          <a:xfrm>
            <a:off x="394088" y="580725"/>
            <a:ext cx="11199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FFFF"/>
                </a:solidFill>
                <a:latin typeface="Finger Paint"/>
                <a:ea typeface="Finger Paint"/>
                <a:cs typeface="Finger Paint"/>
                <a:sym typeface="Finger Paint"/>
              </a:rPr>
              <a:t>7</a:t>
            </a:r>
            <a:endParaRPr sz="3200">
              <a:solidFill>
                <a:srgbClr val="FFFFFF"/>
              </a:solidFill>
              <a:latin typeface="Finger Paint"/>
              <a:ea typeface="Finger Paint"/>
              <a:cs typeface="Finger Paint"/>
              <a:sym typeface="Finger Paint"/>
            </a:endParaRPr>
          </a:p>
        </p:txBody>
      </p:sp>
      <p:sp>
        <p:nvSpPr>
          <p:cNvPr id="311" name="Google Shape;311;p29"/>
          <p:cNvSpPr txBox="1"/>
          <p:nvPr/>
        </p:nvSpPr>
        <p:spPr>
          <a:xfrm>
            <a:off x="2239925" y="492338"/>
            <a:ext cx="66090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800"/>
          </a:p>
        </p:txBody>
      </p:sp>
      <p:sp>
        <p:nvSpPr>
          <p:cNvPr id="312" name="Google Shape;312;p29"/>
          <p:cNvSpPr txBox="1"/>
          <p:nvPr/>
        </p:nvSpPr>
        <p:spPr>
          <a:xfrm rot="-1780291">
            <a:off x="203413" y="1087837"/>
            <a:ext cx="3312549" cy="89282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200">
                <a:solidFill>
                  <a:srgbClr val="FF0000"/>
                </a:solidFill>
                <a:latin typeface="Finger Paint"/>
                <a:ea typeface="Finger Paint"/>
                <a:cs typeface="Finger Paint"/>
                <a:sym typeface="Finger Paint"/>
              </a:rPr>
              <a:t>CORRECTION</a:t>
            </a:r>
            <a:endParaRPr sz="32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a:p>
        </p:txBody>
      </p:sp>
      <p:sp>
        <p:nvSpPr>
          <p:cNvPr id="313" name="Google Shape;313;p29"/>
          <p:cNvSpPr txBox="1"/>
          <p:nvPr/>
        </p:nvSpPr>
        <p:spPr>
          <a:xfrm>
            <a:off x="2300888" y="117325"/>
            <a:ext cx="3000000" cy="723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500">
                <a:solidFill>
                  <a:srgbClr val="FF0000"/>
                </a:solidFill>
                <a:latin typeface="Comic Sans MS"/>
                <a:ea typeface="Comic Sans MS"/>
                <a:cs typeface="Comic Sans MS"/>
                <a:sym typeface="Comic Sans MS"/>
              </a:rPr>
              <a:t>correction</a:t>
            </a:r>
            <a:endParaRPr/>
          </a:p>
        </p:txBody>
      </p:sp>
      <p:pic>
        <p:nvPicPr>
          <p:cNvPr id="314" name="Google Shape;314;p29"/>
          <p:cNvPicPr preferRelativeResize="0"/>
          <p:nvPr/>
        </p:nvPicPr>
        <p:blipFill>
          <a:blip r:embed="rId4">
            <a:alphaModFix/>
          </a:blip>
          <a:stretch>
            <a:fillRect/>
          </a:stretch>
        </p:blipFill>
        <p:spPr>
          <a:xfrm>
            <a:off x="5956446" y="441275"/>
            <a:ext cx="1048604" cy="1025500"/>
          </a:xfrm>
          <a:prstGeom prst="rect">
            <a:avLst/>
          </a:prstGeom>
          <a:noFill/>
          <a:ln>
            <a:noFill/>
          </a:ln>
        </p:spPr>
      </p:pic>
      <p:pic>
        <p:nvPicPr>
          <p:cNvPr id="315" name="Google Shape;315;p29"/>
          <p:cNvPicPr preferRelativeResize="0"/>
          <p:nvPr/>
        </p:nvPicPr>
        <p:blipFill>
          <a:blip r:embed="rId4">
            <a:alphaModFix/>
          </a:blip>
          <a:stretch>
            <a:fillRect/>
          </a:stretch>
        </p:blipFill>
        <p:spPr>
          <a:xfrm>
            <a:off x="7230271" y="441275"/>
            <a:ext cx="1048604" cy="1025500"/>
          </a:xfrm>
          <a:prstGeom prst="rect">
            <a:avLst/>
          </a:prstGeom>
          <a:noFill/>
          <a:ln>
            <a:noFill/>
          </a:ln>
        </p:spPr>
      </p:pic>
      <p:pic>
        <p:nvPicPr>
          <p:cNvPr id="316" name="Google Shape;316;p29"/>
          <p:cNvPicPr preferRelativeResize="0"/>
          <p:nvPr/>
        </p:nvPicPr>
        <p:blipFill>
          <a:blip r:embed="rId4">
            <a:alphaModFix/>
          </a:blip>
          <a:stretch>
            <a:fillRect/>
          </a:stretch>
        </p:blipFill>
        <p:spPr>
          <a:xfrm>
            <a:off x="4654596" y="1955988"/>
            <a:ext cx="1048604" cy="1025500"/>
          </a:xfrm>
          <a:prstGeom prst="rect">
            <a:avLst/>
          </a:prstGeom>
          <a:noFill/>
          <a:ln>
            <a:noFill/>
          </a:ln>
        </p:spPr>
      </p:pic>
      <p:pic>
        <p:nvPicPr>
          <p:cNvPr id="317" name="Google Shape;317;p29"/>
          <p:cNvPicPr preferRelativeResize="0"/>
          <p:nvPr/>
        </p:nvPicPr>
        <p:blipFill>
          <a:blip r:embed="rId5">
            <a:alphaModFix/>
          </a:blip>
          <a:stretch>
            <a:fillRect/>
          </a:stretch>
        </p:blipFill>
        <p:spPr>
          <a:xfrm>
            <a:off x="6107425" y="2100863"/>
            <a:ext cx="941775" cy="941775"/>
          </a:xfrm>
          <a:prstGeom prst="rect">
            <a:avLst/>
          </a:prstGeom>
          <a:noFill/>
          <a:ln>
            <a:noFill/>
          </a:ln>
        </p:spPr>
      </p:pic>
      <p:pic>
        <p:nvPicPr>
          <p:cNvPr id="318" name="Google Shape;318;p29"/>
          <p:cNvPicPr preferRelativeResize="0"/>
          <p:nvPr/>
        </p:nvPicPr>
        <p:blipFill>
          <a:blip r:embed="rId5">
            <a:alphaModFix/>
          </a:blip>
          <a:stretch>
            <a:fillRect/>
          </a:stretch>
        </p:blipFill>
        <p:spPr>
          <a:xfrm>
            <a:off x="7160550" y="1997863"/>
            <a:ext cx="941775" cy="941775"/>
          </a:xfrm>
          <a:prstGeom prst="rect">
            <a:avLst/>
          </a:prstGeom>
          <a:noFill/>
          <a:ln>
            <a:noFill/>
          </a:ln>
        </p:spPr>
      </p:pic>
      <p:pic>
        <p:nvPicPr>
          <p:cNvPr id="319" name="Google Shape;319;p29"/>
          <p:cNvPicPr preferRelativeResize="0"/>
          <p:nvPr/>
        </p:nvPicPr>
        <p:blipFill>
          <a:blip r:embed="rId5">
            <a:alphaModFix/>
          </a:blip>
          <a:stretch>
            <a:fillRect/>
          </a:stretch>
        </p:blipFill>
        <p:spPr>
          <a:xfrm>
            <a:off x="3712400" y="3104600"/>
            <a:ext cx="941775" cy="941775"/>
          </a:xfrm>
          <a:prstGeom prst="rect">
            <a:avLst/>
          </a:prstGeom>
          <a:noFill/>
          <a:ln>
            <a:noFill/>
          </a:ln>
        </p:spPr>
      </p:pic>
      <p:pic>
        <p:nvPicPr>
          <p:cNvPr id="320" name="Google Shape;320;p29"/>
          <p:cNvPicPr preferRelativeResize="0"/>
          <p:nvPr/>
        </p:nvPicPr>
        <p:blipFill>
          <a:blip r:embed="rId5">
            <a:alphaModFix/>
          </a:blip>
          <a:stretch>
            <a:fillRect/>
          </a:stretch>
        </p:blipFill>
        <p:spPr>
          <a:xfrm>
            <a:off x="4861138" y="3104600"/>
            <a:ext cx="941775" cy="941775"/>
          </a:xfrm>
          <a:prstGeom prst="rect">
            <a:avLst/>
          </a:prstGeom>
          <a:noFill/>
          <a:ln>
            <a:noFill/>
          </a:ln>
        </p:spPr>
      </p:pic>
      <p:pic>
        <p:nvPicPr>
          <p:cNvPr id="321" name="Google Shape;321;p29"/>
          <p:cNvPicPr preferRelativeResize="0"/>
          <p:nvPr/>
        </p:nvPicPr>
        <p:blipFill>
          <a:blip r:embed="rId5">
            <a:alphaModFix/>
          </a:blip>
          <a:stretch>
            <a:fillRect/>
          </a:stretch>
        </p:blipFill>
        <p:spPr>
          <a:xfrm>
            <a:off x="6009863" y="3162825"/>
            <a:ext cx="941775" cy="941775"/>
          </a:xfrm>
          <a:prstGeom prst="rect">
            <a:avLst/>
          </a:prstGeom>
          <a:noFill/>
          <a:ln>
            <a:noFill/>
          </a:ln>
        </p:spPr>
      </p:pic>
      <p:pic>
        <p:nvPicPr>
          <p:cNvPr id="322" name="Google Shape;322;p29"/>
          <p:cNvPicPr preferRelativeResize="0"/>
          <p:nvPr/>
        </p:nvPicPr>
        <p:blipFill>
          <a:blip r:embed="rId5">
            <a:alphaModFix/>
          </a:blip>
          <a:stretch>
            <a:fillRect/>
          </a:stretch>
        </p:blipFill>
        <p:spPr>
          <a:xfrm>
            <a:off x="7160550" y="3162825"/>
            <a:ext cx="941775" cy="941775"/>
          </a:xfrm>
          <a:prstGeom prst="rect">
            <a:avLst/>
          </a:prstGeom>
          <a:noFill/>
          <a:ln>
            <a:noFill/>
          </a:ln>
        </p:spPr>
      </p:pic>
      <p:pic>
        <p:nvPicPr>
          <p:cNvPr id="323" name="Google Shape;323;p29"/>
          <p:cNvPicPr preferRelativeResize="0"/>
          <p:nvPr/>
        </p:nvPicPr>
        <p:blipFill>
          <a:blip r:embed="rId5">
            <a:alphaModFix/>
          </a:blip>
          <a:stretch>
            <a:fillRect/>
          </a:stretch>
        </p:blipFill>
        <p:spPr>
          <a:xfrm>
            <a:off x="3712400" y="4104600"/>
            <a:ext cx="941775" cy="941775"/>
          </a:xfrm>
          <a:prstGeom prst="rect">
            <a:avLst/>
          </a:prstGeom>
          <a:noFill/>
          <a:ln>
            <a:noFill/>
          </a:ln>
        </p:spPr>
      </p:pic>
      <p:pic>
        <p:nvPicPr>
          <p:cNvPr id="324" name="Google Shape;324;p29"/>
          <p:cNvPicPr preferRelativeResize="0"/>
          <p:nvPr/>
        </p:nvPicPr>
        <p:blipFill>
          <a:blip r:embed="rId4">
            <a:alphaModFix/>
          </a:blip>
          <a:stretch>
            <a:fillRect/>
          </a:stretch>
        </p:blipFill>
        <p:spPr>
          <a:xfrm>
            <a:off x="2300896" y="4046363"/>
            <a:ext cx="1048604" cy="1025500"/>
          </a:xfrm>
          <a:prstGeom prst="rect">
            <a:avLst/>
          </a:prstGeom>
          <a:noFill/>
          <a:ln>
            <a:noFill/>
          </a:ln>
        </p:spPr>
      </p:pic>
      <p:pic>
        <p:nvPicPr>
          <p:cNvPr id="325" name="Google Shape;325;p29"/>
          <p:cNvPicPr preferRelativeResize="0"/>
          <p:nvPr/>
        </p:nvPicPr>
        <p:blipFill>
          <a:blip r:embed="rId6">
            <a:alphaModFix/>
          </a:blip>
          <a:stretch>
            <a:fillRect/>
          </a:stretch>
        </p:blipFill>
        <p:spPr>
          <a:xfrm>
            <a:off x="6185587" y="4189438"/>
            <a:ext cx="863625" cy="863625"/>
          </a:xfrm>
          <a:prstGeom prst="rect">
            <a:avLst/>
          </a:prstGeom>
          <a:noFill/>
          <a:ln>
            <a:noFill/>
          </a:ln>
        </p:spPr>
      </p:pic>
      <p:pic>
        <p:nvPicPr>
          <p:cNvPr id="326" name="Google Shape;326;p29"/>
          <p:cNvPicPr preferRelativeResize="0"/>
          <p:nvPr/>
        </p:nvPicPr>
        <p:blipFill>
          <a:blip r:embed="rId6">
            <a:alphaModFix/>
          </a:blip>
          <a:stretch>
            <a:fillRect/>
          </a:stretch>
        </p:blipFill>
        <p:spPr>
          <a:xfrm>
            <a:off x="5017087" y="4169463"/>
            <a:ext cx="863625" cy="863625"/>
          </a:xfrm>
          <a:prstGeom prst="rect">
            <a:avLst/>
          </a:prstGeom>
          <a:noFill/>
          <a:ln>
            <a:noFill/>
          </a:ln>
        </p:spPr>
      </p:pic>
      <p:pic>
        <p:nvPicPr>
          <p:cNvPr id="327" name="Google Shape;327;p29"/>
          <p:cNvPicPr preferRelativeResize="0"/>
          <p:nvPr/>
        </p:nvPicPr>
        <p:blipFill>
          <a:blip r:embed="rId7">
            <a:alphaModFix/>
          </a:blip>
          <a:stretch>
            <a:fillRect/>
          </a:stretch>
        </p:blipFill>
        <p:spPr>
          <a:xfrm>
            <a:off x="7304913" y="4223338"/>
            <a:ext cx="797400" cy="795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lin ang="5400012" scaled="0"/>
        </a:gradFill>
        <a:effectLst/>
      </p:bgPr>
    </p:bg>
    <p:spTree>
      <p:nvGrpSpPr>
        <p:cNvPr id="1" name="Shape 331"/>
        <p:cNvGrpSpPr/>
        <p:nvPr/>
      </p:nvGrpSpPr>
      <p:grpSpPr>
        <a:xfrm>
          <a:off x="0" y="0"/>
          <a:ext cx="0" cy="0"/>
          <a:chOff x="0" y="0"/>
          <a:chExt cx="0" cy="0"/>
        </a:xfrm>
      </p:grpSpPr>
      <p:sp>
        <p:nvSpPr>
          <p:cNvPr id="332" name="Google Shape;332;p30"/>
          <p:cNvSpPr txBox="1"/>
          <p:nvPr/>
        </p:nvSpPr>
        <p:spPr>
          <a:xfrm>
            <a:off x="525425" y="705125"/>
            <a:ext cx="11199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5700">
                <a:solidFill>
                  <a:srgbClr val="D5645C"/>
                </a:solidFill>
                <a:latin typeface="Fontdiner Swanky"/>
                <a:ea typeface="Fontdiner Swanky"/>
                <a:cs typeface="Fontdiner Swanky"/>
                <a:sym typeface="Fontdiner Swanky"/>
              </a:rPr>
              <a:t> </a:t>
            </a:r>
            <a:endParaRPr sz="5700">
              <a:solidFill>
                <a:srgbClr val="D5645C"/>
              </a:solidFill>
              <a:latin typeface="Fontdiner Swanky"/>
              <a:ea typeface="Fontdiner Swanky"/>
              <a:cs typeface="Fontdiner Swanky"/>
              <a:sym typeface="Fontdiner Swanky"/>
            </a:endParaRPr>
          </a:p>
        </p:txBody>
      </p:sp>
      <p:pic>
        <p:nvPicPr>
          <p:cNvPr id="333" name="Google Shape;333;p30"/>
          <p:cNvPicPr preferRelativeResize="0"/>
          <p:nvPr/>
        </p:nvPicPr>
        <p:blipFill>
          <a:blip r:embed="rId3">
            <a:alphaModFix/>
          </a:blip>
          <a:stretch>
            <a:fillRect/>
          </a:stretch>
        </p:blipFill>
        <p:spPr>
          <a:xfrm>
            <a:off x="0" y="0"/>
            <a:ext cx="1908075" cy="1908075"/>
          </a:xfrm>
          <a:prstGeom prst="rect">
            <a:avLst/>
          </a:prstGeom>
          <a:noFill/>
          <a:ln>
            <a:noFill/>
          </a:ln>
        </p:spPr>
      </p:pic>
      <p:sp>
        <p:nvSpPr>
          <p:cNvPr id="334" name="Google Shape;334;p30"/>
          <p:cNvSpPr txBox="1"/>
          <p:nvPr/>
        </p:nvSpPr>
        <p:spPr>
          <a:xfrm>
            <a:off x="394088" y="580725"/>
            <a:ext cx="11199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FFFF"/>
                </a:solidFill>
                <a:latin typeface="Finger Paint"/>
                <a:ea typeface="Finger Paint"/>
                <a:cs typeface="Finger Paint"/>
                <a:sym typeface="Finger Paint"/>
              </a:rPr>
              <a:t>8</a:t>
            </a:r>
            <a:endParaRPr sz="3200">
              <a:solidFill>
                <a:srgbClr val="FFFFFF"/>
              </a:solidFill>
              <a:latin typeface="Finger Paint"/>
              <a:ea typeface="Finger Paint"/>
              <a:cs typeface="Finger Paint"/>
              <a:sym typeface="Finger Paint"/>
            </a:endParaRPr>
          </a:p>
        </p:txBody>
      </p:sp>
      <p:sp>
        <p:nvSpPr>
          <p:cNvPr id="335" name="Google Shape;335;p30"/>
          <p:cNvSpPr txBox="1"/>
          <p:nvPr/>
        </p:nvSpPr>
        <p:spPr>
          <a:xfrm>
            <a:off x="1334600" y="406513"/>
            <a:ext cx="66090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400">
                <a:solidFill>
                  <a:schemeClr val="dk1"/>
                </a:solidFill>
                <a:latin typeface="Comic Sans MS"/>
                <a:ea typeface="Comic Sans MS"/>
                <a:cs typeface="Comic Sans MS"/>
                <a:sym typeface="Comic Sans MS"/>
              </a:rPr>
              <a:t>Les euros</a:t>
            </a:r>
            <a:endParaRPr/>
          </a:p>
        </p:txBody>
      </p:sp>
      <p:pic>
        <p:nvPicPr>
          <p:cNvPr id="336" name="Google Shape;336;p30"/>
          <p:cNvPicPr preferRelativeResize="0"/>
          <p:nvPr/>
        </p:nvPicPr>
        <p:blipFill rotWithShape="1">
          <a:blip r:embed="rId4">
            <a:alphaModFix/>
          </a:blip>
          <a:srcRect t="24493" b="24103"/>
          <a:stretch/>
        </p:blipFill>
        <p:spPr>
          <a:xfrm>
            <a:off x="2309271" y="1676825"/>
            <a:ext cx="1680108" cy="863625"/>
          </a:xfrm>
          <a:prstGeom prst="rect">
            <a:avLst/>
          </a:prstGeom>
          <a:noFill/>
          <a:ln>
            <a:noFill/>
          </a:ln>
        </p:spPr>
      </p:pic>
      <p:pic>
        <p:nvPicPr>
          <p:cNvPr id="337" name="Google Shape;337;p30"/>
          <p:cNvPicPr preferRelativeResize="0"/>
          <p:nvPr/>
        </p:nvPicPr>
        <p:blipFill>
          <a:blip r:embed="rId5">
            <a:alphaModFix/>
          </a:blip>
          <a:stretch>
            <a:fillRect/>
          </a:stretch>
        </p:blipFill>
        <p:spPr>
          <a:xfrm>
            <a:off x="2090700" y="2888575"/>
            <a:ext cx="1680101" cy="883913"/>
          </a:xfrm>
          <a:prstGeom prst="rect">
            <a:avLst/>
          </a:prstGeom>
          <a:noFill/>
          <a:ln>
            <a:noFill/>
          </a:ln>
        </p:spPr>
      </p:pic>
      <p:pic>
        <p:nvPicPr>
          <p:cNvPr id="338" name="Google Shape;338;p30"/>
          <p:cNvPicPr preferRelativeResize="0"/>
          <p:nvPr/>
        </p:nvPicPr>
        <p:blipFill>
          <a:blip r:embed="rId6">
            <a:alphaModFix/>
          </a:blip>
          <a:stretch>
            <a:fillRect/>
          </a:stretch>
        </p:blipFill>
        <p:spPr>
          <a:xfrm>
            <a:off x="245325" y="2889686"/>
            <a:ext cx="1680100" cy="881689"/>
          </a:xfrm>
          <a:prstGeom prst="rect">
            <a:avLst/>
          </a:prstGeom>
          <a:noFill/>
          <a:ln>
            <a:noFill/>
          </a:ln>
        </p:spPr>
      </p:pic>
      <p:pic>
        <p:nvPicPr>
          <p:cNvPr id="339" name="Google Shape;339;p30"/>
          <p:cNvPicPr preferRelativeResize="0"/>
          <p:nvPr/>
        </p:nvPicPr>
        <p:blipFill rotWithShape="1">
          <a:blip r:embed="rId7">
            <a:alphaModFix/>
          </a:blip>
          <a:srcRect l="9709" t="7097" r="7584" b="5283"/>
          <a:stretch/>
        </p:blipFill>
        <p:spPr>
          <a:xfrm>
            <a:off x="145363" y="1659287"/>
            <a:ext cx="2037574" cy="1079350"/>
          </a:xfrm>
          <a:prstGeom prst="rect">
            <a:avLst/>
          </a:prstGeom>
          <a:noFill/>
          <a:ln>
            <a:noFill/>
          </a:ln>
        </p:spPr>
      </p:pic>
      <p:sp>
        <p:nvSpPr>
          <p:cNvPr id="340" name="Google Shape;340;p30"/>
          <p:cNvSpPr txBox="1"/>
          <p:nvPr/>
        </p:nvSpPr>
        <p:spPr>
          <a:xfrm>
            <a:off x="4218275" y="1908075"/>
            <a:ext cx="4636200" cy="3140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600">
                <a:latin typeface="Comic Sans MS"/>
                <a:ea typeface="Comic Sans MS"/>
                <a:cs typeface="Comic Sans MS"/>
                <a:sym typeface="Comic Sans MS"/>
              </a:rPr>
              <a:t>55€, c’est … billets de 10€ et …. pièces de 1€.</a:t>
            </a:r>
            <a:endParaRPr sz="1600">
              <a:latin typeface="Comic Sans MS"/>
              <a:ea typeface="Comic Sans MS"/>
              <a:cs typeface="Comic Sans MS"/>
              <a:sym typeface="Comic Sans MS"/>
            </a:endParaRPr>
          </a:p>
          <a:p>
            <a:pPr marL="0" lvl="0" indent="0" algn="ctr" rtl="0">
              <a:spcBef>
                <a:spcPts val="0"/>
              </a:spcBef>
              <a:spcAft>
                <a:spcPts val="0"/>
              </a:spcAft>
              <a:buNone/>
            </a:pPr>
            <a:endParaRPr sz="1600">
              <a:latin typeface="Comic Sans MS"/>
              <a:ea typeface="Comic Sans MS"/>
              <a:cs typeface="Comic Sans MS"/>
              <a:sym typeface="Comic Sans MS"/>
            </a:endParaRPr>
          </a:p>
          <a:p>
            <a:pPr marL="0" lvl="0" indent="0" algn="ctr" rtl="0">
              <a:spcBef>
                <a:spcPts val="0"/>
              </a:spcBef>
              <a:spcAft>
                <a:spcPts val="0"/>
              </a:spcAft>
              <a:buNone/>
            </a:pPr>
            <a:endParaRPr sz="1600">
              <a:latin typeface="Comic Sans MS"/>
              <a:ea typeface="Comic Sans MS"/>
              <a:cs typeface="Comic Sans MS"/>
              <a:sym typeface="Comic Sans MS"/>
            </a:endParaRPr>
          </a:p>
          <a:p>
            <a:pPr marL="0" lvl="0" indent="0" algn="ctr" rtl="0">
              <a:spcBef>
                <a:spcPts val="0"/>
              </a:spcBef>
              <a:spcAft>
                <a:spcPts val="0"/>
              </a:spcAft>
              <a:buNone/>
            </a:pPr>
            <a:endParaRPr sz="1600">
              <a:latin typeface="Comic Sans MS"/>
              <a:ea typeface="Comic Sans MS"/>
              <a:cs typeface="Comic Sans MS"/>
              <a:sym typeface="Comic Sans MS"/>
            </a:endParaRPr>
          </a:p>
          <a:p>
            <a:pPr marL="0" lvl="0" indent="0" algn="ctr" rtl="0">
              <a:spcBef>
                <a:spcPts val="0"/>
              </a:spcBef>
              <a:spcAft>
                <a:spcPts val="0"/>
              </a:spcAft>
              <a:buNone/>
            </a:pPr>
            <a:r>
              <a:rPr lang="fr" sz="1600">
                <a:latin typeface="Comic Sans MS"/>
                <a:ea typeface="Comic Sans MS"/>
                <a:cs typeface="Comic Sans MS"/>
                <a:sym typeface="Comic Sans MS"/>
              </a:rPr>
              <a:t>30€, c’est … billets de 10€ et … pièces de 1€.</a:t>
            </a:r>
            <a:endParaRPr sz="1600">
              <a:latin typeface="Comic Sans MS"/>
              <a:ea typeface="Comic Sans MS"/>
              <a:cs typeface="Comic Sans MS"/>
              <a:sym typeface="Comic Sans MS"/>
            </a:endParaRPr>
          </a:p>
          <a:p>
            <a:pPr marL="0" lvl="0" indent="0" algn="ctr" rtl="0">
              <a:spcBef>
                <a:spcPts val="0"/>
              </a:spcBef>
              <a:spcAft>
                <a:spcPts val="0"/>
              </a:spcAft>
              <a:buNone/>
            </a:pPr>
            <a:endParaRPr sz="1600">
              <a:latin typeface="Comic Sans MS"/>
              <a:ea typeface="Comic Sans MS"/>
              <a:cs typeface="Comic Sans MS"/>
              <a:sym typeface="Comic Sans MS"/>
            </a:endParaRPr>
          </a:p>
          <a:p>
            <a:pPr marL="0" lvl="0" indent="0" algn="ctr" rtl="0">
              <a:spcBef>
                <a:spcPts val="0"/>
              </a:spcBef>
              <a:spcAft>
                <a:spcPts val="0"/>
              </a:spcAft>
              <a:buNone/>
            </a:pPr>
            <a:endParaRPr sz="1600">
              <a:latin typeface="Comic Sans MS"/>
              <a:ea typeface="Comic Sans MS"/>
              <a:cs typeface="Comic Sans MS"/>
              <a:sym typeface="Comic Sans MS"/>
            </a:endParaRPr>
          </a:p>
          <a:p>
            <a:pPr marL="0" lvl="0" indent="0" algn="ctr" rtl="0">
              <a:spcBef>
                <a:spcPts val="0"/>
              </a:spcBef>
              <a:spcAft>
                <a:spcPts val="0"/>
              </a:spcAft>
              <a:buNone/>
            </a:pPr>
            <a:endParaRPr sz="1600">
              <a:latin typeface="Comic Sans MS"/>
              <a:ea typeface="Comic Sans MS"/>
              <a:cs typeface="Comic Sans MS"/>
              <a:sym typeface="Comic Sans MS"/>
            </a:endParaRPr>
          </a:p>
          <a:p>
            <a:pPr marL="0" lvl="0" indent="0" algn="ctr" rtl="0">
              <a:spcBef>
                <a:spcPts val="0"/>
              </a:spcBef>
              <a:spcAft>
                <a:spcPts val="0"/>
              </a:spcAft>
              <a:buNone/>
            </a:pPr>
            <a:endParaRPr sz="1600">
              <a:latin typeface="Comic Sans MS"/>
              <a:ea typeface="Comic Sans MS"/>
              <a:cs typeface="Comic Sans MS"/>
              <a:sym typeface="Comic Sans MS"/>
            </a:endParaRPr>
          </a:p>
          <a:p>
            <a:pPr marL="0" lvl="0" indent="0" algn="l" rtl="0">
              <a:spcBef>
                <a:spcPts val="0"/>
              </a:spcBef>
              <a:spcAft>
                <a:spcPts val="0"/>
              </a:spcAft>
              <a:buNone/>
            </a:pPr>
            <a:r>
              <a:rPr lang="fr" sz="1600">
                <a:latin typeface="Comic Sans MS"/>
                <a:ea typeface="Comic Sans MS"/>
                <a:cs typeface="Comic Sans MS"/>
                <a:sym typeface="Comic Sans MS"/>
              </a:rPr>
              <a:t>7€, c’est … billets de 10€ et … pièces de 1€.</a:t>
            </a:r>
            <a:endParaRPr sz="1600">
              <a:latin typeface="Comic Sans MS"/>
              <a:ea typeface="Comic Sans MS"/>
              <a:cs typeface="Comic Sans MS"/>
              <a:sym typeface="Comic Sans MS"/>
            </a:endParaRPr>
          </a:p>
          <a:p>
            <a:pPr marL="0" lvl="0" indent="0" algn="ctr" rtl="0">
              <a:spcBef>
                <a:spcPts val="0"/>
              </a:spcBef>
              <a:spcAft>
                <a:spcPts val="0"/>
              </a:spcAft>
              <a:buNone/>
            </a:pPr>
            <a:endParaRPr sz="1600">
              <a:latin typeface="Comic Sans MS"/>
              <a:ea typeface="Comic Sans MS"/>
              <a:cs typeface="Comic Sans MS"/>
              <a:sym typeface="Comic Sans MS"/>
            </a:endParaRPr>
          </a:p>
          <a:p>
            <a:pPr marL="0" lvl="0" indent="0" algn="ctr" rtl="0">
              <a:spcBef>
                <a:spcPts val="0"/>
              </a:spcBef>
              <a:spcAft>
                <a:spcPts val="0"/>
              </a:spcAft>
              <a:buNone/>
            </a:pPr>
            <a:endParaRPr sz="1600">
              <a:latin typeface="Comic Sans MS"/>
              <a:ea typeface="Comic Sans MS"/>
              <a:cs typeface="Comic Sans MS"/>
              <a:sym typeface="Comic Sans MS"/>
            </a:endParaRPr>
          </a:p>
        </p:txBody>
      </p:sp>
      <p:pic>
        <p:nvPicPr>
          <p:cNvPr id="341" name="Google Shape;341;p30"/>
          <p:cNvPicPr preferRelativeResize="0"/>
          <p:nvPr/>
        </p:nvPicPr>
        <p:blipFill>
          <a:blip r:embed="rId8">
            <a:alphaModFix/>
          </a:blip>
          <a:stretch>
            <a:fillRect/>
          </a:stretch>
        </p:blipFill>
        <p:spPr>
          <a:xfrm>
            <a:off x="145375" y="3922425"/>
            <a:ext cx="905351" cy="1025500"/>
          </a:xfrm>
          <a:prstGeom prst="rect">
            <a:avLst/>
          </a:prstGeom>
          <a:noFill/>
          <a:ln>
            <a:noFill/>
          </a:ln>
        </p:spPr>
      </p:pic>
      <p:pic>
        <p:nvPicPr>
          <p:cNvPr id="342" name="Google Shape;342;p30"/>
          <p:cNvPicPr preferRelativeResize="0"/>
          <p:nvPr/>
        </p:nvPicPr>
        <p:blipFill>
          <a:blip r:embed="rId8">
            <a:alphaModFix/>
          </a:blip>
          <a:stretch>
            <a:fillRect/>
          </a:stretch>
        </p:blipFill>
        <p:spPr>
          <a:xfrm>
            <a:off x="1050725" y="3922425"/>
            <a:ext cx="905350" cy="1025499"/>
          </a:xfrm>
          <a:prstGeom prst="rect">
            <a:avLst/>
          </a:prstGeom>
          <a:noFill/>
          <a:ln>
            <a:noFill/>
          </a:ln>
        </p:spPr>
      </p:pic>
      <p:pic>
        <p:nvPicPr>
          <p:cNvPr id="343" name="Google Shape;343;p30"/>
          <p:cNvPicPr preferRelativeResize="0"/>
          <p:nvPr/>
        </p:nvPicPr>
        <p:blipFill>
          <a:blip r:embed="rId9">
            <a:alphaModFix/>
          </a:blip>
          <a:stretch>
            <a:fillRect/>
          </a:stretch>
        </p:blipFill>
        <p:spPr>
          <a:xfrm>
            <a:off x="1956074" y="4120600"/>
            <a:ext cx="692352" cy="677100"/>
          </a:xfrm>
          <a:prstGeom prst="rect">
            <a:avLst/>
          </a:prstGeom>
          <a:noFill/>
          <a:ln>
            <a:noFill/>
          </a:ln>
        </p:spPr>
      </p:pic>
      <p:pic>
        <p:nvPicPr>
          <p:cNvPr id="344" name="Google Shape;344;p30"/>
          <p:cNvPicPr preferRelativeResize="0"/>
          <p:nvPr/>
        </p:nvPicPr>
        <p:blipFill>
          <a:blip r:embed="rId9">
            <a:alphaModFix/>
          </a:blip>
          <a:stretch>
            <a:fillRect/>
          </a:stretch>
        </p:blipFill>
        <p:spPr>
          <a:xfrm>
            <a:off x="2689824" y="4120600"/>
            <a:ext cx="692350" cy="677098"/>
          </a:xfrm>
          <a:prstGeom prst="rect">
            <a:avLst/>
          </a:prstGeom>
          <a:noFill/>
          <a:ln>
            <a:noFill/>
          </a:ln>
        </p:spPr>
      </p:pic>
      <p:pic>
        <p:nvPicPr>
          <p:cNvPr id="345" name="Google Shape;345;p30"/>
          <p:cNvPicPr preferRelativeResize="0"/>
          <p:nvPr/>
        </p:nvPicPr>
        <p:blipFill>
          <a:blip r:embed="rId9">
            <a:alphaModFix/>
          </a:blip>
          <a:stretch>
            <a:fillRect/>
          </a:stretch>
        </p:blipFill>
        <p:spPr>
          <a:xfrm>
            <a:off x="3382174" y="4096625"/>
            <a:ext cx="692350" cy="67709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lin ang="5400012" scaled="0"/>
        </a:gradFill>
        <a:effectLst/>
      </p:bgPr>
    </p:bg>
    <p:spTree>
      <p:nvGrpSpPr>
        <p:cNvPr id="1" name="Shape 349"/>
        <p:cNvGrpSpPr/>
        <p:nvPr/>
      </p:nvGrpSpPr>
      <p:grpSpPr>
        <a:xfrm>
          <a:off x="0" y="0"/>
          <a:ext cx="0" cy="0"/>
          <a:chOff x="0" y="0"/>
          <a:chExt cx="0" cy="0"/>
        </a:xfrm>
      </p:grpSpPr>
      <p:sp>
        <p:nvSpPr>
          <p:cNvPr id="350" name="Google Shape;350;p31"/>
          <p:cNvSpPr txBox="1"/>
          <p:nvPr/>
        </p:nvSpPr>
        <p:spPr>
          <a:xfrm>
            <a:off x="525425" y="705125"/>
            <a:ext cx="11199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5700">
                <a:solidFill>
                  <a:srgbClr val="D5645C"/>
                </a:solidFill>
                <a:latin typeface="Fontdiner Swanky"/>
                <a:ea typeface="Fontdiner Swanky"/>
                <a:cs typeface="Fontdiner Swanky"/>
                <a:sym typeface="Fontdiner Swanky"/>
              </a:rPr>
              <a:t> </a:t>
            </a:r>
            <a:endParaRPr sz="5700">
              <a:solidFill>
                <a:srgbClr val="D5645C"/>
              </a:solidFill>
              <a:latin typeface="Fontdiner Swanky"/>
              <a:ea typeface="Fontdiner Swanky"/>
              <a:cs typeface="Fontdiner Swanky"/>
              <a:sym typeface="Fontdiner Swanky"/>
            </a:endParaRPr>
          </a:p>
        </p:txBody>
      </p:sp>
      <p:pic>
        <p:nvPicPr>
          <p:cNvPr id="351" name="Google Shape;351;p31"/>
          <p:cNvPicPr preferRelativeResize="0"/>
          <p:nvPr/>
        </p:nvPicPr>
        <p:blipFill>
          <a:blip r:embed="rId3">
            <a:alphaModFix/>
          </a:blip>
          <a:stretch>
            <a:fillRect/>
          </a:stretch>
        </p:blipFill>
        <p:spPr>
          <a:xfrm>
            <a:off x="0" y="0"/>
            <a:ext cx="1908075" cy="1908075"/>
          </a:xfrm>
          <a:prstGeom prst="rect">
            <a:avLst/>
          </a:prstGeom>
          <a:noFill/>
          <a:ln>
            <a:noFill/>
          </a:ln>
        </p:spPr>
      </p:pic>
      <p:sp>
        <p:nvSpPr>
          <p:cNvPr id="352" name="Google Shape;352;p31"/>
          <p:cNvSpPr txBox="1"/>
          <p:nvPr/>
        </p:nvSpPr>
        <p:spPr>
          <a:xfrm>
            <a:off x="394088" y="580725"/>
            <a:ext cx="11199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FFFF"/>
                </a:solidFill>
                <a:latin typeface="Finger Paint"/>
                <a:ea typeface="Finger Paint"/>
                <a:cs typeface="Finger Paint"/>
                <a:sym typeface="Finger Paint"/>
              </a:rPr>
              <a:t>8</a:t>
            </a:r>
            <a:endParaRPr sz="3200">
              <a:solidFill>
                <a:srgbClr val="FFFFFF"/>
              </a:solidFill>
              <a:latin typeface="Finger Paint"/>
              <a:ea typeface="Finger Paint"/>
              <a:cs typeface="Finger Paint"/>
              <a:sym typeface="Finger Paint"/>
            </a:endParaRPr>
          </a:p>
        </p:txBody>
      </p:sp>
      <p:sp>
        <p:nvSpPr>
          <p:cNvPr id="353" name="Google Shape;353;p31"/>
          <p:cNvSpPr txBox="1"/>
          <p:nvPr/>
        </p:nvSpPr>
        <p:spPr>
          <a:xfrm>
            <a:off x="2239925" y="492338"/>
            <a:ext cx="66090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800">
                <a:solidFill>
                  <a:schemeClr val="dk1"/>
                </a:solidFill>
                <a:latin typeface="Comic Sans MS"/>
                <a:ea typeface="Comic Sans MS"/>
                <a:cs typeface="Comic Sans MS"/>
                <a:sym typeface="Comic Sans MS"/>
              </a:rPr>
              <a:t>Les euros</a:t>
            </a:r>
            <a:endParaRPr sz="1800"/>
          </a:p>
        </p:txBody>
      </p:sp>
      <p:sp>
        <p:nvSpPr>
          <p:cNvPr id="354" name="Google Shape;354;p31"/>
          <p:cNvSpPr txBox="1"/>
          <p:nvPr/>
        </p:nvSpPr>
        <p:spPr>
          <a:xfrm>
            <a:off x="6650525" y="534725"/>
            <a:ext cx="21984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500">
              <a:solidFill>
                <a:srgbClr val="087B2E"/>
              </a:solidFill>
            </a:endParaRPr>
          </a:p>
        </p:txBody>
      </p:sp>
      <p:sp>
        <p:nvSpPr>
          <p:cNvPr id="355" name="Google Shape;355;p31"/>
          <p:cNvSpPr txBox="1"/>
          <p:nvPr/>
        </p:nvSpPr>
        <p:spPr>
          <a:xfrm rot="-1780291">
            <a:off x="1338338" y="401387"/>
            <a:ext cx="3312549" cy="89282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200">
                <a:solidFill>
                  <a:srgbClr val="FF0000"/>
                </a:solidFill>
                <a:latin typeface="Finger Paint"/>
                <a:ea typeface="Finger Paint"/>
                <a:cs typeface="Finger Paint"/>
                <a:sym typeface="Finger Paint"/>
              </a:rPr>
              <a:t>CORRECTION</a:t>
            </a:r>
            <a:endParaRPr sz="32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a:p>
        </p:txBody>
      </p:sp>
      <p:sp>
        <p:nvSpPr>
          <p:cNvPr id="356" name="Google Shape;356;p31"/>
          <p:cNvSpPr txBox="1"/>
          <p:nvPr/>
        </p:nvSpPr>
        <p:spPr>
          <a:xfrm>
            <a:off x="4188425" y="2006775"/>
            <a:ext cx="4576500" cy="264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fr" sz="1600">
                <a:solidFill>
                  <a:schemeClr val="dk1"/>
                </a:solidFill>
                <a:latin typeface="Comic Sans MS"/>
                <a:ea typeface="Comic Sans MS"/>
                <a:cs typeface="Comic Sans MS"/>
                <a:sym typeface="Comic Sans MS"/>
              </a:rPr>
              <a:t>55€, c’est </a:t>
            </a:r>
            <a:r>
              <a:rPr lang="fr" sz="1600">
                <a:solidFill>
                  <a:srgbClr val="FF0000"/>
                </a:solidFill>
                <a:latin typeface="Comic Sans MS"/>
                <a:ea typeface="Comic Sans MS"/>
                <a:cs typeface="Comic Sans MS"/>
                <a:sym typeface="Comic Sans MS"/>
              </a:rPr>
              <a:t>5</a:t>
            </a:r>
            <a:r>
              <a:rPr lang="fr" sz="1600">
                <a:solidFill>
                  <a:schemeClr val="dk1"/>
                </a:solidFill>
                <a:latin typeface="Comic Sans MS"/>
                <a:ea typeface="Comic Sans MS"/>
                <a:cs typeface="Comic Sans MS"/>
                <a:sym typeface="Comic Sans MS"/>
              </a:rPr>
              <a:t> billets de 10€ et </a:t>
            </a:r>
            <a:r>
              <a:rPr lang="fr" sz="1600">
                <a:solidFill>
                  <a:srgbClr val="FF0000"/>
                </a:solidFill>
                <a:latin typeface="Comic Sans MS"/>
                <a:ea typeface="Comic Sans MS"/>
                <a:cs typeface="Comic Sans MS"/>
                <a:sym typeface="Comic Sans MS"/>
              </a:rPr>
              <a:t>5</a:t>
            </a:r>
            <a:r>
              <a:rPr lang="fr" sz="1600">
                <a:solidFill>
                  <a:schemeClr val="dk1"/>
                </a:solidFill>
                <a:latin typeface="Comic Sans MS"/>
                <a:ea typeface="Comic Sans MS"/>
                <a:cs typeface="Comic Sans MS"/>
                <a:sym typeface="Comic Sans MS"/>
              </a:rPr>
              <a:t> pièces de 1€.</a:t>
            </a:r>
            <a:endParaRPr sz="1600">
              <a:solidFill>
                <a:schemeClr val="dk1"/>
              </a:solidFill>
              <a:latin typeface="Comic Sans MS"/>
              <a:ea typeface="Comic Sans MS"/>
              <a:cs typeface="Comic Sans MS"/>
              <a:sym typeface="Comic Sans MS"/>
            </a:endParaRPr>
          </a:p>
          <a:p>
            <a:pPr marL="0" lvl="0" indent="0" algn="ctr" rtl="0">
              <a:spcBef>
                <a:spcPts val="0"/>
              </a:spcBef>
              <a:spcAft>
                <a:spcPts val="0"/>
              </a:spcAft>
              <a:buClr>
                <a:schemeClr val="dk1"/>
              </a:buClr>
              <a:buSzPts val="1100"/>
              <a:buFont typeface="Arial"/>
              <a:buNone/>
            </a:pPr>
            <a:endParaRPr sz="1600">
              <a:solidFill>
                <a:schemeClr val="dk1"/>
              </a:solidFill>
              <a:latin typeface="Comic Sans MS"/>
              <a:ea typeface="Comic Sans MS"/>
              <a:cs typeface="Comic Sans MS"/>
              <a:sym typeface="Comic Sans MS"/>
            </a:endParaRPr>
          </a:p>
          <a:p>
            <a:pPr marL="0" lvl="0" indent="0" algn="ctr" rtl="0">
              <a:spcBef>
                <a:spcPts val="0"/>
              </a:spcBef>
              <a:spcAft>
                <a:spcPts val="0"/>
              </a:spcAft>
              <a:buClr>
                <a:schemeClr val="dk1"/>
              </a:buClr>
              <a:buSzPts val="1100"/>
              <a:buFont typeface="Arial"/>
              <a:buNone/>
            </a:pPr>
            <a:endParaRPr sz="1600">
              <a:solidFill>
                <a:schemeClr val="dk1"/>
              </a:solidFill>
              <a:latin typeface="Comic Sans MS"/>
              <a:ea typeface="Comic Sans MS"/>
              <a:cs typeface="Comic Sans MS"/>
              <a:sym typeface="Comic Sans MS"/>
            </a:endParaRPr>
          </a:p>
          <a:p>
            <a:pPr marL="0" lvl="0" indent="0" algn="ctr" rtl="0">
              <a:spcBef>
                <a:spcPts val="0"/>
              </a:spcBef>
              <a:spcAft>
                <a:spcPts val="0"/>
              </a:spcAft>
              <a:buClr>
                <a:schemeClr val="dk1"/>
              </a:buClr>
              <a:buSzPts val="1100"/>
              <a:buFont typeface="Arial"/>
              <a:buNone/>
            </a:pPr>
            <a:endParaRPr sz="1600">
              <a:solidFill>
                <a:schemeClr val="dk1"/>
              </a:solidFill>
              <a:latin typeface="Comic Sans MS"/>
              <a:ea typeface="Comic Sans MS"/>
              <a:cs typeface="Comic Sans MS"/>
              <a:sym typeface="Comic Sans MS"/>
            </a:endParaRPr>
          </a:p>
          <a:p>
            <a:pPr marL="0" lvl="0" indent="0" algn="ctr" rtl="0">
              <a:spcBef>
                <a:spcPts val="0"/>
              </a:spcBef>
              <a:spcAft>
                <a:spcPts val="0"/>
              </a:spcAft>
              <a:buClr>
                <a:schemeClr val="dk1"/>
              </a:buClr>
              <a:buSzPts val="1100"/>
              <a:buFont typeface="Arial"/>
              <a:buNone/>
            </a:pPr>
            <a:r>
              <a:rPr lang="fr" sz="1600">
                <a:solidFill>
                  <a:schemeClr val="dk1"/>
                </a:solidFill>
                <a:latin typeface="Comic Sans MS"/>
                <a:ea typeface="Comic Sans MS"/>
                <a:cs typeface="Comic Sans MS"/>
                <a:sym typeface="Comic Sans MS"/>
              </a:rPr>
              <a:t>30€, c’est </a:t>
            </a:r>
            <a:r>
              <a:rPr lang="fr" sz="1600">
                <a:solidFill>
                  <a:srgbClr val="FF0000"/>
                </a:solidFill>
                <a:latin typeface="Comic Sans MS"/>
                <a:ea typeface="Comic Sans MS"/>
                <a:cs typeface="Comic Sans MS"/>
                <a:sym typeface="Comic Sans MS"/>
              </a:rPr>
              <a:t>3</a:t>
            </a:r>
            <a:r>
              <a:rPr lang="fr" sz="1600">
                <a:solidFill>
                  <a:schemeClr val="dk1"/>
                </a:solidFill>
                <a:latin typeface="Comic Sans MS"/>
                <a:ea typeface="Comic Sans MS"/>
                <a:cs typeface="Comic Sans MS"/>
                <a:sym typeface="Comic Sans MS"/>
              </a:rPr>
              <a:t> billets de 10€ et </a:t>
            </a:r>
            <a:r>
              <a:rPr lang="fr" sz="1600">
                <a:solidFill>
                  <a:srgbClr val="FF0000"/>
                </a:solidFill>
                <a:latin typeface="Comic Sans MS"/>
                <a:ea typeface="Comic Sans MS"/>
                <a:cs typeface="Comic Sans MS"/>
                <a:sym typeface="Comic Sans MS"/>
              </a:rPr>
              <a:t>0</a:t>
            </a:r>
            <a:r>
              <a:rPr lang="fr" sz="1600">
                <a:solidFill>
                  <a:schemeClr val="dk1"/>
                </a:solidFill>
                <a:latin typeface="Comic Sans MS"/>
                <a:ea typeface="Comic Sans MS"/>
                <a:cs typeface="Comic Sans MS"/>
                <a:sym typeface="Comic Sans MS"/>
              </a:rPr>
              <a:t> pièce de 1€.</a:t>
            </a:r>
            <a:endParaRPr sz="1600">
              <a:solidFill>
                <a:schemeClr val="dk1"/>
              </a:solidFill>
              <a:latin typeface="Comic Sans MS"/>
              <a:ea typeface="Comic Sans MS"/>
              <a:cs typeface="Comic Sans MS"/>
              <a:sym typeface="Comic Sans MS"/>
            </a:endParaRPr>
          </a:p>
          <a:p>
            <a:pPr marL="0" lvl="0" indent="0" algn="ctr" rtl="0">
              <a:spcBef>
                <a:spcPts val="0"/>
              </a:spcBef>
              <a:spcAft>
                <a:spcPts val="0"/>
              </a:spcAft>
              <a:buClr>
                <a:schemeClr val="dk1"/>
              </a:buClr>
              <a:buSzPts val="1100"/>
              <a:buFont typeface="Arial"/>
              <a:buNone/>
            </a:pPr>
            <a:endParaRPr sz="1600">
              <a:solidFill>
                <a:schemeClr val="dk1"/>
              </a:solidFill>
              <a:latin typeface="Comic Sans MS"/>
              <a:ea typeface="Comic Sans MS"/>
              <a:cs typeface="Comic Sans MS"/>
              <a:sym typeface="Comic Sans MS"/>
            </a:endParaRPr>
          </a:p>
          <a:p>
            <a:pPr marL="0" lvl="0" indent="0" algn="ctr" rtl="0">
              <a:spcBef>
                <a:spcPts val="0"/>
              </a:spcBef>
              <a:spcAft>
                <a:spcPts val="0"/>
              </a:spcAft>
              <a:buClr>
                <a:schemeClr val="dk1"/>
              </a:buClr>
              <a:buSzPts val="1100"/>
              <a:buFont typeface="Arial"/>
              <a:buNone/>
            </a:pPr>
            <a:endParaRPr sz="1600">
              <a:solidFill>
                <a:schemeClr val="dk1"/>
              </a:solidFill>
              <a:latin typeface="Comic Sans MS"/>
              <a:ea typeface="Comic Sans MS"/>
              <a:cs typeface="Comic Sans MS"/>
              <a:sym typeface="Comic Sans MS"/>
            </a:endParaRPr>
          </a:p>
          <a:p>
            <a:pPr marL="0" lvl="0" indent="0" algn="ctr" rtl="0">
              <a:spcBef>
                <a:spcPts val="0"/>
              </a:spcBef>
              <a:spcAft>
                <a:spcPts val="0"/>
              </a:spcAft>
              <a:buClr>
                <a:schemeClr val="dk1"/>
              </a:buClr>
              <a:buSzPts val="1100"/>
              <a:buFont typeface="Arial"/>
              <a:buNone/>
            </a:pPr>
            <a:endParaRPr sz="1600">
              <a:solidFill>
                <a:schemeClr val="dk1"/>
              </a:solidFill>
              <a:latin typeface="Comic Sans MS"/>
              <a:ea typeface="Comic Sans MS"/>
              <a:cs typeface="Comic Sans MS"/>
              <a:sym typeface="Comic Sans MS"/>
            </a:endParaRPr>
          </a:p>
          <a:p>
            <a:pPr marL="0" lvl="0" indent="0" algn="ctr" rtl="0">
              <a:spcBef>
                <a:spcPts val="0"/>
              </a:spcBef>
              <a:spcAft>
                <a:spcPts val="0"/>
              </a:spcAft>
              <a:buClr>
                <a:schemeClr val="dk1"/>
              </a:buClr>
              <a:buSzPts val="1100"/>
              <a:buFont typeface="Arial"/>
              <a:buNone/>
            </a:pPr>
            <a:endParaRPr sz="1600">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fr" sz="1600">
                <a:solidFill>
                  <a:schemeClr val="dk1"/>
                </a:solidFill>
                <a:latin typeface="Comic Sans MS"/>
                <a:ea typeface="Comic Sans MS"/>
                <a:cs typeface="Comic Sans MS"/>
                <a:sym typeface="Comic Sans MS"/>
              </a:rPr>
              <a:t>7€, c’est </a:t>
            </a:r>
            <a:r>
              <a:rPr lang="fr" sz="1600">
                <a:solidFill>
                  <a:srgbClr val="FF0000"/>
                </a:solidFill>
                <a:latin typeface="Comic Sans MS"/>
                <a:ea typeface="Comic Sans MS"/>
                <a:cs typeface="Comic Sans MS"/>
                <a:sym typeface="Comic Sans MS"/>
              </a:rPr>
              <a:t>0</a:t>
            </a:r>
            <a:r>
              <a:rPr lang="fr" sz="1600">
                <a:solidFill>
                  <a:schemeClr val="dk1"/>
                </a:solidFill>
                <a:latin typeface="Comic Sans MS"/>
                <a:ea typeface="Comic Sans MS"/>
                <a:cs typeface="Comic Sans MS"/>
                <a:sym typeface="Comic Sans MS"/>
              </a:rPr>
              <a:t> billet de 10€ et </a:t>
            </a:r>
            <a:r>
              <a:rPr lang="fr" sz="1600">
                <a:solidFill>
                  <a:srgbClr val="FF0000"/>
                </a:solidFill>
                <a:latin typeface="Comic Sans MS"/>
                <a:ea typeface="Comic Sans MS"/>
                <a:cs typeface="Comic Sans MS"/>
                <a:sym typeface="Comic Sans MS"/>
              </a:rPr>
              <a:t>7</a:t>
            </a:r>
            <a:r>
              <a:rPr lang="fr" sz="1600">
                <a:solidFill>
                  <a:schemeClr val="dk1"/>
                </a:solidFill>
                <a:latin typeface="Comic Sans MS"/>
                <a:ea typeface="Comic Sans MS"/>
                <a:cs typeface="Comic Sans MS"/>
                <a:sym typeface="Comic Sans MS"/>
              </a:rPr>
              <a:t> pièces de 1€.</a:t>
            </a:r>
            <a:endParaRPr sz="3500">
              <a:solidFill>
                <a:srgbClr val="FF0000"/>
              </a:solidFill>
              <a:latin typeface="Comic Sans MS"/>
              <a:ea typeface="Comic Sans MS"/>
              <a:cs typeface="Comic Sans MS"/>
              <a:sym typeface="Comic Sans MS"/>
            </a:endParaRPr>
          </a:p>
        </p:txBody>
      </p:sp>
      <p:pic>
        <p:nvPicPr>
          <p:cNvPr id="357" name="Google Shape;357;p31"/>
          <p:cNvPicPr preferRelativeResize="0"/>
          <p:nvPr/>
        </p:nvPicPr>
        <p:blipFill>
          <a:blip r:embed="rId4">
            <a:alphaModFix/>
          </a:blip>
          <a:stretch>
            <a:fillRect/>
          </a:stretch>
        </p:blipFill>
        <p:spPr>
          <a:xfrm>
            <a:off x="1956074" y="4021100"/>
            <a:ext cx="692350" cy="677098"/>
          </a:xfrm>
          <a:prstGeom prst="rect">
            <a:avLst/>
          </a:prstGeom>
          <a:noFill/>
          <a:ln>
            <a:noFill/>
          </a:ln>
        </p:spPr>
      </p:pic>
      <p:pic>
        <p:nvPicPr>
          <p:cNvPr id="358" name="Google Shape;358;p31"/>
          <p:cNvPicPr preferRelativeResize="0"/>
          <p:nvPr/>
        </p:nvPicPr>
        <p:blipFill>
          <a:blip r:embed="rId4">
            <a:alphaModFix/>
          </a:blip>
          <a:stretch>
            <a:fillRect/>
          </a:stretch>
        </p:blipFill>
        <p:spPr>
          <a:xfrm>
            <a:off x="2648424" y="4021100"/>
            <a:ext cx="692350" cy="677098"/>
          </a:xfrm>
          <a:prstGeom prst="rect">
            <a:avLst/>
          </a:prstGeom>
          <a:noFill/>
          <a:ln>
            <a:noFill/>
          </a:ln>
        </p:spPr>
      </p:pic>
      <p:pic>
        <p:nvPicPr>
          <p:cNvPr id="359" name="Google Shape;359;p31"/>
          <p:cNvPicPr preferRelativeResize="0"/>
          <p:nvPr/>
        </p:nvPicPr>
        <p:blipFill>
          <a:blip r:embed="rId4">
            <a:alphaModFix/>
          </a:blip>
          <a:stretch>
            <a:fillRect/>
          </a:stretch>
        </p:blipFill>
        <p:spPr>
          <a:xfrm>
            <a:off x="3340774" y="4021100"/>
            <a:ext cx="692350" cy="677098"/>
          </a:xfrm>
          <a:prstGeom prst="rect">
            <a:avLst/>
          </a:prstGeom>
          <a:noFill/>
          <a:ln>
            <a:noFill/>
          </a:ln>
        </p:spPr>
      </p:pic>
      <p:pic>
        <p:nvPicPr>
          <p:cNvPr id="360" name="Google Shape;360;p31"/>
          <p:cNvPicPr preferRelativeResize="0"/>
          <p:nvPr/>
        </p:nvPicPr>
        <p:blipFill rotWithShape="1">
          <a:blip r:embed="rId5">
            <a:alphaModFix/>
          </a:blip>
          <a:srcRect l="9709" t="7097" r="7584" b="5283"/>
          <a:stretch/>
        </p:blipFill>
        <p:spPr>
          <a:xfrm>
            <a:off x="145363" y="1659287"/>
            <a:ext cx="2037574" cy="1079350"/>
          </a:xfrm>
          <a:prstGeom prst="rect">
            <a:avLst/>
          </a:prstGeom>
          <a:noFill/>
          <a:ln>
            <a:noFill/>
          </a:ln>
        </p:spPr>
      </p:pic>
      <p:pic>
        <p:nvPicPr>
          <p:cNvPr id="361" name="Google Shape;361;p31"/>
          <p:cNvPicPr preferRelativeResize="0"/>
          <p:nvPr/>
        </p:nvPicPr>
        <p:blipFill rotWithShape="1">
          <a:blip r:embed="rId6">
            <a:alphaModFix/>
          </a:blip>
          <a:srcRect t="24493" b="24103"/>
          <a:stretch/>
        </p:blipFill>
        <p:spPr>
          <a:xfrm>
            <a:off x="2309271" y="1676825"/>
            <a:ext cx="1680108" cy="863625"/>
          </a:xfrm>
          <a:prstGeom prst="rect">
            <a:avLst/>
          </a:prstGeom>
          <a:noFill/>
          <a:ln>
            <a:noFill/>
          </a:ln>
        </p:spPr>
      </p:pic>
      <p:pic>
        <p:nvPicPr>
          <p:cNvPr id="362" name="Google Shape;362;p31"/>
          <p:cNvPicPr preferRelativeResize="0"/>
          <p:nvPr/>
        </p:nvPicPr>
        <p:blipFill>
          <a:blip r:embed="rId7">
            <a:alphaModFix/>
          </a:blip>
          <a:stretch>
            <a:fillRect/>
          </a:stretch>
        </p:blipFill>
        <p:spPr>
          <a:xfrm>
            <a:off x="245325" y="2889686"/>
            <a:ext cx="1680100" cy="881689"/>
          </a:xfrm>
          <a:prstGeom prst="rect">
            <a:avLst/>
          </a:prstGeom>
          <a:noFill/>
          <a:ln>
            <a:noFill/>
          </a:ln>
        </p:spPr>
      </p:pic>
      <p:pic>
        <p:nvPicPr>
          <p:cNvPr id="363" name="Google Shape;363;p31"/>
          <p:cNvPicPr preferRelativeResize="0"/>
          <p:nvPr/>
        </p:nvPicPr>
        <p:blipFill>
          <a:blip r:embed="rId8">
            <a:alphaModFix/>
          </a:blip>
          <a:stretch>
            <a:fillRect/>
          </a:stretch>
        </p:blipFill>
        <p:spPr>
          <a:xfrm>
            <a:off x="2090700" y="2888575"/>
            <a:ext cx="1680101" cy="883913"/>
          </a:xfrm>
          <a:prstGeom prst="rect">
            <a:avLst/>
          </a:prstGeom>
          <a:noFill/>
          <a:ln>
            <a:noFill/>
          </a:ln>
        </p:spPr>
      </p:pic>
      <p:pic>
        <p:nvPicPr>
          <p:cNvPr id="364" name="Google Shape;364;p31"/>
          <p:cNvPicPr preferRelativeResize="0"/>
          <p:nvPr/>
        </p:nvPicPr>
        <p:blipFill>
          <a:blip r:embed="rId9">
            <a:alphaModFix/>
          </a:blip>
          <a:stretch>
            <a:fillRect/>
          </a:stretch>
        </p:blipFill>
        <p:spPr>
          <a:xfrm>
            <a:off x="145375" y="3922425"/>
            <a:ext cx="905351" cy="1025500"/>
          </a:xfrm>
          <a:prstGeom prst="rect">
            <a:avLst/>
          </a:prstGeom>
          <a:noFill/>
          <a:ln>
            <a:noFill/>
          </a:ln>
        </p:spPr>
      </p:pic>
      <p:pic>
        <p:nvPicPr>
          <p:cNvPr id="365" name="Google Shape;365;p31"/>
          <p:cNvPicPr preferRelativeResize="0"/>
          <p:nvPr/>
        </p:nvPicPr>
        <p:blipFill>
          <a:blip r:embed="rId9">
            <a:alphaModFix/>
          </a:blip>
          <a:stretch>
            <a:fillRect/>
          </a:stretch>
        </p:blipFill>
        <p:spPr>
          <a:xfrm>
            <a:off x="1050725" y="3922425"/>
            <a:ext cx="905350" cy="10254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p:nvPr/>
        </p:nvSpPr>
        <p:spPr>
          <a:xfrm>
            <a:off x="198474" y="475620"/>
            <a:ext cx="5582700" cy="212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 sz="1800" b="1" i="0" u="none" strike="noStrike" cap="none">
                <a:solidFill>
                  <a:srgbClr val="000000"/>
                </a:solidFill>
                <a:latin typeface="Arial"/>
                <a:ea typeface="Arial"/>
                <a:cs typeface="Arial"/>
                <a:sym typeface="Arial"/>
              </a:rPr>
              <a:t>Vous trouverez ici le travail réalisé par vos soins sur le rituel de la </a:t>
            </a:r>
            <a:r>
              <a:rPr lang="fr" sz="1800" b="1"/>
              <a:t>monnaie</a:t>
            </a:r>
            <a:r>
              <a:rPr lang="fr" sz="1800" b="1" i="0" u="none" strike="noStrike" cap="none">
                <a:solidFill>
                  <a:srgbClr val="000000"/>
                </a:solidFill>
                <a:latin typeface="Arial"/>
                <a:ea typeface="Arial"/>
                <a:cs typeface="Arial"/>
                <a:sym typeface="Arial"/>
              </a:rPr>
              <a:t>.</a:t>
            </a:r>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fr" sz="1800" b="1" i="0" u="none" strike="noStrike" cap="none">
                <a:solidFill>
                  <a:srgbClr val="000000"/>
                </a:solidFill>
                <a:latin typeface="Arial"/>
                <a:ea typeface="Arial"/>
                <a:cs typeface="Arial"/>
                <a:sym typeface="Arial"/>
              </a:rPr>
              <a:t>Nous avons mis les diapos qui avaient été réalisées au cours de la visio ainsi qu’un modèle vierge pour chaque niveau si vous souhaitez le poursuivre ou le faire évoluer pour votre classe.</a:t>
            </a:r>
            <a:endParaRPr sz="1800" b="1"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lin ang="5400012" scaled="0"/>
        </a:gradFill>
        <a:effectLst/>
      </p:bgPr>
    </p:bg>
    <p:spTree>
      <p:nvGrpSpPr>
        <p:cNvPr id="1" name="Shape 369"/>
        <p:cNvGrpSpPr/>
        <p:nvPr/>
      </p:nvGrpSpPr>
      <p:grpSpPr>
        <a:xfrm>
          <a:off x="0" y="0"/>
          <a:ext cx="0" cy="0"/>
          <a:chOff x="0" y="0"/>
          <a:chExt cx="0" cy="0"/>
        </a:xfrm>
      </p:grpSpPr>
      <p:sp>
        <p:nvSpPr>
          <p:cNvPr id="370" name="Google Shape;370;p32"/>
          <p:cNvSpPr txBox="1"/>
          <p:nvPr/>
        </p:nvSpPr>
        <p:spPr>
          <a:xfrm>
            <a:off x="525425" y="705125"/>
            <a:ext cx="11199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5700">
                <a:solidFill>
                  <a:srgbClr val="D5645C"/>
                </a:solidFill>
                <a:latin typeface="Fontdiner Swanky"/>
                <a:ea typeface="Fontdiner Swanky"/>
                <a:cs typeface="Fontdiner Swanky"/>
                <a:sym typeface="Fontdiner Swanky"/>
              </a:rPr>
              <a:t> </a:t>
            </a:r>
            <a:endParaRPr sz="5700">
              <a:solidFill>
                <a:srgbClr val="D5645C"/>
              </a:solidFill>
              <a:latin typeface="Fontdiner Swanky"/>
              <a:ea typeface="Fontdiner Swanky"/>
              <a:cs typeface="Fontdiner Swanky"/>
              <a:sym typeface="Fontdiner Swanky"/>
            </a:endParaRPr>
          </a:p>
        </p:txBody>
      </p:sp>
      <p:pic>
        <p:nvPicPr>
          <p:cNvPr id="371" name="Google Shape;371;p32"/>
          <p:cNvPicPr preferRelativeResize="0"/>
          <p:nvPr/>
        </p:nvPicPr>
        <p:blipFill>
          <a:blip r:embed="rId3">
            <a:alphaModFix/>
          </a:blip>
          <a:stretch>
            <a:fillRect/>
          </a:stretch>
        </p:blipFill>
        <p:spPr>
          <a:xfrm>
            <a:off x="0" y="0"/>
            <a:ext cx="1908075" cy="1908075"/>
          </a:xfrm>
          <a:prstGeom prst="rect">
            <a:avLst/>
          </a:prstGeom>
          <a:noFill/>
          <a:ln>
            <a:noFill/>
          </a:ln>
        </p:spPr>
      </p:pic>
      <p:sp>
        <p:nvSpPr>
          <p:cNvPr id="372" name="Google Shape;372;p32"/>
          <p:cNvSpPr txBox="1"/>
          <p:nvPr/>
        </p:nvSpPr>
        <p:spPr>
          <a:xfrm>
            <a:off x="394088" y="580725"/>
            <a:ext cx="11199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FFFF"/>
                </a:solidFill>
                <a:latin typeface="Finger Paint"/>
                <a:ea typeface="Finger Paint"/>
                <a:cs typeface="Finger Paint"/>
                <a:sym typeface="Finger Paint"/>
              </a:rPr>
              <a:t>9</a:t>
            </a:r>
            <a:endParaRPr sz="3200">
              <a:solidFill>
                <a:srgbClr val="FFFFFF"/>
              </a:solidFill>
              <a:latin typeface="Finger Paint"/>
              <a:ea typeface="Finger Paint"/>
              <a:cs typeface="Finger Paint"/>
              <a:sym typeface="Finger Paint"/>
            </a:endParaRPr>
          </a:p>
        </p:txBody>
      </p:sp>
      <p:pic>
        <p:nvPicPr>
          <p:cNvPr id="373" name="Google Shape;373;p32"/>
          <p:cNvPicPr preferRelativeResize="0"/>
          <p:nvPr/>
        </p:nvPicPr>
        <p:blipFill>
          <a:blip r:embed="rId4">
            <a:alphaModFix/>
          </a:blip>
          <a:stretch>
            <a:fillRect/>
          </a:stretch>
        </p:blipFill>
        <p:spPr>
          <a:xfrm>
            <a:off x="7800321" y="406513"/>
            <a:ext cx="1048604" cy="1025500"/>
          </a:xfrm>
          <a:prstGeom prst="rect">
            <a:avLst/>
          </a:prstGeom>
          <a:noFill/>
          <a:ln>
            <a:noFill/>
          </a:ln>
        </p:spPr>
      </p:pic>
      <p:pic>
        <p:nvPicPr>
          <p:cNvPr id="374" name="Google Shape;374;p32"/>
          <p:cNvPicPr preferRelativeResize="0"/>
          <p:nvPr/>
        </p:nvPicPr>
        <p:blipFill>
          <a:blip r:embed="rId5">
            <a:alphaModFix/>
          </a:blip>
          <a:stretch>
            <a:fillRect/>
          </a:stretch>
        </p:blipFill>
        <p:spPr>
          <a:xfrm>
            <a:off x="8024187" y="2457050"/>
            <a:ext cx="863625" cy="863625"/>
          </a:xfrm>
          <a:prstGeom prst="rect">
            <a:avLst/>
          </a:prstGeom>
          <a:noFill/>
          <a:ln>
            <a:noFill/>
          </a:ln>
        </p:spPr>
      </p:pic>
      <p:pic>
        <p:nvPicPr>
          <p:cNvPr id="375" name="Google Shape;375;p32"/>
          <p:cNvPicPr preferRelativeResize="0"/>
          <p:nvPr/>
        </p:nvPicPr>
        <p:blipFill>
          <a:blip r:embed="rId6">
            <a:alphaModFix/>
          </a:blip>
          <a:stretch>
            <a:fillRect/>
          </a:stretch>
        </p:blipFill>
        <p:spPr>
          <a:xfrm>
            <a:off x="7985100" y="1473650"/>
            <a:ext cx="941775" cy="941775"/>
          </a:xfrm>
          <a:prstGeom prst="rect">
            <a:avLst/>
          </a:prstGeom>
          <a:noFill/>
          <a:ln>
            <a:noFill/>
          </a:ln>
        </p:spPr>
      </p:pic>
      <p:pic>
        <p:nvPicPr>
          <p:cNvPr id="376" name="Google Shape;376;p32"/>
          <p:cNvPicPr preferRelativeResize="0"/>
          <p:nvPr/>
        </p:nvPicPr>
        <p:blipFill>
          <a:blip r:embed="rId7">
            <a:alphaModFix/>
          </a:blip>
          <a:stretch>
            <a:fillRect/>
          </a:stretch>
        </p:blipFill>
        <p:spPr>
          <a:xfrm>
            <a:off x="8129463" y="3362288"/>
            <a:ext cx="797400" cy="795800"/>
          </a:xfrm>
          <a:prstGeom prst="rect">
            <a:avLst/>
          </a:prstGeom>
          <a:noFill/>
          <a:ln>
            <a:noFill/>
          </a:ln>
        </p:spPr>
      </p:pic>
      <p:pic>
        <p:nvPicPr>
          <p:cNvPr id="377" name="Google Shape;377;p32"/>
          <p:cNvPicPr preferRelativeResize="0"/>
          <p:nvPr/>
        </p:nvPicPr>
        <p:blipFill>
          <a:blip r:embed="rId8">
            <a:alphaModFix/>
          </a:blip>
          <a:stretch>
            <a:fillRect/>
          </a:stretch>
        </p:blipFill>
        <p:spPr>
          <a:xfrm>
            <a:off x="8259536" y="4199714"/>
            <a:ext cx="667339" cy="677100"/>
          </a:xfrm>
          <a:prstGeom prst="rect">
            <a:avLst/>
          </a:prstGeom>
          <a:noFill/>
          <a:ln>
            <a:noFill/>
          </a:ln>
        </p:spPr>
      </p:pic>
      <p:sp>
        <p:nvSpPr>
          <p:cNvPr id="378" name="Google Shape;378;p32"/>
          <p:cNvSpPr txBox="1"/>
          <p:nvPr/>
        </p:nvSpPr>
        <p:spPr>
          <a:xfrm>
            <a:off x="2181275" y="140950"/>
            <a:ext cx="76629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000" b="1" u="sng">
                <a:solidFill>
                  <a:srgbClr val="FF0000"/>
                </a:solidFill>
                <a:latin typeface="Comic Sans MS"/>
                <a:ea typeface="Comic Sans MS"/>
                <a:cs typeface="Comic Sans MS"/>
                <a:sym typeface="Comic Sans MS"/>
              </a:rPr>
              <a:t>Différentes façons de représenter </a:t>
            </a:r>
            <a:endParaRPr sz="2000" b="1" u="sng">
              <a:solidFill>
                <a:srgbClr val="FF0000"/>
              </a:solidFill>
              <a:latin typeface="Comic Sans MS"/>
              <a:ea typeface="Comic Sans MS"/>
              <a:cs typeface="Comic Sans MS"/>
              <a:sym typeface="Comic Sans MS"/>
            </a:endParaRPr>
          </a:p>
          <a:p>
            <a:pPr marL="0" lvl="0" indent="0" algn="l" rtl="0">
              <a:spcBef>
                <a:spcPts val="0"/>
              </a:spcBef>
              <a:spcAft>
                <a:spcPts val="0"/>
              </a:spcAft>
              <a:buNone/>
            </a:pPr>
            <a:r>
              <a:rPr lang="fr" sz="2000" b="1" u="sng">
                <a:solidFill>
                  <a:srgbClr val="FF0000"/>
                </a:solidFill>
                <a:latin typeface="Comic Sans MS"/>
                <a:ea typeface="Comic Sans MS"/>
                <a:cs typeface="Comic Sans MS"/>
                <a:sym typeface="Comic Sans MS"/>
              </a:rPr>
              <a:t>une somme.</a:t>
            </a:r>
            <a:endParaRPr sz="2000" b="1" u="sng">
              <a:solidFill>
                <a:srgbClr val="FF0000"/>
              </a:solidFill>
              <a:latin typeface="Comic Sans MS"/>
              <a:ea typeface="Comic Sans MS"/>
              <a:cs typeface="Comic Sans MS"/>
              <a:sym typeface="Comic Sans MS"/>
            </a:endParaRPr>
          </a:p>
          <a:p>
            <a:pPr marL="0" lvl="0" indent="0" algn="l" rtl="0">
              <a:spcBef>
                <a:spcPts val="0"/>
              </a:spcBef>
              <a:spcAft>
                <a:spcPts val="0"/>
              </a:spcAft>
              <a:buNone/>
            </a:pPr>
            <a:endParaRPr sz="2000">
              <a:solidFill>
                <a:schemeClr val="dk1"/>
              </a:solidFill>
              <a:latin typeface="Comic Sans MS"/>
              <a:ea typeface="Comic Sans MS"/>
              <a:cs typeface="Comic Sans MS"/>
              <a:sym typeface="Comic Sans MS"/>
            </a:endParaRPr>
          </a:p>
          <a:p>
            <a:pPr marL="0" lvl="0" indent="0" algn="l" rtl="0">
              <a:spcBef>
                <a:spcPts val="0"/>
              </a:spcBef>
              <a:spcAft>
                <a:spcPts val="0"/>
              </a:spcAft>
              <a:buNone/>
            </a:pPr>
            <a:endParaRPr sz="2000">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fr" sz="2000">
                <a:solidFill>
                  <a:schemeClr val="dk1"/>
                </a:solidFill>
                <a:latin typeface="Comic Sans MS"/>
                <a:ea typeface="Comic Sans MS"/>
                <a:cs typeface="Comic Sans MS"/>
                <a:sym typeface="Comic Sans MS"/>
              </a:rPr>
              <a:t>Trouve différentes façons</a:t>
            </a:r>
            <a:endParaRPr sz="2000">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fr" sz="2000">
                <a:solidFill>
                  <a:schemeClr val="dk1"/>
                </a:solidFill>
                <a:latin typeface="Comic Sans MS"/>
                <a:ea typeface="Comic Sans MS"/>
                <a:cs typeface="Comic Sans MS"/>
                <a:sym typeface="Comic Sans MS"/>
              </a:rPr>
              <a:t> de faire 45 euros.</a:t>
            </a:r>
            <a:endParaRPr sz="2000"/>
          </a:p>
        </p:txBody>
      </p:sp>
      <p:pic>
        <p:nvPicPr>
          <p:cNvPr id="379" name="Google Shape;379;p32"/>
          <p:cNvPicPr preferRelativeResize="0"/>
          <p:nvPr/>
        </p:nvPicPr>
        <p:blipFill>
          <a:blip r:embed="rId9">
            <a:alphaModFix/>
          </a:blip>
          <a:stretch>
            <a:fillRect/>
          </a:stretch>
        </p:blipFill>
        <p:spPr>
          <a:xfrm>
            <a:off x="7451028" y="4194274"/>
            <a:ext cx="678450" cy="688026"/>
          </a:xfrm>
          <a:prstGeom prst="rect">
            <a:avLst/>
          </a:prstGeom>
          <a:noFill/>
          <a:ln>
            <a:noFill/>
          </a:ln>
        </p:spPr>
      </p:pic>
      <p:pic>
        <p:nvPicPr>
          <p:cNvPr id="380" name="Google Shape;380;p32"/>
          <p:cNvPicPr preferRelativeResize="0"/>
          <p:nvPr/>
        </p:nvPicPr>
        <p:blipFill>
          <a:blip r:embed="rId10">
            <a:alphaModFix/>
          </a:blip>
          <a:stretch>
            <a:fillRect/>
          </a:stretch>
        </p:blipFill>
        <p:spPr>
          <a:xfrm>
            <a:off x="6642525" y="4154704"/>
            <a:ext cx="678450" cy="767133"/>
          </a:xfrm>
          <a:prstGeom prst="rect">
            <a:avLst/>
          </a:prstGeom>
          <a:noFill/>
          <a:ln>
            <a:noFill/>
          </a:ln>
        </p:spPr>
      </p:pic>
      <p:pic>
        <p:nvPicPr>
          <p:cNvPr id="381" name="Google Shape;381;p32"/>
          <p:cNvPicPr preferRelativeResize="0"/>
          <p:nvPr/>
        </p:nvPicPr>
        <p:blipFill>
          <a:blip r:embed="rId11">
            <a:alphaModFix/>
          </a:blip>
          <a:stretch>
            <a:fillRect/>
          </a:stretch>
        </p:blipFill>
        <p:spPr>
          <a:xfrm>
            <a:off x="6526150" y="140950"/>
            <a:ext cx="1179450" cy="1335975"/>
          </a:xfrm>
          <a:prstGeom prst="rect">
            <a:avLst/>
          </a:prstGeom>
          <a:noFill/>
          <a:ln>
            <a:noFill/>
          </a:ln>
        </p:spPr>
      </p:pic>
      <p:pic>
        <p:nvPicPr>
          <p:cNvPr id="382" name="Google Shape;382;p32"/>
          <p:cNvPicPr preferRelativeResize="0"/>
          <p:nvPr/>
        </p:nvPicPr>
        <p:blipFill rotWithShape="1">
          <a:blip r:embed="rId12">
            <a:alphaModFix/>
          </a:blip>
          <a:srcRect t="24493" b="24103"/>
          <a:stretch/>
        </p:blipFill>
        <p:spPr>
          <a:xfrm>
            <a:off x="5701796" y="1432025"/>
            <a:ext cx="1680108" cy="863625"/>
          </a:xfrm>
          <a:prstGeom prst="rect">
            <a:avLst/>
          </a:prstGeom>
          <a:noFill/>
          <a:ln>
            <a:noFill/>
          </a:ln>
        </p:spPr>
      </p:pic>
      <p:pic>
        <p:nvPicPr>
          <p:cNvPr id="383" name="Google Shape;383;p32"/>
          <p:cNvPicPr preferRelativeResize="0"/>
          <p:nvPr/>
        </p:nvPicPr>
        <p:blipFill>
          <a:blip r:embed="rId13">
            <a:alphaModFix/>
          </a:blip>
          <a:stretch>
            <a:fillRect/>
          </a:stretch>
        </p:blipFill>
        <p:spPr>
          <a:xfrm>
            <a:off x="5701800" y="2373862"/>
            <a:ext cx="1680101" cy="883913"/>
          </a:xfrm>
          <a:prstGeom prst="rect">
            <a:avLst/>
          </a:prstGeom>
          <a:noFill/>
          <a:ln>
            <a:noFill/>
          </a:ln>
        </p:spPr>
      </p:pic>
      <p:pic>
        <p:nvPicPr>
          <p:cNvPr id="384" name="Google Shape;384;p32"/>
          <p:cNvPicPr preferRelativeResize="0"/>
          <p:nvPr/>
        </p:nvPicPr>
        <p:blipFill>
          <a:blip r:embed="rId14">
            <a:alphaModFix/>
          </a:blip>
          <a:stretch>
            <a:fillRect/>
          </a:stretch>
        </p:blipFill>
        <p:spPr>
          <a:xfrm>
            <a:off x="5575525" y="3335986"/>
            <a:ext cx="1680100" cy="881689"/>
          </a:xfrm>
          <a:prstGeom prst="rect">
            <a:avLst/>
          </a:prstGeom>
          <a:noFill/>
          <a:ln>
            <a:noFill/>
          </a:ln>
        </p:spPr>
      </p:pic>
      <p:pic>
        <p:nvPicPr>
          <p:cNvPr id="385" name="Google Shape;385;p32"/>
          <p:cNvPicPr preferRelativeResize="0"/>
          <p:nvPr/>
        </p:nvPicPr>
        <p:blipFill rotWithShape="1">
          <a:blip r:embed="rId15">
            <a:alphaModFix/>
          </a:blip>
          <a:srcRect l="9709" t="7097" r="7584" b="5283"/>
          <a:stretch/>
        </p:blipFill>
        <p:spPr>
          <a:xfrm rot="5400000">
            <a:off x="4017063" y="2387187"/>
            <a:ext cx="2037574" cy="1079350"/>
          </a:xfrm>
          <a:prstGeom prst="rect">
            <a:avLst/>
          </a:prstGeom>
          <a:noFill/>
          <a:ln>
            <a:noFill/>
          </a:ln>
        </p:spPr>
      </p:pic>
      <p:sp>
        <p:nvSpPr>
          <p:cNvPr id="386" name="Google Shape;386;p32"/>
          <p:cNvSpPr txBox="1"/>
          <p:nvPr/>
        </p:nvSpPr>
        <p:spPr>
          <a:xfrm>
            <a:off x="760475" y="1767125"/>
            <a:ext cx="21984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500">
              <a:solidFill>
                <a:srgbClr val="087B2E"/>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lin ang="5400012" scaled="0"/>
        </a:gradFill>
        <a:effectLst/>
      </p:bgPr>
    </p:bg>
    <p:spTree>
      <p:nvGrpSpPr>
        <p:cNvPr id="1" name="Shape 390"/>
        <p:cNvGrpSpPr/>
        <p:nvPr/>
      </p:nvGrpSpPr>
      <p:grpSpPr>
        <a:xfrm>
          <a:off x="0" y="0"/>
          <a:ext cx="0" cy="0"/>
          <a:chOff x="0" y="0"/>
          <a:chExt cx="0" cy="0"/>
        </a:xfrm>
      </p:grpSpPr>
      <p:sp>
        <p:nvSpPr>
          <p:cNvPr id="391" name="Google Shape;391;p33"/>
          <p:cNvSpPr txBox="1"/>
          <p:nvPr/>
        </p:nvSpPr>
        <p:spPr>
          <a:xfrm>
            <a:off x="525425" y="705125"/>
            <a:ext cx="11199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5700">
                <a:solidFill>
                  <a:srgbClr val="D5645C"/>
                </a:solidFill>
                <a:latin typeface="Fontdiner Swanky"/>
                <a:ea typeface="Fontdiner Swanky"/>
                <a:cs typeface="Fontdiner Swanky"/>
                <a:sym typeface="Fontdiner Swanky"/>
              </a:rPr>
              <a:t> </a:t>
            </a:r>
            <a:endParaRPr sz="5700">
              <a:solidFill>
                <a:srgbClr val="D5645C"/>
              </a:solidFill>
              <a:latin typeface="Fontdiner Swanky"/>
              <a:ea typeface="Fontdiner Swanky"/>
              <a:cs typeface="Fontdiner Swanky"/>
              <a:sym typeface="Fontdiner Swanky"/>
            </a:endParaRPr>
          </a:p>
        </p:txBody>
      </p:sp>
      <p:pic>
        <p:nvPicPr>
          <p:cNvPr id="392" name="Google Shape;392;p33"/>
          <p:cNvPicPr preferRelativeResize="0"/>
          <p:nvPr/>
        </p:nvPicPr>
        <p:blipFill>
          <a:blip r:embed="rId3">
            <a:alphaModFix/>
          </a:blip>
          <a:stretch>
            <a:fillRect/>
          </a:stretch>
        </p:blipFill>
        <p:spPr>
          <a:xfrm>
            <a:off x="0" y="0"/>
            <a:ext cx="1908075" cy="1908075"/>
          </a:xfrm>
          <a:prstGeom prst="rect">
            <a:avLst/>
          </a:prstGeom>
          <a:noFill/>
          <a:ln>
            <a:noFill/>
          </a:ln>
        </p:spPr>
      </p:pic>
      <p:sp>
        <p:nvSpPr>
          <p:cNvPr id="393" name="Google Shape;393;p33"/>
          <p:cNvSpPr txBox="1"/>
          <p:nvPr/>
        </p:nvSpPr>
        <p:spPr>
          <a:xfrm>
            <a:off x="3433532" y="168625"/>
            <a:ext cx="62160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fr" sz="2000" b="1" u="sng">
                <a:solidFill>
                  <a:srgbClr val="FF0000"/>
                </a:solidFill>
                <a:latin typeface="Comic Sans MS"/>
                <a:ea typeface="Comic Sans MS"/>
                <a:cs typeface="Comic Sans MS"/>
                <a:sym typeface="Comic Sans MS"/>
              </a:rPr>
              <a:t>Différentes façons de représenter </a:t>
            </a:r>
            <a:endParaRPr sz="2000" b="1" u="sng">
              <a:solidFill>
                <a:srgbClr val="FF0000"/>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fr" sz="2000" b="1" u="sng">
                <a:solidFill>
                  <a:srgbClr val="FF0000"/>
                </a:solidFill>
                <a:latin typeface="Comic Sans MS"/>
                <a:ea typeface="Comic Sans MS"/>
                <a:cs typeface="Comic Sans MS"/>
                <a:sym typeface="Comic Sans MS"/>
              </a:rPr>
              <a:t>une somme.</a:t>
            </a:r>
            <a:endParaRPr sz="2000" b="1" u="sng">
              <a:solidFill>
                <a:srgbClr val="FF0000"/>
              </a:solidFill>
              <a:latin typeface="Comic Sans MS"/>
              <a:ea typeface="Comic Sans MS"/>
              <a:cs typeface="Comic Sans MS"/>
              <a:sym typeface="Comic Sans MS"/>
            </a:endParaRPr>
          </a:p>
        </p:txBody>
      </p:sp>
      <p:sp>
        <p:nvSpPr>
          <p:cNvPr id="394" name="Google Shape;394;p33"/>
          <p:cNvSpPr txBox="1"/>
          <p:nvPr/>
        </p:nvSpPr>
        <p:spPr>
          <a:xfrm>
            <a:off x="2229150" y="1088575"/>
            <a:ext cx="72168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000">
                <a:solidFill>
                  <a:schemeClr val="dk1"/>
                </a:solidFill>
                <a:latin typeface="Comic Sans MS"/>
                <a:ea typeface="Comic Sans MS"/>
                <a:cs typeface="Comic Sans MS"/>
                <a:sym typeface="Comic Sans MS"/>
              </a:rPr>
              <a:t>Trouve différentes façons de faire 45 euros.</a:t>
            </a:r>
            <a:endParaRPr sz="2800">
              <a:solidFill>
                <a:schemeClr val="dk1"/>
              </a:solidFill>
              <a:latin typeface="Comic Sans MS"/>
              <a:ea typeface="Comic Sans MS"/>
              <a:cs typeface="Comic Sans MS"/>
              <a:sym typeface="Comic Sans MS"/>
            </a:endParaRPr>
          </a:p>
        </p:txBody>
      </p:sp>
      <p:sp>
        <p:nvSpPr>
          <p:cNvPr id="395" name="Google Shape;395;p33"/>
          <p:cNvSpPr txBox="1"/>
          <p:nvPr/>
        </p:nvSpPr>
        <p:spPr>
          <a:xfrm>
            <a:off x="1514000" y="2295650"/>
            <a:ext cx="21984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500">
              <a:solidFill>
                <a:srgbClr val="087B2E"/>
              </a:solidFill>
            </a:endParaRPr>
          </a:p>
        </p:txBody>
      </p:sp>
      <p:sp>
        <p:nvSpPr>
          <p:cNvPr id="396" name="Google Shape;396;p33"/>
          <p:cNvSpPr txBox="1"/>
          <p:nvPr/>
        </p:nvSpPr>
        <p:spPr>
          <a:xfrm rot="-1780291">
            <a:off x="-39387" y="1317212"/>
            <a:ext cx="3312549" cy="89282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200">
                <a:solidFill>
                  <a:srgbClr val="FF0000"/>
                </a:solidFill>
                <a:latin typeface="Finger Paint"/>
                <a:ea typeface="Finger Paint"/>
                <a:cs typeface="Finger Paint"/>
                <a:sym typeface="Finger Paint"/>
              </a:rPr>
              <a:t>CORRECTION</a:t>
            </a:r>
            <a:endParaRPr sz="32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a:p>
        </p:txBody>
      </p:sp>
      <p:pic>
        <p:nvPicPr>
          <p:cNvPr id="397" name="Google Shape;397;p33"/>
          <p:cNvPicPr preferRelativeResize="0"/>
          <p:nvPr/>
        </p:nvPicPr>
        <p:blipFill>
          <a:blip r:embed="rId4">
            <a:alphaModFix/>
          </a:blip>
          <a:stretch>
            <a:fillRect/>
          </a:stretch>
        </p:blipFill>
        <p:spPr>
          <a:xfrm>
            <a:off x="2167362" y="1581186"/>
            <a:ext cx="1680100" cy="881689"/>
          </a:xfrm>
          <a:prstGeom prst="rect">
            <a:avLst/>
          </a:prstGeom>
          <a:noFill/>
          <a:ln>
            <a:noFill/>
          </a:ln>
        </p:spPr>
      </p:pic>
      <p:pic>
        <p:nvPicPr>
          <p:cNvPr id="398" name="Google Shape;398;p33"/>
          <p:cNvPicPr preferRelativeResize="0"/>
          <p:nvPr/>
        </p:nvPicPr>
        <p:blipFill>
          <a:blip r:embed="rId4">
            <a:alphaModFix/>
          </a:blip>
          <a:stretch>
            <a:fillRect/>
          </a:stretch>
        </p:blipFill>
        <p:spPr>
          <a:xfrm>
            <a:off x="4133237" y="1600424"/>
            <a:ext cx="1680100" cy="881689"/>
          </a:xfrm>
          <a:prstGeom prst="rect">
            <a:avLst/>
          </a:prstGeom>
          <a:noFill/>
          <a:ln>
            <a:noFill/>
          </a:ln>
        </p:spPr>
      </p:pic>
      <p:pic>
        <p:nvPicPr>
          <p:cNvPr id="399" name="Google Shape;399;p33"/>
          <p:cNvPicPr preferRelativeResize="0"/>
          <p:nvPr/>
        </p:nvPicPr>
        <p:blipFill rotWithShape="1">
          <a:blip r:embed="rId5">
            <a:alphaModFix/>
          </a:blip>
          <a:srcRect t="24493" b="24103"/>
          <a:stretch/>
        </p:blipFill>
        <p:spPr>
          <a:xfrm>
            <a:off x="6099096" y="1581163"/>
            <a:ext cx="1680108" cy="863625"/>
          </a:xfrm>
          <a:prstGeom prst="rect">
            <a:avLst/>
          </a:prstGeom>
          <a:noFill/>
          <a:ln>
            <a:noFill/>
          </a:ln>
        </p:spPr>
      </p:pic>
      <p:sp>
        <p:nvSpPr>
          <p:cNvPr id="400" name="Google Shape;400;p33"/>
          <p:cNvSpPr txBox="1"/>
          <p:nvPr/>
        </p:nvSpPr>
        <p:spPr>
          <a:xfrm>
            <a:off x="388200" y="3375075"/>
            <a:ext cx="1119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OU</a:t>
            </a:r>
            <a:endParaRPr/>
          </a:p>
        </p:txBody>
      </p:sp>
      <p:pic>
        <p:nvPicPr>
          <p:cNvPr id="401" name="Google Shape;401;p33"/>
          <p:cNvPicPr preferRelativeResize="0"/>
          <p:nvPr/>
        </p:nvPicPr>
        <p:blipFill>
          <a:blip r:embed="rId6">
            <a:alphaModFix/>
          </a:blip>
          <a:stretch>
            <a:fillRect/>
          </a:stretch>
        </p:blipFill>
        <p:spPr>
          <a:xfrm>
            <a:off x="2694750" y="4178937"/>
            <a:ext cx="1680101" cy="883913"/>
          </a:xfrm>
          <a:prstGeom prst="rect">
            <a:avLst/>
          </a:prstGeom>
          <a:noFill/>
          <a:ln>
            <a:noFill/>
          </a:ln>
        </p:spPr>
      </p:pic>
      <p:pic>
        <p:nvPicPr>
          <p:cNvPr id="402" name="Google Shape;402;p33"/>
          <p:cNvPicPr preferRelativeResize="0"/>
          <p:nvPr/>
        </p:nvPicPr>
        <p:blipFill>
          <a:blip r:embed="rId6">
            <a:alphaModFix/>
          </a:blip>
          <a:stretch>
            <a:fillRect/>
          </a:stretch>
        </p:blipFill>
        <p:spPr>
          <a:xfrm>
            <a:off x="2694750" y="3239687"/>
            <a:ext cx="1680101" cy="883913"/>
          </a:xfrm>
          <a:prstGeom prst="rect">
            <a:avLst/>
          </a:prstGeom>
          <a:noFill/>
          <a:ln>
            <a:noFill/>
          </a:ln>
        </p:spPr>
      </p:pic>
      <p:pic>
        <p:nvPicPr>
          <p:cNvPr id="403" name="Google Shape;403;p33"/>
          <p:cNvPicPr preferRelativeResize="0"/>
          <p:nvPr/>
        </p:nvPicPr>
        <p:blipFill>
          <a:blip r:embed="rId6">
            <a:alphaModFix/>
          </a:blip>
          <a:stretch>
            <a:fillRect/>
          </a:stretch>
        </p:blipFill>
        <p:spPr>
          <a:xfrm>
            <a:off x="776825" y="4178937"/>
            <a:ext cx="1680101" cy="883913"/>
          </a:xfrm>
          <a:prstGeom prst="rect">
            <a:avLst/>
          </a:prstGeom>
          <a:noFill/>
          <a:ln>
            <a:noFill/>
          </a:ln>
        </p:spPr>
      </p:pic>
      <p:pic>
        <p:nvPicPr>
          <p:cNvPr id="404" name="Google Shape;404;p33"/>
          <p:cNvPicPr preferRelativeResize="0"/>
          <p:nvPr/>
        </p:nvPicPr>
        <p:blipFill>
          <a:blip r:embed="rId6">
            <a:alphaModFix/>
          </a:blip>
          <a:stretch>
            <a:fillRect/>
          </a:stretch>
        </p:blipFill>
        <p:spPr>
          <a:xfrm>
            <a:off x="954825" y="3239687"/>
            <a:ext cx="1680101" cy="883913"/>
          </a:xfrm>
          <a:prstGeom prst="rect">
            <a:avLst/>
          </a:prstGeom>
          <a:noFill/>
          <a:ln>
            <a:noFill/>
          </a:ln>
        </p:spPr>
      </p:pic>
      <p:pic>
        <p:nvPicPr>
          <p:cNvPr id="405" name="Google Shape;405;p33"/>
          <p:cNvPicPr preferRelativeResize="0"/>
          <p:nvPr/>
        </p:nvPicPr>
        <p:blipFill>
          <a:blip r:embed="rId7">
            <a:alphaModFix/>
          </a:blip>
          <a:stretch>
            <a:fillRect/>
          </a:stretch>
        </p:blipFill>
        <p:spPr>
          <a:xfrm>
            <a:off x="6019325" y="2789775"/>
            <a:ext cx="1179450" cy="1335975"/>
          </a:xfrm>
          <a:prstGeom prst="rect">
            <a:avLst/>
          </a:prstGeom>
          <a:noFill/>
          <a:ln>
            <a:noFill/>
          </a:ln>
        </p:spPr>
      </p:pic>
      <p:pic>
        <p:nvPicPr>
          <p:cNvPr id="406" name="Google Shape;406;p33"/>
          <p:cNvPicPr preferRelativeResize="0"/>
          <p:nvPr/>
        </p:nvPicPr>
        <p:blipFill>
          <a:blip r:embed="rId7">
            <a:alphaModFix/>
          </a:blip>
          <a:stretch>
            <a:fillRect/>
          </a:stretch>
        </p:blipFill>
        <p:spPr>
          <a:xfrm>
            <a:off x="4572000" y="2789775"/>
            <a:ext cx="1179450" cy="1335975"/>
          </a:xfrm>
          <a:prstGeom prst="rect">
            <a:avLst/>
          </a:prstGeom>
          <a:noFill/>
          <a:ln>
            <a:noFill/>
          </a:ln>
        </p:spPr>
      </p:pic>
      <p:pic>
        <p:nvPicPr>
          <p:cNvPr id="407" name="Google Shape;407;p33"/>
          <p:cNvPicPr preferRelativeResize="0"/>
          <p:nvPr/>
        </p:nvPicPr>
        <p:blipFill>
          <a:blip r:embed="rId8">
            <a:alphaModFix/>
          </a:blip>
          <a:stretch>
            <a:fillRect/>
          </a:stretch>
        </p:blipFill>
        <p:spPr>
          <a:xfrm>
            <a:off x="5374146" y="3956988"/>
            <a:ext cx="1048604" cy="1025500"/>
          </a:xfrm>
          <a:prstGeom prst="rect">
            <a:avLst/>
          </a:prstGeom>
          <a:noFill/>
          <a:ln>
            <a:noFill/>
          </a:ln>
        </p:spPr>
      </p:pic>
      <p:sp>
        <p:nvSpPr>
          <p:cNvPr id="408" name="Google Shape;408;p33"/>
          <p:cNvSpPr txBox="1"/>
          <p:nvPr/>
        </p:nvSpPr>
        <p:spPr>
          <a:xfrm>
            <a:off x="394088" y="580725"/>
            <a:ext cx="11199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FFFF"/>
                </a:solidFill>
                <a:latin typeface="Finger Paint"/>
                <a:ea typeface="Finger Paint"/>
                <a:cs typeface="Finger Paint"/>
                <a:sym typeface="Finger Paint"/>
              </a:rPr>
              <a:t>9</a:t>
            </a:r>
            <a:endParaRPr sz="3200">
              <a:solidFill>
                <a:srgbClr val="FFFFFF"/>
              </a:solidFill>
              <a:latin typeface="Finger Paint"/>
              <a:ea typeface="Finger Paint"/>
              <a:cs typeface="Finger Paint"/>
              <a:sym typeface="Finger Pain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lin ang="5400012" scaled="0"/>
        </a:gradFill>
        <a:effectLst/>
      </p:bgPr>
    </p:bg>
    <p:spTree>
      <p:nvGrpSpPr>
        <p:cNvPr id="1" name="Shape 412"/>
        <p:cNvGrpSpPr/>
        <p:nvPr/>
      </p:nvGrpSpPr>
      <p:grpSpPr>
        <a:xfrm>
          <a:off x="0" y="0"/>
          <a:ext cx="0" cy="0"/>
          <a:chOff x="0" y="0"/>
          <a:chExt cx="0" cy="0"/>
        </a:xfrm>
      </p:grpSpPr>
      <p:sp>
        <p:nvSpPr>
          <p:cNvPr id="413" name="Google Shape;413;p34"/>
          <p:cNvSpPr txBox="1"/>
          <p:nvPr/>
        </p:nvSpPr>
        <p:spPr>
          <a:xfrm>
            <a:off x="525425" y="705125"/>
            <a:ext cx="11199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5700">
                <a:solidFill>
                  <a:srgbClr val="D5645C"/>
                </a:solidFill>
                <a:latin typeface="Fontdiner Swanky"/>
                <a:ea typeface="Fontdiner Swanky"/>
                <a:cs typeface="Fontdiner Swanky"/>
                <a:sym typeface="Fontdiner Swanky"/>
              </a:rPr>
              <a:t> </a:t>
            </a:r>
            <a:endParaRPr sz="5700">
              <a:solidFill>
                <a:srgbClr val="D5645C"/>
              </a:solidFill>
              <a:latin typeface="Fontdiner Swanky"/>
              <a:ea typeface="Fontdiner Swanky"/>
              <a:cs typeface="Fontdiner Swanky"/>
              <a:sym typeface="Fontdiner Swanky"/>
            </a:endParaRPr>
          </a:p>
        </p:txBody>
      </p:sp>
      <p:pic>
        <p:nvPicPr>
          <p:cNvPr id="414" name="Google Shape;414;p34"/>
          <p:cNvPicPr preferRelativeResize="0"/>
          <p:nvPr/>
        </p:nvPicPr>
        <p:blipFill>
          <a:blip r:embed="rId3">
            <a:alphaModFix/>
          </a:blip>
          <a:stretch>
            <a:fillRect/>
          </a:stretch>
        </p:blipFill>
        <p:spPr>
          <a:xfrm>
            <a:off x="0" y="0"/>
            <a:ext cx="1908075" cy="1908075"/>
          </a:xfrm>
          <a:prstGeom prst="rect">
            <a:avLst/>
          </a:prstGeom>
          <a:noFill/>
          <a:ln>
            <a:noFill/>
          </a:ln>
        </p:spPr>
      </p:pic>
      <p:sp>
        <p:nvSpPr>
          <p:cNvPr id="415" name="Google Shape;415;p34"/>
          <p:cNvSpPr txBox="1"/>
          <p:nvPr/>
        </p:nvSpPr>
        <p:spPr>
          <a:xfrm>
            <a:off x="394088" y="580725"/>
            <a:ext cx="11199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FFFF"/>
                </a:solidFill>
                <a:latin typeface="Finger Paint"/>
                <a:ea typeface="Finger Paint"/>
                <a:cs typeface="Finger Paint"/>
                <a:sym typeface="Finger Paint"/>
              </a:rPr>
              <a:t>10</a:t>
            </a:r>
            <a:endParaRPr sz="3200">
              <a:solidFill>
                <a:srgbClr val="FFFFFF"/>
              </a:solidFill>
              <a:latin typeface="Finger Paint"/>
              <a:ea typeface="Finger Paint"/>
              <a:cs typeface="Finger Paint"/>
              <a:sym typeface="Finger Paint"/>
            </a:endParaRPr>
          </a:p>
        </p:txBody>
      </p:sp>
      <p:pic>
        <p:nvPicPr>
          <p:cNvPr id="416" name="Google Shape;416;p34"/>
          <p:cNvPicPr preferRelativeResize="0"/>
          <p:nvPr/>
        </p:nvPicPr>
        <p:blipFill>
          <a:blip r:embed="rId4">
            <a:alphaModFix/>
          </a:blip>
          <a:stretch>
            <a:fillRect/>
          </a:stretch>
        </p:blipFill>
        <p:spPr>
          <a:xfrm>
            <a:off x="7614396" y="1191163"/>
            <a:ext cx="1048604" cy="1025500"/>
          </a:xfrm>
          <a:prstGeom prst="rect">
            <a:avLst/>
          </a:prstGeom>
          <a:noFill/>
          <a:ln>
            <a:noFill/>
          </a:ln>
        </p:spPr>
      </p:pic>
      <p:sp>
        <p:nvSpPr>
          <p:cNvPr id="417" name="Google Shape;417;p34"/>
          <p:cNvSpPr txBox="1"/>
          <p:nvPr/>
        </p:nvSpPr>
        <p:spPr>
          <a:xfrm>
            <a:off x="2227550" y="492338"/>
            <a:ext cx="6609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Choisis les pièces et billets dont tu as besoin pour réaliser la somme demandée.</a:t>
            </a:r>
            <a:endParaRPr/>
          </a:p>
        </p:txBody>
      </p:sp>
      <p:pic>
        <p:nvPicPr>
          <p:cNvPr id="418" name="Google Shape;418;p34"/>
          <p:cNvPicPr preferRelativeResize="0"/>
          <p:nvPr/>
        </p:nvPicPr>
        <p:blipFill>
          <a:blip r:embed="rId5">
            <a:alphaModFix/>
          </a:blip>
          <a:stretch>
            <a:fillRect/>
          </a:stretch>
        </p:blipFill>
        <p:spPr>
          <a:xfrm>
            <a:off x="3807950" y="3257763"/>
            <a:ext cx="1179450" cy="1335975"/>
          </a:xfrm>
          <a:prstGeom prst="rect">
            <a:avLst/>
          </a:prstGeom>
          <a:noFill/>
          <a:ln>
            <a:noFill/>
          </a:ln>
        </p:spPr>
      </p:pic>
      <p:pic>
        <p:nvPicPr>
          <p:cNvPr id="419" name="Google Shape;419;p34"/>
          <p:cNvPicPr preferRelativeResize="0"/>
          <p:nvPr/>
        </p:nvPicPr>
        <p:blipFill rotWithShape="1">
          <a:blip r:embed="rId6">
            <a:alphaModFix/>
          </a:blip>
          <a:srcRect t="24493" b="24103"/>
          <a:stretch/>
        </p:blipFill>
        <p:spPr>
          <a:xfrm>
            <a:off x="3557621" y="1044450"/>
            <a:ext cx="1680108" cy="863625"/>
          </a:xfrm>
          <a:prstGeom prst="rect">
            <a:avLst/>
          </a:prstGeom>
          <a:noFill/>
          <a:ln>
            <a:noFill/>
          </a:ln>
        </p:spPr>
      </p:pic>
      <p:pic>
        <p:nvPicPr>
          <p:cNvPr id="420" name="Google Shape;420;p34"/>
          <p:cNvPicPr preferRelativeResize="0"/>
          <p:nvPr/>
        </p:nvPicPr>
        <p:blipFill>
          <a:blip r:embed="rId7">
            <a:alphaModFix/>
          </a:blip>
          <a:stretch>
            <a:fillRect/>
          </a:stretch>
        </p:blipFill>
        <p:spPr>
          <a:xfrm>
            <a:off x="5701800" y="2373862"/>
            <a:ext cx="1680101" cy="883913"/>
          </a:xfrm>
          <a:prstGeom prst="rect">
            <a:avLst/>
          </a:prstGeom>
          <a:noFill/>
          <a:ln>
            <a:noFill/>
          </a:ln>
        </p:spPr>
      </p:pic>
      <p:pic>
        <p:nvPicPr>
          <p:cNvPr id="421" name="Google Shape;421;p34"/>
          <p:cNvPicPr preferRelativeResize="0"/>
          <p:nvPr/>
        </p:nvPicPr>
        <p:blipFill>
          <a:blip r:embed="rId8">
            <a:alphaModFix/>
          </a:blip>
          <a:stretch>
            <a:fillRect/>
          </a:stretch>
        </p:blipFill>
        <p:spPr>
          <a:xfrm>
            <a:off x="5701800" y="3589436"/>
            <a:ext cx="1680100" cy="881689"/>
          </a:xfrm>
          <a:prstGeom prst="rect">
            <a:avLst/>
          </a:prstGeom>
          <a:noFill/>
          <a:ln>
            <a:noFill/>
          </a:ln>
        </p:spPr>
      </p:pic>
      <p:pic>
        <p:nvPicPr>
          <p:cNvPr id="422" name="Google Shape;422;p34"/>
          <p:cNvPicPr preferRelativeResize="0"/>
          <p:nvPr/>
        </p:nvPicPr>
        <p:blipFill>
          <a:blip r:embed="rId7">
            <a:alphaModFix/>
          </a:blip>
          <a:stretch>
            <a:fillRect/>
          </a:stretch>
        </p:blipFill>
        <p:spPr>
          <a:xfrm>
            <a:off x="1645325" y="2018112"/>
            <a:ext cx="1680101" cy="883913"/>
          </a:xfrm>
          <a:prstGeom prst="rect">
            <a:avLst/>
          </a:prstGeom>
          <a:noFill/>
          <a:ln>
            <a:noFill/>
          </a:ln>
        </p:spPr>
      </p:pic>
      <p:pic>
        <p:nvPicPr>
          <p:cNvPr id="423" name="Google Shape;423;p34"/>
          <p:cNvPicPr preferRelativeResize="0"/>
          <p:nvPr/>
        </p:nvPicPr>
        <p:blipFill>
          <a:blip r:embed="rId7">
            <a:alphaModFix/>
          </a:blip>
          <a:stretch>
            <a:fillRect/>
          </a:stretch>
        </p:blipFill>
        <p:spPr>
          <a:xfrm>
            <a:off x="1581375" y="3361200"/>
            <a:ext cx="1680101" cy="883913"/>
          </a:xfrm>
          <a:prstGeom prst="rect">
            <a:avLst/>
          </a:prstGeom>
          <a:noFill/>
          <a:ln>
            <a:noFill/>
          </a:ln>
        </p:spPr>
      </p:pic>
      <p:pic>
        <p:nvPicPr>
          <p:cNvPr id="424" name="Google Shape;424;p34"/>
          <p:cNvPicPr preferRelativeResize="0"/>
          <p:nvPr/>
        </p:nvPicPr>
        <p:blipFill>
          <a:blip r:embed="rId7">
            <a:alphaModFix/>
          </a:blip>
          <a:stretch>
            <a:fillRect/>
          </a:stretch>
        </p:blipFill>
        <p:spPr>
          <a:xfrm>
            <a:off x="5701800" y="892562"/>
            <a:ext cx="1680101" cy="883913"/>
          </a:xfrm>
          <a:prstGeom prst="rect">
            <a:avLst/>
          </a:prstGeom>
          <a:noFill/>
          <a:ln>
            <a:noFill/>
          </a:ln>
        </p:spPr>
      </p:pic>
      <p:pic>
        <p:nvPicPr>
          <p:cNvPr id="425" name="Google Shape;425;p34"/>
          <p:cNvPicPr preferRelativeResize="0"/>
          <p:nvPr/>
        </p:nvPicPr>
        <p:blipFill rotWithShape="1">
          <a:blip r:embed="rId6">
            <a:alphaModFix/>
          </a:blip>
          <a:srcRect t="24493" b="24103"/>
          <a:stretch/>
        </p:blipFill>
        <p:spPr>
          <a:xfrm>
            <a:off x="3611121" y="2313213"/>
            <a:ext cx="1680108" cy="8636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lin ang="5400012" scaled="0"/>
        </a:gradFill>
        <a:effectLst/>
      </p:bgPr>
    </p:bg>
    <p:spTree>
      <p:nvGrpSpPr>
        <p:cNvPr id="1" name="Shape 429"/>
        <p:cNvGrpSpPr/>
        <p:nvPr/>
      </p:nvGrpSpPr>
      <p:grpSpPr>
        <a:xfrm>
          <a:off x="0" y="0"/>
          <a:ext cx="0" cy="0"/>
          <a:chOff x="0" y="0"/>
          <a:chExt cx="0" cy="0"/>
        </a:xfrm>
      </p:grpSpPr>
      <p:sp>
        <p:nvSpPr>
          <p:cNvPr id="430" name="Google Shape;430;p35"/>
          <p:cNvSpPr txBox="1"/>
          <p:nvPr/>
        </p:nvSpPr>
        <p:spPr>
          <a:xfrm>
            <a:off x="525425" y="705125"/>
            <a:ext cx="11199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5700">
                <a:solidFill>
                  <a:srgbClr val="D5645C"/>
                </a:solidFill>
                <a:latin typeface="Fontdiner Swanky"/>
                <a:ea typeface="Fontdiner Swanky"/>
                <a:cs typeface="Fontdiner Swanky"/>
                <a:sym typeface="Fontdiner Swanky"/>
              </a:rPr>
              <a:t> </a:t>
            </a:r>
            <a:endParaRPr sz="5700">
              <a:solidFill>
                <a:srgbClr val="D5645C"/>
              </a:solidFill>
              <a:latin typeface="Fontdiner Swanky"/>
              <a:ea typeface="Fontdiner Swanky"/>
              <a:cs typeface="Fontdiner Swanky"/>
              <a:sym typeface="Fontdiner Swanky"/>
            </a:endParaRPr>
          </a:p>
        </p:txBody>
      </p:sp>
      <p:pic>
        <p:nvPicPr>
          <p:cNvPr id="431" name="Google Shape;431;p35"/>
          <p:cNvPicPr preferRelativeResize="0"/>
          <p:nvPr/>
        </p:nvPicPr>
        <p:blipFill>
          <a:blip r:embed="rId3">
            <a:alphaModFix/>
          </a:blip>
          <a:stretch>
            <a:fillRect/>
          </a:stretch>
        </p:blipFill>
        <p:spPr>
          <a:xfrm>
            <a:off x="0" y="0"/>
            <a:ext cx="1908075" cy="1908075"/>
          </a:xfrm>
          <a:prstGeom prst="rect">
            <a:avLst/>
          </a:prstGeom>
          <a:noFill/>
          <a:ln>
            <a:noFill/>
          </a:ln>
        </p:spPr>
      </p:pic>
      <p:sp>
        <p:nvSpPr>
          <p:cNvPr id="432" name="Google Shape;432;p35"/>
          <p:cNvSpPr txBox="1"/>
          <p:nvPr/>
        </p:nvSpPr>
        <p:spPr>
          <a:xfrm>
            <a:off x="394088" y="580725"/>
            <a:ext cx="11199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FFFF"/>
                </a:solidFill>
                <a:latin typeface="Finger Paint"/>
                <a:ea typeface="Finger Paint"/>
                <a:cs typeface="Finger Paint"/>
                <a:sym typeface="Finger Paint"/>
              </a:rPr>
              <a:t>10</a:t>
            </a:r>
            <a:endParaRPr sz="3200">
              <a:solidFill>
                <a:srgbClr val="FFFFFF"/>
              </a:solidFill>
              <a:latin typeface="Finger Paint"/>
              <a:ea typeface="Finger Paint"/>
              <a:cs typeface="Finger Paint"/>
              <a:sym typeface="Finger Paint"/>
            </a:endParaRPr>
          </a:p>
        </p:txBody>
      </p:sp>
      <p:sp>
        <p:nvSpPr>
          <p:cNvPr id="433" name="Google Shape;433;p35"/>
          <p:cNvSpPr txBox="1"/>
          <p:nvPr/>
        </p:nvSpPr>
        <p:spPr>
          <a:xfrm>
            <a:off x="2239925" y="492338"/>
            <a:ext cx="6609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fr">
                <a:solidFill>
                  <a:schemeClr val="dk1"/>
                </a:solidFill>
              </a:rPr>
              <a:t>Choisis les pièces et billets dont tu as besoin pour réaliser la somme demandée.</a:t>
            </a:r>
            <a:endParaRPr sz="1800"/>
          </a:p>
        </p:txBody>
      </p:sp>
      <p:sp>
        <p:nvSpPr>
          <p:cNvPr id="434" name="Google Shape;434;p35"/>
          <p:cNvSpPr txBox="1"/>
          <p:nvPr/>
        </p:nvSpPr>
        <p:spPr>
          <a:xfrm rot="-1780291">
            <a:off x="203413" y="1087837"/>
            <a:ext cx="3312549" cy="89282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200">
                <a:solidFill>
                  <a:srgbClr val="FF0000"/>
                </a:solidFill>
                <a:latin typeface="Finger Paint"/>
                <a:ea typeface="Finger Paint"/>
                <a:cs typeface="Finger Paint"/>
                <a:sym typeface="Finger Paint"/>
              </a:rPr>
              <a:t>CORRECTION</a:t>
            </a:r>
            <a:endParaRPr sz="32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a:p>
        </p:txBody>
      </p:sp>
      <p:pic>
        <p:nvPicPr>
          <p:cNvPr id="435" name="Google Shape;435;p35"/>
          <p:cNvPicPr preferRelativeResize="0"/>
          <p:nvPr/>
        </p:nvPicPr>
        <p:blipFill>
          <a:blip r:embed="rId4">
            <a:alphaModFix/>
          </a:blip>
          <a:stretch>
            <a:fillRect/>
          </a:stretch>
        </p:blipFill>
        <p:spPr>
          <a:xfrm>
            <a:off x="1645325" y="2018112"/>
            <a:ext cx="1680101" cy="883913"/>
          </a:xfrm>
          <a:prstGeom prst="rect">
            <a:avLst/>
          </a:prstGeom>
          <a:noFill/>
          <a:ln>
            <a:noFill/>
          </a:ln>
        </p:spPr>
      </p:pic>
      <p:pic>
        <p:nvPicPr>
          <p:cNvPr id="436" name="Google Shape;436;p35"/>
          <p:cNvPicPr preferRelativeResize="0"/>
          <p:nvPr/>
        </p:nvPicPr>
        <p:blipFill>
          <a:blip r:embed="rId4">
            <a:alphaModFix/>
          </a:blip>
          <a:stretch>
            <a:fillRect/>
          </a:stretch>
        </p:blipFill>
        <p:spPr>
          <a:xfrm>
            <a:off x="1735750" y="3162012"/>
            <a:ext cx="1680101" cy="883913"/>
          </a:xfrm>
          <a:prstGeom prst="rect">
            <a:avLst/>
          </a:prstGeom>
          <a:noFill/>
          <a:ln>
            <a:noFill/>
          </a:ln>
        </p:spPr>
      </p:pic>
      <p:pic>
        <p:nvPicPr>
          <p:cNvPr id="437" name="Google Shape;437;p35"/>
          <p:cNvPicPr preferRelativeResize="0"/>
          <p:nvPr/>
        </p:nvPicPr>
        <p:blipFill>
          <a:blip r:embed="rId4">
            <a:alphaModFix/>
          </a:blip>
          <a:stretch>
            <a:fillRect/>
          </a:stretch>
        </p:blipFill>
        <p:spPr>
          <a:xfrm>
            <a:off x="3519725" y="2018112"/>
            <a:ext cx="1680101" cy="883913"/>
          </a:xfrm>
          <a:prstGeom prst="rect">
            <a:avLst/>
          </a:prstGeom>
          <a:noFill/>
          <a:ln>
            <a:noFill/>
          </a:ln>
        </p:spPr>
      </p:pic>
      <p:pic>
        <p:nvPicPr>
          <p:cNvPr id="438" name="Google Shape;438;p35"/>
          <p:cNvPicPr preferRelativeResize="0"/>
          <p:nvPr/>
        </p:nvPicPr>
        <p:blipFill>
          <a:blip r:embed="rId5">
            <a:alphaModFix/>
          </a:blip>
          <a:stretch>
            <a:fillRect/>
          </a:stretch>
        </p:blipFill>
        <p:spPr>
          <a:xfrm>
            <a:off x="3519725" y="3149611"/>
            <a:ext cx="1680100" cy="881689"/>
          </a:xfrm>
          <a:prstGeom prst="rect">
            <a:avLst/>
          </a:prstGeom>
          <a:noFill/>
          <a:ln>
            <a:noFill/>
          </a:ln>
        </p:spPr>
      </p:pic>
      <p:pic>
        <p:nvPicPr>
          <p:cNvPr id="439" name="Google Shape;439;p35"/>
          <p:cNvPicPr preferRelativeResize="0"/>
          <p:nvPr/>
        </p:nvPicPr>
        <p:blipFill>
          <a:blip r:embed="rId6">
            <a:alphaModFix/>
          </a:blip>
          <a:stretch>
            <a:fillRect/>
          </a:stretch>
        </p:blipFill>
        <p:spPr>
          <a:xfrm>
            <a:off x="5530725" y="2848763"/>
            <a:ext cx="1179450" cy="1335975"/>
          </a:xfrm>
          <a:prstGeom prst="rect">
            <a:avLst/>
          </a:prstGeom>
          <a:noFill/>
          <a:ln>
            <a:noFill/>
          </a:ln>
        </p:spPr>
      </p:pic>
      <p:pic>
        <p:nvPicPr>
          <p:cNvPr id="440" name="Google Shape;440;p35"/>
          <p:cNvPicPr preferRelativeResize="0"/>
          <p:nvPr/>
        </p:nvPicPr>
        <p:blipFill rotWithShape="1">
          <a:blip r:embed="rId7">
            <a:alphaModFix/>
          </a:blip>
          <a:srcRect t="24493" b="24103"/>
          <a:stretch/>
        </p:blipFill>
        <p:spPr>
          <a:xfrm>
            <a:off x="5606546" y="1908063"/>
            <a:ext cx="1680108" cy="8636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lin ang="5400012" scaled="0"/>
        </a:gradFill>
        <a:effectLst/>
      </p:bgPr>
    </p:bg>
    <p:spTree>
      <p:nvGrpSpPr>
        <p:cNvPr id="1" name="Shape 444"/>
        <p:cNvGrpSpPr/>
        <p:nvPr/>
      </p:nvGrpSpPr>
      <p:grpSpPr>
        <a:xfrm>
          <a:off x="0" y="0"/>
          <a:ext cx="0" cy="0"/>
          <a:chOff x="0" y="0"/>
          <a:chExt cx="0" cy="0"/>
        </a:xfrm>
      </p:grpSpPr>
      <p:sp>
        <p:nvSpPr>
          <p:cNvPr id="445" name="Google Shape;445;p36"/>
          <p:cNvSpPr txBox="1"/>
          <p:nvPr/>
        </p:nvSpPr>
        <p:spPr>
          <a:xfrm>
            <a:off x="525425" y="705125"/>
            <a:ext cx="11199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5700">
                <a:solidFill>
                  <a:srgbClr val="D5645C"/>
                </a:solidFill>
                <a:latin typeface="Fontdiner Swanky"/>
                <a:ea typeface="Fontdiner Swanky"/>
                <a:cs typeface="Fontdiner Swanky"/>
                <a:sym typeface="Fontdiner Swanky"/>
              </a:rPr>
              <a:t> </a:t>
            </a:r>
            <a:endParaRPr sz="5700">
              <a:solidFill>
                <a:srgbClr val="D5645C"/>
              </a:solidFill>
              <a:latin typeface="Fontdiner Swanky"/>
              <a:ea typeface="Fontdiner Swanky"/>
              <a:cs typeface="Fontdiner Swanky"/>
              <a:sym typeface="Fontdiner Swanky"/>
            </a:endParaRPr>
          </a:p>
        </p:txBody>
      </p:sp>
      <p:pic>
        <p:nvPicPr>
          <p:cNvPr id="446" name="Google Shape;446;p36"/>
          <p:cNvPicPr preferRelativeResize="0"/>
          <p:nvPr/>
        </p:nvPicPr>
        <p:blipFill>
          <a:blip r:embed="rId3">
            <a:alphaModFix/>
          </a:blip>
          <a:stretch>
            <a:fillRect/>
          </a:stretch>
        </p:blipFill>
        <p:spPr>
          <a:xfrm>
            <a:off x="0" y="0"/>
            <a:ext cx="1908075" cy="1908075"/>
          </a:xfrm>
          <a:prstGeom prst="rect">
            <a:avLst/>
          </a:prstGeom>
          <a:noFill/>
          <a:ln>
            <a:noFill/>
          </a:ln>
        </p:spPr>
      </p:pic>
      <p:sp>
        <p:nvSpPr>
          <p:cNvPr id="447" name="Google Shape;447;p36"/>
          <p:cNvSpPr txBox="1"/>
          <p:nvPr/>
        </p:nvSpPr>
        <p:spPr>
          <a:xfrm>
            <a:off x="394088" y="580725"/>
            <a:ext cx="11199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FFFF"/>
                </a:solidFill>
                <a:latin typeface="Finger Paint"/>
                <a:ea typeface="Finger Paint"/>
                <a:cs typeface="Finger Paint"/>
                <a:sym typeface="Finger Paint"/>
              </a:rPr>
              <a:t>11</a:t>
            </a:r>
            <a:endParaRPr sz="3200">
              <a:solidFill>
                <a:srgbClr val="FFFFFF"/>
              </a:solidFill>
              <a:latin typeface="Finger Paint"/>
              <a:ea typeface="Finger Paint"/>
              <a:cs typeface="Finger Paint"/>
              <a:sym typeface="Finger Paint"/>
            </a:endParaRPr>
          </a:p>
        </p:txBody>
      </p:sp>
      <p:sp>
        <p:nvSpPr>
          <p:cNvPr id="448" name="Google Shape;448;p36"/>
          <p:cNvSpPr txBox="1"/>
          <p:nvPr/>
        </p:nvSpPr>
        <p:spPr>
          <a:xfrm>
            <a:off x="1731575" y="347248"/>
            <a:ext cx="6609000" cy="1662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400">
                <a:solidFill>
                  <a:schemeClr val="dk1"/>
                </a:solidFill>
                <a:latin typeface="Comic Sans MS"/>
                <a:ea typeface="Comic Sans MS"/>
                <a:cs typeface="Comic Sans MS"/>
                <a:sym typeface="Comic Sans MS"/>
              </a:rPr>
              <a:t>VIVE LES COURSES!</a:t>
            </a:r>
            <a:endParaRPr sz="2400">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fr" sz="1800">
                <a:solidFill>
                  <a:schemeClr val="dk1"/>
                </a:solidFill>
                <a:latin typeface="Comic Sans MS"/>
                <a:ea typeface="Comic Sans MS"/>
                <a:cs typeface="Comic Sans MS"/>
                <a:sym typeface="Comic Sans MS"/>
              </a:rPr>
              <a:t>Maman a fait des courses. Complète son </a:t>
            </a:r>
            <a:endParaRPr sz="1800">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fr" sz="1800">
                <a:solidFill>
                  <a:schemeClr val="dk1"/>
                </a:solidFill>
                <a:latin typeface="Comic Sans MS"/>
                <a:ea typeface="Comic Sans MS"/>
                <a:cs typeface="Comic Sans MS"/>
                <a:sym typeface="Comic Sans MS"/>
              </a:rPr>
              <a:t>ticket de caisse et trouve combien elle a </a:t>
            </a:r>
            <a:endParaRPr sz="1800">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fr" sz="1800">
                <a:solidFill>
                  <a:schemeClr val="dk1"/>
                </a:solidFill>
                <a:latin typeface="Comic Sans MS"/>
                <a:ea typeface="Comic Sans MS"/>
                <a:cs typeface="Comic Sans MS"/>
                <a:sym typeface="Comic Sans MS"/>
              </a:rPr>
              <a:t>dépensé.</a:t>
            </a:r>
            <a:endParaRPr sz="1800">
              <a:solidFill>
                <a:schemeClr val="dk1"/>
              </a:solidFill>
              <a:latin typeface="Comic Sans MS"/>
              <a:ea typeface="Comic Sans MS"/>
              <a:cs typeface="Comic Sans MS"/>
              <a:sym typeface="Comic Sans MS"/>
            </a:endParaRPr>
          </a:p>
          <a:p>
            <a:pPr marL="0" lvl="0" indent="0" algn="l" rtl="0">
              <a:spcBef>
                <a:spcPts val="0"/>
              </a:spcBef>
              <a:spcAft>
                <a:spcPts val="0"/>
              </a:spcAft>
              <a:buNone/>
            </a:pPr>
            <a:endParaRPr sz="1800">
              <a:solidFill>
                <a:schemeClr val="dk1"/>
              </a:solidFill>
              <a:latin typeface="Comic Sans MS"/>
              <a:ea typeface="Comic Sans MS"/>
              <a:cs typeface="Comic Sans MS"/>
              <a:sym typeface="Comic Sans MS"/>
            </a:endParaRPr>
          </a:p>
        </p:txBody>
      </p:sp>
      <p:graphicFrame>
        <p:nvGraphicFramePr>
          <p:cNvPr id="449" name="Google Shape;449;p36"/>
          <p:cNvGraphicFramePr/>
          <p:nvPr/>
        </p:nvGraphicFramePr>
        <p:xfrm>
          <a:off x="394100" y="1718600"/>
          <a:ext cx="3000000" cy="3000000"/>
        </p:xfrm>
        <a:graphic>
          <a:graphicData uri="http://schemas.openxmlformats.org/drawingml/2006/table">
            <a:tbl>
              <a:tblPr>
                <a:noFill/>
                <a:tableStyleId>{9F5B7C84-282D-4CC9-9CBE-BB5F0BEFD885}</a:tableStyleId>
              </a:tblPr>
              <a:tblGrid>
                <a:gridCol w="2265875"/>
                <a:gridCol w="1197575"/>
                <a:gridCol w="1731700"/>
                <a:gridCol w="1731700"/>
              </a:tblGrid>
              <a:tr h="821225">
                <a:tc>
                  <a:txBody>
                    <a:bodyPr/>
                    <a:lstStyle/>
                    <a:p>
                      <a:pPr marL="0" lvl="0" indent="0" algn="ctr" rtl="0">
                        <a:spcBef>
                          <a:spcPts val="0"/>
                        </a:spcBef>
                        <a:spcAft>
                          <a:spcPts val="0"/>
                        </a:spcAft>
                        <a:buNone/>
                      </a:pPr>
                      <a:r>
                        <a:rPr lang="fr" b="1"/>
                        <a:t>PRODUIT/ACHAT</a:t>
                      </a:r>
                      <a:endParaRPr b="1"/>
                    </a:p>
                  </a:txBody>
                  <a:tcPr marL="91425" marR="91425" marT="91425" marB="91425"/>
                </a:tc>
                <a:tc>
                  <a:txBody>
                    <a:bodyPr/>
                    <a:lstStyle/>
                    <a:p>
                      <a:pPr marL="0" lvl="0" indent="0" algn="ctr" rtl="0">
                        <a:spcBef>
                          <a:spcPts val="0"/>
                        </a:spcBef>
                        <a:spcAft>
                          <a:spcPts val="0"/>
                        </a:spcAft>
                        <a:buNone/>
                      </a:pPr>
                      <a:r>
                        <a:rPr lang="fr" b="1"/>
                        <a:t>quantité</a:t>
                      </a:r>
                      <a:endParaRPr b="1"/>
                    </a:p>
                  </a:txBody>
                  <a:tcPr marL="91425" marR="91425" marT="91425" marB="91425"/>
                </a:tc>
                <a:tc>
                  <a:txBody>
                    <a:bodyPr/>
                    <a:lstStyle/>
                    <a:p>
                      <a:pPr marL="0" lvl="0" indent="0" algn="ctr" rtl="0">
                        <a:spcBef>
                          <a:spcPts val="0"/>
                        </a:spcBef>
                        <a:spcAft>
                          <a:spcPts val="0"/>
                        </a:spcAft>
                        <a:buNone/>
                      </a:pPr>
                      <a:r>
                        <a:rPr lang="fr" b="1"/>
                        <a:t>prix pour 1 </a:t>
                      </a:r>
                      <a:endParaRPr b="1"/>
                    </a:p>
                  </a:txBody>
                  <a:tcPr marL="91425" marR="91425" marT="91425" marB="91425"/>
                </a:tc>
                <a:tc>
                  <a:txBody>
                    <a:bodyPr/>
                    <a:lstStyle/>
                    <a:p>
                      <a:pPr marL="0" lvl="0" indent="0" algn="l" rtl="0">
                        <a:spcBef>
                          <a:spcPts val="0"/>
                        </a:spcBef>
                        <a:spcAft>
                          <a:spcPts val="0"/>
                        </a:spcAft>
                        <a:buNone/>
                      </a:pPr>
                      <a:r>
                        <a:rPr lang="fr" b="1"/>
                        <a:t>Ecris un calcul en ligne si besoin</a:t>
                      </a:r>
                      <a:endParaRPr b="1"/>
                    </a:p>
                  </a:txBody>
                  <a:tcPr marL="91425" marR="91425" marT="91425" marB="91425"/>
                </a:tc>
              </a:tr>
              <a:tr h="395400">
                <a:tc>
                  <a:txBody>
                    <a:bodyPr/>
                    <a:lstStyle/>
                    <a:p>
                      <a:pPr marL="457200" lvl="0" indent="-317500" algn="ctr" rtl="0">
                        <a:spcBef>
                          <a:spcPts val="0"/>
                        </a:spcBef>
                        <a:spcAft>
                          <a:spcPts val="0"/>
                        </a:spcAft>
                        <a:buClr>
                          <a:srgbClr val="38761D"/>
                        </a:buClr>
                        <a:buSzPts val="1400"/>
                        <a:buChar char="-"/>
                      </a:pPr>
                      <a:r>
                        <a:rPr lang="fr" b="1">
                          <a:solidFill>
                            <a:srgbClr val="38761D"/>
                          </a:solidFill>
                        </a:rPr>
                        <a:t>livre</a:t>
                      </a:r>
                      <a:endParaRPr b="1">
                        <a:solidFill>
                          <a:srgbClr val="38761D"/>
                        </a:solidFill>
                      </a:endParaRPr>
                    </a:p>
                  </a:txBody>
                  <a:tcPr marL="91425" marR="91425" marT="91425" marB="91425"/>
                </a:tc>
                <a:tc>
                  <a:txBody>
                    <a:bodyPr/>
                    <a:lstStyle/>
                    <a:p>
                      <a:pPr marL="0" lvl="0" indent="0" algn="ctr" rtl="0">
                        <a:spcBef>
                          <a:spcPts val="0"/>
                        </a:spcBef>
                        <a:spcAft>
                          <a:spcPts val="0"/>
                        </a:spcAft>
                        <a:buNone/>
                      </a:pPr>
                      <a:r>
                        <a:rPr lang="fr" b="1">
                          <a:solidFill>
                            <a:srgbClr val="38761D"/>
                          </a:solidFill>
                        </a:rPr>
                        <a:t>1</a:t>
                      </a:r>
                      <a:endParaRPr b="1">
                        <a:solidFill>
                          <a:srgbClr val="38761D"/>
                        </a:solidFill>
                      </a:endParaRPr>
                    </a:p>
                  </a:txBody>
                  <a:tcPr marL="91425" marR="91425" marT="91425" marB="91425"/>
                </a:tc>
                <a:tc>
                  <a:txBody>
                    <a:bodyPr/>
                    <a:lstStyle/>
                    <a:p>
                      <a:pPr marL="0" lvl="0" indent="0" algn="ctr" rtl="0">
                        <a:spcBef>
                          <a:spcPts val="0"/>
                        </a:spcBef>
                        <a:spcAft>
                          <a:spcPts val="0"/>
                        </a:spcAft>
                        <a:buNone/>
                      </a:pPr>
                      <a:r>
                        <a:rPr lang="fr" b="1">
                          <a:solidFill>
                            <a:srgbClr val="38761D"/>
                          </a:solidFill>
                        </a:rPr>
                        <a:t>16€</a:t>
                      </a:r>
                      <a:endParaRPr b="1">
                        <a:solidFill>
                          <a:srgbClr val="38761D"/>
                        </a:solidFill>
                      </a:endParaRPr>
                    </a:p>
                  </a:txBody>
                  <a:tcPr marL="91425" marR="91425" marT="91425" marB="91425"/>
                </a:tc>
                <a:tc>
                  <a:txBody>
                    <a:bodyPr/>
                    <a:lstStyle/>
                    <a:p>
                      <a:pPr marL="0" lvl="0" indent="0" algn="l" rtl="0">
                        <a:spcBef>
                          <a:spcPts val="0"/>
                        </a:spcBef>
                        <a:spcAft>
                          <a:spcPts val="0"/>
                        </a:spcAft>
                        <a:buNone/>
                      </a:pPr>
                      <a:endParaRPr b="1">
                        <a:solidFill>
                          <a:srgbClr val="38761D"/>
                        </a:solidFill>
                      </a:endParaRPr>
                    </a:p>
                  </a:txBody>
                  <a:tcPr marL="91425" marR="91425" marT="91425" marB="91425"/>
                </a:tc>
              </a:tr>
              <a:tr h="395400">
                <a:tc>
                  <a:txBody>
                    <a:bodyPr/>
                    <a:lstStyle/>
                    <a:p>
                      <a:pPr marL="457200" lvl="0" indent="-317500" algn="ctr" rtl="0">
                        <a:spcBef>
                          <a:spcPts val="0"/>
                        </a:spcBef>
                        <a:spcAft>
                          <a:spcPts val="0"/>
                        </a:spcAft>
                        <a:buClr>
                          <a:srgbClr val="990000"/>
                        </a:buClr>
                        <a:buSzPts val="1400"/>
                        <a:buChar char="-"/>
                      </a:pPr>
                      <a:r>
                        <a:rPr lang="fr" b="1">
                          <a:solidFill>
                            <a:srgbClr val="990000"/>
                          </a:solidFill>
                        </a:rPr>
                        <a:t>puzzle</a:t>
                      </a:r>
                      <a:endParaRPr b="1">
                        <a:solidFill>
                          <a:srgbClr val="990000"/>
                        </a:solidFill>
                      </a:endParaRPr>
                    </a:p>
                  </a:txBody>
                  <a:tcPr marL="91425" marR="91425" marT="91425" marB="91425"/>
                </a:tc>
                <a:tc>
                  <a:txBody>
                    <a:bodyPr/>
                    <a:lstStyle/>
                    <a:p>
                      <a:pPr marL="0" lvl="0" indent="0" algn="ctr" rtl="0">
                        <a:spcBef>
                          <a:spcPts val="0"/>
                        </a:spcBef>
                        <a:spcAft>
                          <a:spcPts val="0"/>
                        </a:spcAft>
                        <a:buNone/>
                      </a:pPr>
                      <a:r>
                        <a:rPr lang="fr" b="1">
                          <a:solidFill>
                            <a:srgbClr val="990000"/>
                          </a:solidFill>
                        </a:rPr>
                        <a:t>1</a:t>
                      </a:r>
                      <a:endParaRPr b="1">
                        <a:solidFill>
                          <a:srgbClr val="990000"/>
                        </a:solidFill>
                      </a:endParaRPr>
                    </a:p>
                  </a:txBody>
                  <a:tcPr marL="91425" marR="91425" marT="91425" marB="91425"/>
                </a:tc>
                <a:tc>
                  <a:txBody>
                    <a:bodyPr/>
                    <a:lstStyle/>
                    <a:p>
                      <a:pPr marL="0" lvl="0" indent="0" algn="ctr" rtl="0">
                        <a:spcBef>
                          <a:spcPts val="0"/>
                        </a:spcBef>
                        <a:spcAft>
                          <a:spcPts val="0"/>
                        </a:spcAft>
                        <a:buNone/>
                      </a:pPr>
                      <a:r>
                        <a:rPr lang="fr" b="1">
                          <a:solidFill>
                            <a:srgbClr val="990000"/>
                          </a:solidFill>
                        </a:rPr>
                        <a:t>34€</a:t>
                      </a:r>
                      <a:endParaRPr b="1">
                        <a:solidFill>
                          <a:srgbClr val="990000"/>
                        </a:solidFill>
                      </a:endParaRPr>
                    </a:p>
                  </a:txBody>
                  <a:tcPr marL="91425" marR="91425" marT="91425" marB="91425"/>
                </a:tc>
                <a:tc>
                  <a:txBody>
                    <a:bodyPr/>
                    <a:lstStyle/>
                    <a:p>
                      <a:pPr marL="0" lvl="0" indent="0" algn="l" rtl="0">
                        <a:spcBef>
                          <a:spcPts val="0"/>
                        </a:spcBef>
                        <a:spcAft>
                          <a:spcPts val="0"/>
                        </a:spcAft>
                        <a:buNone/>
                      </a:pPr>
                      <a:endParaRPr b="1">
                        <a:solidFill>
                          <a:srgbClr val="990000"/>
                        </a:solidFill>
                      </a:endParaRPr>
                    </a:p>
                  </a:txBody>
                  <a:tcPr marL="91425" marR="91425" marT="91425" marB="91425"/>
                </a:tc>
              </a:tr>
              <a:tr h="592850">
                <a:tc>
                  <a:txBody>
                    <a:bodyPr/>
                    <a:lstStyle/>
                    <a:p>
                      <a:pPr marL="457200" lvl="0" indent="-317500" algn="ctr" rtl="0">
                        <a:spcBef>
                          <a:spcPts val="0"/>
                        </a:spcBef>
                        <a:spcAft>
                          <a:spcPts val="0"/>
                        </a:spcAft>
                        <a:buClr>
                          <a:srgbClr val="1155CC"/>
                        </a:buClr>
                        <a:buSzPts val="1400"/>
                        <a:buChar char="-"/>
                      </a:pPr>
                      <a:r>
                        <a:rPr lang="fr" b="1">
                          <a:solidFill>
                            <a:srgbClr val="1155CC"/>
                          </a:solidFill>
                        </a:rPr>
                        <a:t>livre coloriage</a:t>
                      </a:r>
                      <a:endParaRPr b="1">
                        <a:solidFill>
                          <a:srgbClr val="1155CC"/>
                        </a:solidFill>
                      </a:endParaRPr>
                    </a:p>
                  </a:txBody>
                  <a:tcPr marL="91425" marR="91425" marT="91425" marB="91425"/>
                </a:tc>
                <a:tc>
                  <a:txBody>
                    <a:bodyPr/>
                    <a:lstStyle/>
                    <a:p>
                      <a:pPr marL="0" lvl="0" indent="0" algn="ctr" rtl="0">
                        <a:spcBef>
                          <a:spcPts val="0"/>
                        </a:spcBef>
                        <a:spcAft>
                          <a:spcPts val="0"/>
                        </a:spcAft>
                        <a:buNone/>
                      </a:pPr>
                      <a:r>
                        <a:rPr lang="fr" b="1">
                          <a:solidFill>
                            <a:srgbClr val="1155CC"/>
                          </a:solidFill>
                        </a:rPr>
                        <a:t>2</a:t>
                      </a:r>
                      <a:endParaRPr b="1">
                        <a:solidFill>
                          <a:srgbClr val="1155CC"/>
                        </a:solidFill>
                      </a:endParaRPr>
                    </a:p>
                  </a:txBody>
                  <a:tcPr marL="91425" marR="91425" marT="91425" marB="91425"/>
                </a:tc>
                <a:tc>
                  <a:txBody>
                    <a:bodyPr/>
                    <a:lstStyle/>
                    <a:p>
                      <a:pPr marL="0" lvl="0" indent="0" algn="ctr" rtl="0">
                        <a:spcBef>
                          <a:spcPts val="0"/>
                        </a:spcBef>
                        <a:spcAft>
                          <a:spcPts val="0"/>
                        </a:spcAft>
                        <a:buNone/>
                      </a:pPr>
                      <a:r>
                        <a:rPr lang="fr" b="1">
                          <a:solidFill>
                            <a:srgbClr val="1155CC"/>
                          </a:solidFill>
                        </a:rPr>
                        <a:t>5€</a:t>
                      </a:r>
                      <a:endParaRPr b="1">
                        <a:solidFill>
                          <a:srgbClr val="1155CC"/>
                        </a:solidFill>
                      </a:endParaRPr>
                    </a:p>
                  </a:txBody>
                  <a:tcPr marL="91425" marR="91425" marT="91425" marB="91425"/>
                </a:tc>
                <a:tc>
                  <a:txBody>
                    <a:bodyPr/>
                    <a:lstStyle/>
                    <a:p>
                      <a:pPr marL="0" lvl="0" indent="0" algn="l" rtl="0">
                        <a:spcBef>
                          <a:spcPts val="0"/>
                        </a:spcBef>
                        <a:spcAft>
                          <a:spcPts val="0"/>
                        </a:spcAft>
                        <a:buNone/>
                      </a:pPr>
                      <a:endParaRPr b="1">
                        <a:solidFill>
                          <a:srgbClr val="1155CC"/>
                        </a:solidFill>
                      </a:endParaRPr>
                    </a:p>
                  </a:txBody>
                  <a:tcPr marL="91425" marR="91425" marT="91425" marB="91425"/>
                </a:tc>
              </a:tr>
              <a:tr h="395400">
                <a:tc gridSpan="3">
                  <a:txBody>
                    <a:bodyPr/>
                    <a:lstStyle/>
                    <a:p>
                      <a:pPr marL="457200" lvl="0" indent="-228600" algn="r" rtl="0">
                        <a:spcBef>
                          <a:spcPts val="0"/>
                        </a:spcBef>
                        <a:spcAft>
                          <a:spcPts val="0"/>
                        </a:spcAft>
                        <a:buNone/>
                      </a:pPr>
                      <a:r>
                        <a:rPr lang="fr" b="1"/>
                        <a:t>TOTAL ACHATS</a:t>
                      </a:r>
                      <a:endParaRPr b="1"/>
                    </a:p>
                  </a:txBody>
                  <a:tcPr marL="91425" marR="91425" marT="91425" marB="91425"/>
                </a:tc>
                <a:tc hMerge="1">
                  <a:txBody>
                    <a:bodyPr/>
                    <a:lstStyle/>
                    <a:p>
                      <a:endParaRPr lang="fr-FR"/>
                    </a:p>
                  </a:txBody>
                  <a:tcPr/>
                </a:tc>
                <a:tc hMerge="1">
                  <a:txBody>
                    <a:bodyPr/>
                    <a:lstStyle/>
                    <a:p>
                      <a:endParaRPr lang="fr-FR"/>
                    </a:p>
                  </a:txBody>
                  <a:tcPr/>
                </a:tc>
                <a:tc>
                  <a:txBody>
                    <a:bodyPr/>
                    <a:lstStyle/>
                    <a:p>
                      <a:pPr marL="0" lvl="0" indent="0" algn="l" rtl="0">
                        <a:spcBef>
                          <a:spcPts val="0"/>
                        </a:spcBef>
                        <a:spcAft>
                          <a:spcPts val="0"/>
                        </a:spcAft>
                        <a:buNone/>
                      </a:pPr>
                      <a:endParaRPr/>
                    </a:p>
                  </a:txBody>
                  <a:tcPr marL="91425" marR="91425" marT="91425" marB="91425"/>
                </a:tc>
              </a:tr>
            </a:tbl>
          </a:graphicData>
        </a:graphic>
      </p:graphicFrame>
      <p:sp>
        <p:nvSpPr>
          <p:cNvPr id="450" name="Google Shape;450;p36"/>
          <p:cNvSpPr txBox="1"/>
          <p:nvPr/>
        </p:nvSpPr>
        <p:spPr>
          <a:xfrm>
            <a:off x="1175350" y="4418350"/>
            <a:ext cx="6609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Si elle paie avec un billet de 100€. </a:t>
            </a:r>
            <a:r>
              <a:rPr lang="fr" b="1"/>
              <a:t>Combien lui rendra la caissière?  </a:t>
            </a:r>
            <a:endParaRPr b="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lin ang="5400012" scaled="0"/>
        </a:gradFill>
        <a:effectLst/>
      </p:bgPr>
    </p:bg>
    <p:spTree>
      <p:nvGrpSpPr>
        <p:cNvPr id="1" name="Shape 454"/>
        <p:cNvGrpSpPr/>
        <p:nvPr/>
      </p:nvGrpSpPr>
      <p:grpSpPr>
        <a:xfrm>
          <a:off x="0" y="0"/>
          <a:ext cx="0" cy="0"/>
          <a:chOff x="0" y="0"/>
          <a:chExt cx="0" cy="0"/>
        </a:xfrm>
      </p:grpSpPr>
      <p:sp>
        <p:nvSpPr>
          <p:cNvPr id="455" name="Google Shape;455;p37"/>
          <p:cNvSpPr txBox="1"/>
          <p:nvPr/>
        </p:nvSpPr>
        <p:spPr>
          <a:xfrm>
            <a:off x="525425" y="705125"/>
            <a:ext cx="11199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5700">
                <a:solidFill>
                  <a:srgbClr val="D5645C"/>
                </a:solidFill>
                <a:latin typeface="Fontdiner Swanky"/>
                <a:ea typeface="Fontdiner Swanky"/>
                <a:cs typeface="Fontdiner Swanky"/>
                <a:sym typeface="Fontdiner Swanky"/>
              </a:rPr>
              <a:t> </a:t>
            </a:r>
            <a:endParaRPr sz="5700">
              <a:solidFill>
                <a:srgbClr val="D5645C"/>
              </a:solidFill>
              <a:latin typeface="Fontdiner Swanky"/>
              <a:ea typeface="Fontdiner Swanky"/>
              <a:cs typeface="Fontdiner Swanky"/>
              <a:sym typeface="Fontdiner Swanky"/>
            </a:endParaRPr>
          </a:p>
        </p:txBody>
      </p:sp>
      <p:pic>
        <p:nvPicPr>
          <p:cNvPr id="456" name="Google Shape;456;p37"/>
          <p:cNvPicPr preferRelativeResize="0"/>
          <p:nvPr/>
        </p:nvPicPr>
        <p:blipFill>
          <a:blip r:embed="rId3">
            <a:alphaModFix/>
          </a:blip>
          <a:stretch>
            <a:fillRect/>
          </a:stretch>
        </p:blipFill>
        <p:spPr>
          <a:xfrm>
            <a:off x="0" y="0"/>
            <a:ext cx="1908075" cy="1908075"/>
          </a:xfrm>
          <a:prstGeom prst="rect">
            <a:avLst/>
          </a:prstGeom>
          <a:noFill/>
          <a:ln>
            <a:noFill/>
          </a:ln>
        </p:spPr>
      </p:pic>
      <p:sp>
        <p:nvSpPr>
          <p:cNvPr id="457" name="Google Shape;457;p37"/>
          <p:cNvSpPr txBox="1"/>
          <p:nvPr/>
        </p:nvSpPr>
        <p:spPr>
          <a:xfrm>
            <a:off x="394088" y="580725"/>
            <a:ext cx="11199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FFFF"/>
                </a:solidFill>
                <a:latin typeface="Finger Paint"/>
                <a:ea typeface="Finger Paint"/>
                <a:cs typeface="Finger Paint"/>
                <a:sym typeface="Finger Paint"/>
              </a:rPr>
              <a:t>11</a:t>
            </a:r>
            <a:endParaRPr sz="3200">
              <a:solidFill>
                <a:srgbClr val="FFFFFF"/>
              </a:solidFill>
              <a:latin typeface="Finger Paint"/>
              <a:ea typeface="Finger Paint"/>
              <a:cs typeface="Finger Paint"/>
              <a:sym typeface="Finger Paint"/>
            </a:endParaRPr>
          </a:p>
        </p:txBody>
      </p:sp>
      <p:sp>
        <p:nvSpPr>
          <p:cNvPr id="458" name="Google Shape;458;p37"/>
          <p:cNvSpPr txBox="1"/>
          <p:nvPr/>
        </p:nvSpPr>
        <p:spPr>
          <a:xfrm>
            <a:off x="2638900" y="326450"/>
            <a:ext cx="57504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fr" sz="2400">
                <a:solidFill>
                  <a:schemeClr val="dk1"/>
                </a:solidFill>
                <a:latin typeface="Comic Sans MS"/>
                <a:ea typeface="Comic Sans MS"/>
                <a:cs typeface="Comic Sans MS"/>
                <a:sym typeface="Comic Sans MS"/>
              </a:rPr>
              <a:t>VIVE LES COURSES!</a:t>
            </a:r>
            <a:endParaRPr sz="2400">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fr" sz="1800">
                <a:solidFill>
                  <a:schemeClr val="dk1"/>
                </a:solidFill>
                <a:latin typeface="Comic Sans MS"/>
                <a:ea typeface="Comic Sans MS"/>
                <a:cs typeface="Comic Sans MS"/>
                <a:sym typeface="Comic Sans MS"/>
              </a:rPr>
              <a:t>Maman a fait des courses. Complète son ticket de </a:t>
            </a:r>
            <a:endParaRPr sz="1800">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fr" sz="1800">
                <a:solidFill>
                  <a:schemeClr val="dk1"/>
                </a:solidFill>
                <a:latin typeface="Comic Sans MS"/>
                <a:ea typeface="Comic Sans MS"/>
                <a:cs typeface="Comic Sans MS"/>
                <a:sym typeface="Comic Sans MS"/>
              </a:rPr>
              <a:t>caisse et trouve combien elle a dépensé.</a:t>
            </a:r>
            <a:endParaRPr sz="2800">
              <a:solidFill>
                <a:schemeClr val="dk1"/>
              </a:solidFill>
              <a:latin typeface="Comic Sans MS"/>
              <a:ea typeface="Comic Sans MS"/>
              <a:cs typeface="Comic Sans MS"/>
              <a:sym typeface="Comic Sans MS"/>
            </a:endParaRPr>
          </a:p>
        </p:txBody>
      </p:sp>
      <p:sp>
        <p:nvSpPr>
          <p:cNvPr id="459" name="Google Shape;459;p37"/>
          <p:cNvSpPr txBox="1"/>
          <p:nvPr/>
        </p:nvSpPr>
        <p:spPr>
          <a:xfrm rot="-1780291">
            <a:off x="203413" y="1087837"/>
            <a:ext cx="3312549" cy="89282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200">
                <a:solidFill>
                  <a:srgbClr val="FF0000"/>
                </a:solidFill>
                <a:latin typeface="Finger Paint"/>
                <a:ea typeface="Finger Paint"/>
                <a:cs typeface="Finger Paint"/>
                <a:sym typeface="Finger Paint"/>
              </a:rPr>
              <a:t>CORRECTiON</a:t>
            </a:r>
            <a:endParaRPr sz="32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a:p>
        </p:txBody>
      </p:sp>
      <p:graphicFrame>
        <p:nvGraphicFramePr>
          <p:cNvPr id="460" name="Google Shape;460;p37"/>
          <p:cNvGraphicFramePr/>
          <p:nvPr/>
        </p:nvGraphicFramePr>
        <p:xfrm>
          <a:off x="1908075" y="1434650"/>
          <a:ext cx="3000000" cy="3000000"/>
        </p:xfrm>
        <a:graphic>
          <a:graphicData uri="http://schemas.openxmlformats.org/drawingml/2006/table">
            <a:tbl>
              <a:tblPr>
                <a:noFill/>
                <a:tableStyleId>{9F5B7C84-282D-4CC9-9CBE-BB5F0BEFD885}</a:tableStyleId>
              </a:tblPr>
              <a:tblGrid>
                <a:gridCol w="2120075"/>
                <a:gridCol w="1120500"/>
                <a:gridCol w="1620325"/>
                <a:gridCol w="1620325"/>
              </a:tblGrid>
              <a:tr h="822925">
                <a:tc>
                  <a:txBody>
                    <a:bodyPr/>
                    <a:lstStyle/>
                    <a:p>
                      <a:pPr marL="0" lvl="0" indent="0" algn="ctr" rtl="0">
                        <a:spcBef>
                          <a:spcPts val="0"/>
                        </a:spcBef>
                        <a:spcAft>
                          <a:spcPts val="0"/>
                        </a:spcAft>
                        <a:buNone/>
                      </a:pPr>
                      <a:r>
                        <a:rPr lang="fr" b="1"/>
                        <a:t>PRODUIT/ACHAT</a:t>
                      </a:r>
                      <a:endParaRPr b="1"/>
                    </a:p>
                  </a:txBody>
                  <a:tcPr marL="91425" marR="91425" marT="91425" marB="91425"/>
                </a:tc>
                <a:tc>
                  <a:txBody>
                    <a:bodyPr/>
                    <a:lstStyle/>
                    <a:p>
                      <a:pPr marL="0" lvl="0" indent="0" algn="ctr" rtl="0">
                        <a:spcBef>
                          <a:spcPts val="0"/>
                        </a:spcBef>
                        <a:spcAft>
                          <a:spcPts val="0"/>
                        </a:spcAft>
                        <a:buNone/>
                      </a:pPr>
                      <a:r>
                        <a:rPr lang="fr" b="1"/>
                        <a:t>quantité</a:t>
                      </a:r>
                      <a:endParaRPr b="1"/>
                    </a:p>
                  </a:txBody>
                  <a:tcPr marL="91425" marR="91425" marT="91425" marB="91425"/>
                </a:tc>
                <a:tc>
                  <a:txBody>
                    <a:bodyPr/>
                    <a:lstStyle/>
                    <a:p>
                      <a:pPr marL="0" lvl="0" indent="0" algn="ctr" rtl="0">
                        <a:spcBef>
                          <a:spcPts val="0"/>
                        </a:spcBef>
                        <a:spcAft>
                          <a:spcPts val="0"/>
                        </a:spcAft>
                        <a:buNone/>
                      </a:pPr>
                      <a:r>
                        <a:rPr lang="fr" b="1"/>
                        <a:t>prix pour 1 </a:t>
                      </a:r>
                      <a:endParaRPr b="1"/>
                    </a:p>
                  </a:txBody>
                  <a:tcPr marL="91425" marR="91425" marT="91425" marB="91425"/>
                </a:tc>
                <a:tc>
                  <a:txBody>
                    <a:bodyPr/>
                    <a:lstStyle/>
                    <a:p>
                      <a:pPr marL="0" lvl="0" indent="0" algn="l" rtl="0">
                        <a:spcBef>
                          <a:spcPts val="0"/>
                        </a:spcBef>
                        <a:spcAft>
                          <a:spcPts val="0"/>
                        </a:spcAft>
                        <a:buNone/>
                      </a:pPr>
                      <a:r>
                        <a:rPr lang="fr" b="1"/>
                        <a:t>Ecris un calcul en ligne si besoin</a:t>
                      </a:r>
                      <a:endParaRPr b="1"/>
                    </a:p>
                  </a:txBody>
                  <a:tcPr marL="91425" marR="91425" marT="91425" marB="91425"/>
                </a:tc>
              </a:tr>
              <a:tr h="396200">
                <a:tc>
                  <a:txBody>
                    <a:bodyPr/>
                    <a:lstStyle/>
                    <a:p>
                      <a:pPr marL="457200" lvl="0" indent="-317500" algn="ctr" rtl="0">
                        <a:spcBef>
                          <a:spcPts val="0"/>
                        </a:spcBef>
                        <a:spcAft>
                          <a:spcPts val="0"/>
                        </a:spcAft>
                        <a:buClr>
                          <a:srgbClr val="38761D"/>
                        </a:buClr>
                        <a:buSzPts val="1400"/>
                        <a:buChar char="-"/>
                      </a:pPr>
                      <a:r>
                        <a:rPr lang="fr" b="1">
                          <a:solidFill>
                            <a:srgbClr val="38761D"/>
                          </a:solidFill>
                        </a:rPr>
                        <a:t>livre</a:t>
                      </a:r>
                      <a:endParaRPr b="1">
                        <a:solidFill>
                          <a:srgbClr val="38761D"/>
                        </a:solidFill>
                      </a:endParaRPr>
                    </a:p>
                  </a:txBody>
                  <a:tcPr marL="91425" marR="91425" marT="91425" marB="91425"/>
                </a:tc>
                <a:tc>
                  <a:txBody>
                    <a:bodyPr/>
                    <a:lstStyle/>
                    <a:p>
                      <a:pPr marL="0" lvl="0" indent="0" algn="ctr" rtl="0">
                        <a:spcBef>
                          <a:spcPts val="0"/>
                        </a:spcBef>
                        <a:spcAft>
                          <a:spcPts val="0"/>
                        </a:spcAft>
                        <a:buNone/>
                      </a:pPr>
                      <a:r>
                        <a:rPr lang="fr" b="1">
                          <a:solidFill>
                            <a:srgbClr val="38761D"/>
                          </a:solidFill>
                        </a:rPr>
                        <a:t>1</a:t>
                      </a:r>
                      <a:endParaRPr b="1">
                        <a:solidFill>
                          <a:srgbClr val="38761D"/>
                        </a:solidFill>
                      </a:endParaRPr>
                    </a:p>
                  </a:txBody>
                  <a:tcPr marL="91425" marR="91425" marT="91425" marB="91425"/>
                </a:tc>
                <a:tc>
                  <a:txBody>
                    <a:bodyPr/>
                    <a:lstStyle/>
                    <a:p>
                      <a:pPr marL="0" lvl="0" indent="0" algn="ctr" rtl="0">
                        <a:spcBef>
                          <a:spcPts val="0"/>
                        </a:spcBef>
                        <a:spcAft>
                          <a:spcPts val="0"/>
                        </a:spcAft>
                        <a:buNone/>
                      </a:pPr>
                      <a:r>
                        <a:rPr lang="fr" b="1">
                          <a:solidFill>
                            <a:srgbClr val="38761D"/>
                          </a:solidFill>
                        </a:rPr>
                        <a:t>15€</a:t>
                      </a:r>
                      <a:endParaRPr b="1">
                        <a:solidFill>
                          <a:srgbClr val="38761D"/>
                        </a:solidFill>
                      </a:endParaRPr>
                    </a:p>
                  </a:txBody>
                  <a:tcPr marL="91425" marR="91425" marT="91425" marB="91425"/>
                </a:tc>
                <a:tc>
                  <a:txBody>
                    <a:bodyPr/>
                    <a:lstStyle/>
                    <a:p>
                      <a:pPr marL="0" lvl="0" indent="0" algn="l" rtl="0">
                        <a:spcBef>
                          <a:spcPts val="0"/>
                        </a:spcBef>
                        <a:spcAft>
                          <a:spcPts val="0"/>
                        </a:spcAft>
                        <a:buNone/>
                      </a:pPr>
                      <a:r>
                        <a:rPr lang="fr" b="1">
                          <a:solidFill>
                            <a:srgbClr val="38761D"/>
                          </a:solidFill>
                        </a:rPr>
                        <a:t>1 x 15 =16</a:t>
                      </a:r>
                      <a:endParaRPr b="1">
                        <a:solidFill>
                          <a:srgbClr val="38761D"/>
                        </a:solidFill>
                      </a:endParaRPr>
                    </a:p>
                  </a:txBody>
                  <a:tcPr marL="91425" marR="91425" marT="91425" marB="91425"/>
                </a:tc>
              </a:tr>
              <a:tr h="396200">
                <a:tc>
                  <a:txBody>
                    <a:bodyPr/>
                    <a:lstStyle/>
                    <a:p>
                      <a:pPr marL="457200" lvl="0" indent="-317500" algn="ctr" rtl="0">
                        <a:spcBef>
                          <a:spcPts val="0"/>
                        </a:spcBef>
                        <a:spcAft>
                          <a:spcPts val="0"/>
                        </a:spcAft>
                        <a:buClr>
                          <a:srgbClr val="990000"/>
                        </a:buClr>
                        <a:buSzPts val="1400"/>
                        <a:buChar char="-"/>
                      </a:pPr>
                      <a:r>
                        <a:rPr lang="fr" b="1">
                          <a:solidFill>
                            <a:srgbClr val="990000"/>
                          </a:solidFill>
                        </a:rPr>
                        <a:t>puzzle</a:t>
                      </a:r>
                      <a:endParaRPr b="1">
                        <a:solidFill>
                          <a:srgbClr val="990000"/>
                        </a:solidFill>
                      </a:endParaRPr>
                    </a:p>
                  </a:txBody>
                  <a:tcPr marL="91425" marR="91425" marT="91425" marB="91425"/>
                </a:tc>
                <a:tc>
                  <a:txBody>
                    <a:bodyPr/>
                    <a:lstStyle/>
                    <a:p>
                      <a:pPr marL="0" lvl="0" indent="0" algn="ctr" rtl="0">
                        <a:spcBef>
                          <a:spcPts val="0"/>
                        </a:spcBef>
                        <a:spcAft>
                          <a:spcPts val="0"/>
                        </a:spcAft>
                        <a:buNone/>
                      </a:pPr>
                      <a:r>
                        <a:rPr lang="fr" b="1">
                          <a:solidFill>
                            <a:srgbClr val="990000"/>
                          </a:solidFill>
                        </a:rPr>
                        <a:t>1</a:t>
                      </a:r>
                      <a:endParaRPr b="1">
                        <a:solidFill>
                          <a:srgbClr val="990000"/>
                        </a:solidFill>
                      </a:endParaRPr>
                    </a:p>
                  </a:txBody>
                  <a:tcPr marL="91425" marR="91425" marT="91425" marB="91425"/>
                </a:tc>
                <a:tc>
                  <a:txBody>
                    <a:bodyPr/>
                    <a:lstStyle/>
                    <a:p>
                      <a:pPr marL="0" lvl="0" indent="0" algn="ctr" rtl="0">
                        <a:spcBef>
                          <a:spcPts val="0"/>
                        </a:spcBef>
                        <a:spcAft>
                          <a:spcPts val="0"/>
                        </a:spcAft>
                        <a:buNone/>
                      </a:pPr>
                      <a:r>
                        <a:rPr lang="fr" b="1">
                          <a:solidFill>
                            <a:srgbClr val="990000"/>
                          </a:solidFill>
                        </a:rPr>
                        <a:t>25€</a:t>
                      </a:r>
                      <a:endParaRPr b="1">
                        <a:solidFill>
                          <a:srgbClr val="990000"/>
                        </a:solidFill>
                      </a:endParaRPr>
                    </a:p>
                  </a:txBody>
                  <a:tcPr marL="91425" marR="91425" marT="91425" marB="91425"/>
                </a:tc>
                <a:tc>
                  <a:txBody>
                    <a:bodyPr/>
                    <a:lstStyle/>
                    <a:p>
                      <a:pPr marL="0" lvl="0" indent="0" algn="l" rtl="0">
                        <a:spcBef>
                          <a:spcPts val="0"/>
                        </a:spcBef>
                        <a:spcAft>
                          <a:spcPts val="0"/>
                        </a:spcAft>
                        <a:buNone/>
                      </a:pPr>
                      <a:r>
                        <a:rPr lang="fr" b="1">
                          <a:solidFill>
                            <a:srgbClr val="990000"/>
                          </a:solidFill>
                        </a:rPr>
                        <a:t>1 x 25 = 34</a:t>
                      </a:r>
                      <a:endParaRPr b="1">
                        <a:solidFill>
                          <a:srgbClr val="990000"/>
                        </a:solidFill>
                      </a:endParaRPr>
                    </a:p>
                  </a:txBody>
                  <a:tcPr marL="91425" marR="91425" marT="91425" marB="91425"/>
                </a:tc>
              </a:tr>
              <a:tr h="404675">
                <a:tc>
                  <a:txBody>
                    <a:bodyPr/>
                    <a:lstStyle/>
                    <a:p>
                      <a:pPr marL="457200" lvl="0" indent="-317500" algn="ctr" rtl="0">
                        <a:spcBef>
                          <a:spcPts val="0"/>
                        </a:spcBef>
                        <a:spcAft>
                          <a:spcPts val="0"/>
                        </a:spcAft>
                        <a:buClr>
                          <a:srgbClr val="1155CC"/>
                        </a:buClr>
                        <a:buSzPts val="1400"/>
                        <a:buChar char="-"/>
                      </a:pPr>
                      <a:r>
                        <a:rPr lang="fr" b="1">
                          <a:solidFill>
                            <a:srgbClr val="1155CC"/>
                          </a:solidFill>
                        </a:rPr>
                        <a:t>livre coloriage</a:t>
                      </a:r>
                      <a:endParaRPr b="1">
                        <a:solidFill>
                          <a:srgbClr val="1155CC"/>
                        </a:solidFill>
                      </a:endParaRPr>
                    </a:p>
                  </a:txBody>
                  <a:tcPr marL="91425" marR="91425" marT="91425" marB="91425"/>
                </a:tc>
                <a:tc>
                  <a:txBody>
                    <a:bodyPr/>
                    <a:lstStyle/>
                    <a:p>
                      <a:pPr marL="0" lvl="0" indent="0" algn="ctr" rtl="0">
                        <a:spcBef>
                          <a:spcPts val="0"/>
                        </a:spcBef>
                        <a:spcAft>
                          <a:spcPts val="0"/>
                        </a:spcAft>
                        <a:buNone/>
                      </a:pPr>
                      <a:r>
                        <a:rPr lang="fr" b="1">
                          <a:solidFill>
                            <a:srgbClr val="1155CC"/>
                          </a:solidFill>
                        </a:rPr>
                        <a:t>2</a:t>
                      </a:r>
                      <a:endParaRPr b="1">
                        <a:solidFill>
                          <a:srgbClr val="1155CC"/>
                        </a:solidFill>
                      </a:endParaRPr>
                    </a:p>
                  </a:txBody>
                  <a:tcPr marL="91425" marR="91425" marT="91425" marB="91425"/>
                </a:tc>
                <a:tc>
                  <a:txBody>
                    <a:bodyPr/>
                    <a:lstStyle/>
                    <a:p>
                      <a:pPr marL="0" lvl="0" indent="0" algn="ctr" rtl="0">
                        <a:spcBef>
                          <a:spcPts val="0"/>
                        </a:spcBef>
                        <a:spcAft>
                          <a:spcPts val="0"/>
                        </a:spcAft>
                        <a:buNone/>
                      </a:pPr>
                      <a:r>
                        <a:rPr lang="fr" b="1">
                          <a:solidFill>
                            <a:srgbClr val="1155CC"/>
                          </a:solidFill>
                        </a:rPr>
                        <a:t>5€</a:t>
                      </a:r>
                      <a:endParaRPr b="1">
                        <a:solidFill>
                          <a:srgbClr val="1155CC"/>
                        </a:solidFill>
                      </a:endParaRPr>
                    </a:p>
                  </a:txBody>
                  <a:tcPr marL="91425" marR="91425" marT="91425" marB="91425"/>
                </a:tc>
                <a:tc>
                  <a:txBody>
                    <a:bodyPr/>
                    <a:lstStyle/>
                    <a:p>
                      <a:pPr marL="0" lvl="0" indent="0" algn="l" rtl="0">
                        <a:spcBef>
                          <a:spcPts val="0"/>
                        </a:spcBef>
                        <a:spcAft>
                          <a:spcPts val="0"/>
                        </a:spcAft>
                        <a:buNone/>
                      </a:pPr>
                      <a:r>
                        <a:rPr lang="fr" b="1">
                          <a:solidFill>
                            <a:srgbClr val="1155CC"/>
                          </a:solidFill>
                        </a:rPr>
                        <a:t>2 x 5 = 10</a:t>
                      </a:r>
                      <a:endParaRPr b="1">
                        <a:solidFill>
                          <a:srgbClr val="1155CC"/>
                        </a:solidFill>
                      </a:endParaRPr>
                    </a:p>
                  </a:txBody>
                  <a:tcPr marL="91425" marR="91425" marT="91425" marB="91425"/>
                </a:tc>
              </a:tr>
              <a:tr h="609575">
                <a:tc gridSpan="3">
                  <a:txBody>
                    <a:bodyPr/>
                    <a:lstStyle/>
                    <a:p>
                      <a:pPr marL="457200" lvl="0" indent="-228600" algn="r" rtl="0">
                        <a:spcBef>
                          <a:spcPts val="0"/>
                        </a:spcBef>
                        <a:spcAft>
                          <a:spcPts val="0"/>
                        </a:spcAft>
                        <a:buNone/>
                      </a:pPr>
                      <a:r>
                        <a:rPr lang="fr" b="1"/>
                        <a:t>TOTAL ACHATS</a:t>
                      </a:r>
                      <a:endParaRPr b="1"/>
                    </a:p>
                  </a:txBody>
                  <a:tcPr marL="91425" marR="91425" marT="91425" marB="91425"/>
                </a:tc>
                <a:tc hMerge="1">
                  <a:txBody>
                    <a:bodyPr/>
                    <a:lstStyle/>
                    <a:p>
                      <a:endParaRPr lang="fr-FR"/>
                    </a:p>
                  </a:txBody>
                  <a:tcPr/>
                </a:tc>
                <a:tc hMerge="1">
                  <a:txBody>
                    <a:bodyPr/>
                    <a:lstStyle/>
                    <a:p>
                      <a:endParaRPr lang="fr-FR"/>
                    </a:p>
                  </a:txBody>
                  <a:tcPr/>
                </a:tc>
                <a:tc>
                  <a:txBody>
                    <a:bodyPr/>
                    <a:lstStyle/>
                    <a:p>
                      <a:pPr marL="0" lvl="0" indent="0" algn="l" rtl="0">
                        <a:spcBef>
                          <a:spcPts val="0"/>
                        </a:spcBef>
                        <a:spcAft>
                          <a:spcPts val="0"/>
                        </a:spcAft>
                        <a:buNone/>
                      </a:pPr>
                      <a:r>
                        <a:rPr lang="fr"/>
                        <a:t>16 + 34 + 10 = 60 </a:t>
                      </a:r>
                      <a:endParaRPr/>
                    </a:p>
                  </a:txBody>
                  <a:tcPr marL="91425" marR="91425" marT="91425" marB="91425"/>
                </a:tc>
              </a:tr>
            </a:tbl>
          </a:graphicData>
        </a:graphic>
      </p:graphicFrame>
      <p:sp>
        <p:nvSpPr>
          <p:cNvPr id="461" name="Google Shape;461;p37"/>
          <p:cNvSpPr txBox="1"/>
          <p:nvPr/>
        </p:nvSpPr>
        <p:spPr>
          <a:xfrm>
            <a:off x="603850" y="4054425"/>
            <a:ext cx="7785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chemeClr val="dk1"/>
                </a:solidFill>
              </a:rPr>
              <a:t>Si elle paie avec un billet de 100€. </a:t>
            </a:r>
            <a:r>
              <a:rPr lang="fr" b="1">
                <a:solidFill>
                  <a:schemeClr val="dk1"/>
                </a:solidFill>
              </a:rPr>
              <a:t>Combien lui rendra la caissière?</a:t>
            </a:r>
            <a:endParaRPr b="1">
              <a:solidFill>
                <a:schemeClr val="dk1"/>
              </a:solidFill>
            </a:endParaRPr>
          </a:p>
          <a:p>
            <a:pPr marL="0" lvl="0" indent="0" algn="l" rtl="0">
              <a:spcBef>
                <a:spcPts val="0"/>
              </a:spcBef>
              <a:spcAft>
                <a:spcPts val="0"/>
              </a:spcAft>
              <a:buNone/>
            </a:pPr>
            <a:r>
              <a:rPr lang="fr" b="1">
                <a:solidFill>
                  <a:schemeClr val="dk1"/>
                </a:solidFill>
              </a:rPr>
              <a:t>  60 + ? = 100 ou 100 - 60 = ? ou manipulation avec billets/pièces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lin ang="5400012" scaled="0"/>
        </a:gradFill>
        <a:effectLst/>
      </p:bgPr>
    </p:bg>
    <p:spTree>
      <p:nvGrpSpPr>
        <p:cNvPr id="1" name="Shape 465"/>
        <p:cNvGrpSpPr/>
        <p:nvPr/>
      </p:nvGrpSpPr>
      <p:grpSpPr>
        <a:xfrm>
          <a:off x="0" y="0"/>
          <a:ext cx="0" cy="0"/>
          <a:chOff x="0" y="0"/>
          <a:chExt cx="0" cy="0"/>
        </a:xfrm>
      </p:grpSpPr>
      <p:sp>
        <p:nvSpPr>
          <p:cNvPr id="466" name="Google Shape;466;p38"/>
          <p:cNvSpPr txBox="1"/>
          <p:nvPr/>
        </p:nvSpPr>
        <p:spPr>
          <a:xfrm>
            <a:off x="525425" y="705125"/>
            <a:ext cx="11199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5700">
                <a:solidFill>
                  <a:srgbClr val="D5645C"/>
                </a:solidFill>
                <a:latin typeface="Fontdiner Swanky"/>
                <a:ea typeface="Fontdiner Swanky"/>
                <a:cs typeface="Fontdiner Swanky"/>
                <a:sym typeface="Fontdiner Swanky"/>
              </a:rPr>
              <a:t> </a:t>
            </a:r>
            <a:endParaRPr sz="5700">
              <a:solidFill>
                <a:srgbClr val="D5645C"/>
              </a:solidFill>
              <a:latin typeface="Fontdiner Swanky"/>
              <a:ea typeface="Fontdiner Swanky"/>
              <a:cs typeface="Fontdiner Swanky"/>
              <a:sym typeface="Fontdiner Swanky"/>
            </a:endParaRPr>
          </a:p>
        </p:txBody>
      </p:sp>
      <p:pic>
        <p:nvPicPr>
          <p:cNvPr id="467" name="Google Shape;467;p38"/>
          <p:cNvPicPr preferRelativeResize="0"/>
          <p:nvPr/>
        </p:nvPicPr>
        <p:blipFill>
          <a:blip r:embed="rId3">
            <a:alphaModFix/>
          </a:blip>
          <a:stretch>
            <a:fillRect/>
          </a:stretch>
        </p:blipFill>
        <p:spPr>
          <a:xfrm>
            <a:off x="0" y="0"/>
            <a:ext cx="1908075" cy="1908075"/>
          </a:xfrm>
          <a:prstGeom prst="rect">
            <a:avLst/>
          </a:prstGeom>
          <a:noFill/>
          <a:ln>
            <a:noFill/>
          </a:ln>
        </p:spPr>
      </p:pic>
      <p:sp>
        <p:nvSpPr>
          <p:cNvPr id="468" name="Google Shape;468;p38"/>
          <p:cNvSpPr txBox="1"/>
          <p:nvPr/>
        </p:nvSpPr>
        <p:spPr>
          <a:xfrm>
            <a:off x="394088" y="580725"/>
            <a:ext cx="11199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FFFF"/>
                </a:solidFill>
                <a:latin typeface="Finger Paint"/>
                <a:ea typeface="Finger Paint"/>
                <a:cs typeface="Finger Paint"/>
                <a:sym typeface="Finger Paint"/>
              </a:rPr>
              <a:t>12</a:t>
            </a:r>
            <a:endParaRPr sz="3200">
              <a:solidFill>
                <a:srgbClr val="FFFFFF"/>
              </a:solidFill>
              <a:latin typeface="Finger Paint"/>
              <a:ea typeface="Finger Paint"/>
              <a:cs typeface="Finger Paint"/>
              <a:sym typeface="Finger Paint"/>
            </a:endParaRPr>
          </a:p>
        </p:txBody>
      </p:sp>
      <p:pic>
        <p:nvPicPr>
          <p:cNvPr id="469" name="Google Shape;469;p38"/>
          <p:cNvPicPr preferRelativeResize="0"/>
          <p:nvPr/>
        </p:nvPicPr>
        <p:blipFill>
          <a:blip r:embed="rId4">
            <a:alphaModFix/>
          </a:blip>
          <a:stretch>
            <a:fillRect/>
          </a:stretch>
        </p:blipFill>
        <p:spPr>
          <a:xfrm>
            <a:off x="7800321" y="406513"/>
            <a:ext cx="1048604" cy="1025500"/>
          </a:xfrm>
          <a:prstGeom prst="rect">
            <a:avLst/>
          </a:prstGeom>
          <a:noFill/>
          <a:ln>
            <a:noFill/>
          </a:ln>
        </p:spPr>
      </p:pic>
      <p:pic>
        <p:nvPicPr>
          <p:cNvPr id="470" name="Google Shape;470;p38"/>
          <p:cNvPicPr preferRelativeResize="0"/>
          <p:nvPr/>
        </p:nvPicPr>
        <p:blipFill>
          <a:blip r:embed="rId5">
            <a:alphaModFix/>
          </a:blip>
          <a:stretch>
            <a:fillRect/>
          </a:stretch>
        </p:blipFill>
        <p:spPr>
          <a:xfrm>
            <a:off x="8024187" y="2457050"/>
            <a:ext cx="863625" cy="863625"/>
          </a:xfrm>
          <a:prstGeom prst="rect">
            <a:avLst/>
          </a:prstGeom>
          <a:noFill/>
          <a:ln>
            <a:noFill/>
          </a:ln>
        </p:spPr>
      </p:pic>
      <p:pic>
        <p:nvPicPr>
          <p:cNvPr id="471" name="Google Shape;471;p38"/>
          <p:cNvPicPr preferRelativeResize="0"/>
          <p:nvPr/>
        </p:nvPicPr>
        <p:blipFill>
          <a:blip r:embed="rId6">
            <a:alphaModFix/>
          </a:blip>
          <a:stretch>
            <a:fillRect/>
          </a:stretch>
        </p:blipFill>
        <p:spPr>
          <a:xfrm>
            <a:off x="7985100" y="1473650"/>
            <a:ext cx="941775" cy="941775"/>
          </a:xfrm>
          <a:prstGeom prst="rect">
            <a:avLst/>
          </a:prstGeom>
          <a:noFill/>
          <a:ln>
            <a:noFill/>
          </a:ln>
        </p:spPr>
      </p:pic>
      <p:pic>
        <p:nvPicPr>
          <p:cNvPr id="472" name="Google Shape;472;p38"/>
          <p:cNvPicPr preferRelativeResize="0"/>
          <p:nvPr/>
        </p:nvPicPr>
        <p:blipFill>
          <a:blip r:embed="rId7">
            <a:alphaModFix/>
          </a:blip>
          <a:stretch>
            <a:fillRect/>
          </a:stretch>
        </p:blipFill>
        <p:spPr>
          <a:xfrm>
            <a:off x="8129463" y="3362288"/>
            <a:ext cx="797400" cy="795800"/>
          </a:xfrm>
          <a:prstGeom prst="rect">
            <a:avLst/>
          </a:prstGeom>
          <a:noFill/>
          <a:ln>
            <a:noFill/>
          </a:ln>
        </p:spPr>
      </p:pic>
      <p:pic>
        <p:nvPicPr>
          <p:cNvPr id="473" name="Google Shape;473;p38"/>
          <p:cNvPicPr preferRelativeResize="0"/>
          <p:nvPr/>
        </p:nvPicPr>
        <p:blipFill>
          <a:blip r:embed="rId8">
            <a:alphaModFix/>
          </a:blip>
          <a:stretch>
            <a:fillRect/>
          </a:stretch>
        </p:blipFill>
        <p:spPr>
          <a:xfrm>
            <a:off x="8259536" y="4199714"/>
            <a:ext cx="667339" cy="677100"/>
          </a:xfrm>
          <a:prstGeom prst="rect">
            <a:avLst/>
          </a:prstGeom>
          <a:noFill/>
          <a:ln>
            <a:noFill/>
          </a:ln>
        </p:spPr>
      </p:pic>
      <p:sp>
        <p:nvSpPr>
          <p:cNvPr id="474" name="Google Shape;474;p38"/>
          <p:cNvSpPr txBox="1"/>
          <p:nvPr/>
        </p:nvSpPr>
        <p:spPr>
          <a:xfrm rot="-587">
            <a:off x="395630" y="1790202"/>
            <a:ext cx="3514200" cy="1293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400">
                <a:solidFill>
                  <a:schemeClr val="dk1"/>
                </a:solidFill>
                <a:latin typeface="Comic Sans MS"/>
                <a:ea typeface="Comic Sans MS"/>
                <a:cs typeface="Comic Sans MS"/>
                <a:sym typeface="Comic Sans MS"/>
              </a:rPr>
              <a:t>tu dois payer 21€ avec le moins de billets et de pièces possible !</a:t>
            </a:r>
            <a:endParaRPr/>
          </a:p>
        </p:txBody>
      </p:sp>
      <p:pic>
        <p:nvPicPr>
          <p:cNvPr id="475" name="Google Shape;475;p38"/>
          <p:cNvPicPr preferRelativeResize="0"/>
          <p:nvPr/>
        </p:nvPicPr>
        <p:blipFill>
          <a:blip r:embed="rId9">
            <a:alphaModFix/>
          </a:blip>
          <a:stretch>
            <a:fillRect/>
          </a:stretch>
        </p:blipFill>
        <p:spPr>
          <a:xfrm>
            <a:off x="7451028" y="4194274"/>
            <a:ext cx="678450" cy="688026"/>
          </a:xfrm>
          <a:prstGeom prst="rect">
            <a:avLst/>
          </a:prstGeom>
          <a:noFill/>
          <a:ln>
            <a:noFill/>
          </a:ln>
        </p:spPr>
      </p:pic>
      <p:pic>
        <p:nvPicPr>
          <p:cNvPr id="476" name="Google Shape;476;p38"/>
          <p:cNvPicPr preferRelativeResize="0"/>
          <p:nvPr/>
        </p:nvPicPr>
        <p:blipFill>
          <a:blip r:embed="rId10">
            <a:alphaModFix/>
          </a:blip>
          <a:stretch>
            <a:fillRect/>
          </a:stretch>
        </p:blipFill>
        <p:spPr>
          <a:xfrm>
            <a:off x="6642525" y="4154704"/>
            <a:ext cx="678450" cy="767133"/>
          </a:xfrm>
          <a:prstGeom prst="rect">
            <a:avLst/>
          </a:prstGeom>
          <a:noFill/>
          <a:ln>
            <a:noFill/>
          </a:ln>
        </p:spPr>
      </p:pic>
      <p:pic>
        <p:nvPicPr>
          <p:cNvPr id="477" name="Google Shape;477;p38"/>
          <p:cNvPicPr preferRelativeResize="0"/>
          <p:nvPr/>
        </p:nvPicPr>
        <p:blipFill>
          <a:blip r:embed="rId11">
            <a:alphaModFix/>
          </a:blip>
          <a:stretch>
            <a:fillRect/>
          </a:stretch>
        </p:blipFill>
        <p:spPr>
          <a:xfrm>
            <a:off x="6526150" y="140950"/>
            <a:ext cx="1179450" cy="1335975"/>
          </a:xfrm>
          <a:prstGeom prst="rect">
            <a:avLst/>
          </a:prstGeom>
          <a:noFill/>
          <a:ln>
            <a:noFill/>
          </a:ln>
        </p:spPr>
      </p:pic>
      <p:pic>
        <p:nvPicPr>
          <p:cNvPr id="478" name="Google Shape;478;p38"/>
          <p:cNvPicPr preferRelativeResize="0"/>
          <p:nvPr/>
        </p:nvPicPr>
        <p:blipFill rotWithShape="1">
          <a:blip r:embed="rId12">
            <a:alphaModFix/>
          </a:blip>
          <a:srcRect t="24493" b="24103"/>
          <a:stretch/>
        </p:blipFill>
        <p:spPr>
          <a:xfrm>
            <a:off x="5701796" y="1432025"/>
            <a:ext cx="1680108" cy="863625"/>
          </a:xfrm>
          <a:prstGeom prst="rect">
            <a:avLst/>
          </a:prstGeom>
          <a:noFill/>
          <a:ln>
            <a:noFill/>
          </a:ln>
        </p:spPr>
      </p:pic>
      <p:pic>
        <p:nvPicPr>
          <p:cNvPr id="479" name="Google Shape;479;p38"/>
          <p:cNvPicPr preferRelativeResize="0"/>
          <p:nvPr/>
        </p:nvPicPr>
        <p:blipFill>
          <a:blip r:embed="rId13">
            <a:alphaModFix/>
          </a:blip>
          <a:stretch>
            <a:fillRect/>
          </a:stretch>
        </p:blipFill>
        <p:spPr>
          <a:xfrm>
            <a:off x="5701800" y="2373862"/>
            <a:ext cx="1680101" cy="883913"/>
          </a:xfrm>
          <a:prstGeom prst="rect">
            <a:avLst/>
          </a:prstGeom>
          <a:noFill/>
          <a:ln>
            <a:noFill/>
          </a:ln>
        </p:spPr>
      </p:pic>
      <p:pic>
        <p:nvPicPr>
          <p:cNvPr id="480" name="Google Shape;480;p38"/>
          <p:cNvPicPr preferRelativeResize="0"/>
          <p:nvPr/>
        </p:nvPicPr>
        <p:blipFill>
          <a:blip r:embed="rId14">
            <a:alphaModFix/>
          </a:blip>
          <a:stretch>
            <a:fillRect/>
          </a:stretch>
        </p:blipFill>
        <p:spPr>
          <a:xfrm>
            <a:off x="5640875" y="3335986"/>
            <a:ext cx="1680100" cy="881689"/>
          </a:xfrm>
          <a:prstGeom prst="rect">
            <a:avLst/>
          </a:prstGeom>
          <a:noFill/>
          <a:ln>
            <a:noFill/>
          </a:ln>
        </p:spPr>
      </p:pic>
      <p:pic>
        <p:nvPicPr>
          <p:cNvPr id="481" name="Google Shape;481;p38"/>
          <p:cNvPicPr preferRelativeResize="0"/>
          <p:nvPr/>
        </p:nvPicPr>
        <p:blipFill rotWithShape="1">
          <a:blip r:embed="rId15">
            <a:alphaModFix/>
          </a:blip>
          <a:srcRect l="9709" t="7097" r="7584" b="5283"/>
          <a:stretch/>
        </p:blipFill>
        <p:spPr>
          <a:xfrm rot="5400000">
            <a:off x="3971838" y="737187"/>
            <a:ext cx="2037574" cy="1079350"/>
          </a:xfrm>
          <a:prstGeom prst="rect">
            <a:avLst/>
          </a:prstGeom>
          <a:noFill/>
          <a:ln>
            <a:noFill/>
          </a:ln>
        </p:spPr>
      </p:pic>
      <p:sp>
        <p:nvSpPr>
          <p:cNvPr id="482" name="Google Shape;482;p38"/>
          <p:cNvSpPr txBox="1"/>
          <p:nvPr/>
        </p:nvSpPr>
        <p:spPr>
          <a:xfrm>
            <a:off x="2920875" y="134325"/>
            <a:ext cx="21984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500">
              <a:solidFill>
                <a:srgbClr val="087B2E"/>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lin ang="5400012" scaled="0"/>
        </a:gradFill>
        <a:effectLst/>
      </p:bgPr>
    </p:bg>
    <p:spTree>
      <p:nvGrpSpPr>
        <p:cNvPr id="1" name="Shape 486"/>
        <p:cNvGrpSpPr/>
        <p:nvPr/>
      </p:nvGrpSpPr>
      <p:grpSpPr>
        <a:xfrm>
          <a:off x="0" y="0"/>
          <a:ext cx="0" cy="0"/>
          <a:chOff x="0" y="0"/>
          <a:chExt cx="0" cy="0"/>
        </a:xfrm>
      </p:grpSpPr>
      <p:sp>
        <p:nvSpPr>
          <p:cNvPr id="487" name="Google Shape;487;p39"/>
          <p:cNvSpPr txBox="1"/>
          <p:nvPr/>
        </p:nvSpPr>
        <p:spPr>
          <a:xfrm>
            <a:off x="525425" y="705125"/>
            <a:ext cx="11199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5700">
                <a:solidFill>
                  <a:srgbClr val="D5645C"/>
                </a:solidFill>
                <a:latin typeface="Fontdiner Swanky"/>
                <a:ea typeface="Fontdiner Swanky"/>
                <a:cs typeface="Fontdiner Swanky"/>
                <a:sym typeface="Fontdiner Swanky"/>
              </a:rPr>
              <a:t> </a:t>
            </a:r>
            <a:endParaRPr sz="5700">
              <a:solidFill>
                <a:srgbClr val="D5645C"/>
              </a:solidFill>
              <a:latin typeface="Fontdiner Swanky"/>
              <a:ea typeface="Fontdiner Swanky"/>
              <a:cs typeface="Fontdiner Swanky"/>
              <a:sym typeface="Fontdiner Swanky"/>
            </a:endParaRPr>
          </a:p>
        </p:txBody>
      </p:sp>
      <p:pic>
        <p:nvPicPr>
          <p:cNvPr id="488" name="Google Shape;488;p39"/>
          <p:cNvPicPr preferRelativeResize="0"/>
          <p:nvPr/>
        </p:nvPicPr>
        <p:blipFill>
          <a:blip r:embed="rId3">
            <a:alphaModFix/>
          </a:blip>
          <a:stretch>
            <a:fillRect/>
          </a:stretch>
        </p:blipFill>
        <p:spPr>
          <a:xfrm>
            <a:off x="0" y="0"/>
            <a:ext cx="1908075" cy="1908075"/>
          </a:xfrm>
          <a:prstGeom prst="rect">
            <a:avLst/>
          </a:prstGeom>
          <a:noFill/>
          <a:ln>
            <a:noFill/>
          </a:ln>
        </p:spPr>
      </p:pic>
      <p:sp>
        <p:nvSpPr>
          <p:cNvPr id="489" name="Google Shape;489;p39"/>
          <p:cNvSpPr txBox="1"/>
          <p:nvPr/>
        </p:nvSpPr>
        <p:spPr>
          <a:xfrm>
            <a:off x="2239925" y="492338"/>
            <a:ext cx="66090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800">
                <a:solidFill>
                  <a:schemeClr val="dk1"/>
                </a:solidFill>
                <a:latin typeface="Comic Sans MS"/>
                <a:ea typeface="Comic Sans MS"/>
                <a:cs typeface="Comic Sans MS"/>
                <a:sym typeface="Comic Sans MS"/>
              </a:rPr>
              <a:t>texte</a:t>
            </a:r>
            <a:endParaRPr sz="1800"/>
          </a:p>
        </p:txBody>
      </p:sp>
      <p:sp>
        <p:nvSpPr>
          <p:cNvPr id="490" name="Google Shape;490;p39"/>
          <p:cNvSpPr txBox="1"/>
          <p:nvPr/>
        </p:nvSpPr>
        <p:spPr>
          <a:xfrm>
            <a:off x="1514000" y="2295650"/>
            <a:ext cx="21984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500">
              <a:solidFill>
                <a:srgbClr val="087B2E"/>
              </a:solidFill>
            </a:endParaRPr>
          </a:p>
        </p:txBody>
      </p:sp>
      <p:sp>
        <p:nvSpPr>
          <p:cNvPr id="491" name="Google Shape;491;p39"/>
          <p:cNvSpPr txBox="1"/>
          <p:nvPr/>
        </p:nvSpPr>
        <p:spPr>
          <a:xfrm rot="-1780291">
            <a:off x="340851" y="836205"/>
            <a:ext cx="3312549" cy="89282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200">
                <a:solidFill>
                  <a:srgbClr val="FF0000"/>
                </a:solidFill>
                <a:latin typeface="Finger Paint"/>
                <a:ea typeface="Finger Paint"/>
                <a:cs typeface="Finger Paint"/>
                <a:sym typeface="Finger Paint"/>
              </a:rPr>
              <a:t>CORRECTION</a:t>
            </a:r>
            <a:endParaRPr sz="3200">
              <a:solidFill>
                <a:srgbClr val="FF0000"/>
              </a:solidFill>
              <a:latin typeface="Finger Paint"/>
              <a:ea typeface="Finger Paint"/>
              <a:cs typeface="Finger Paint"/>
              <a:sym typeface="Finger Paint"/>
            </a:endParaRPr>
          </a:p>
          <a:p>
            <a:pPr marL="0" lvl="0" indent="0" algn="l" rtl="0">
              <a:spcBef>
                <a:spcPts val="0"/>
              </a:spcBef>
              <a:spcAft>
                <a:spcPts val="0"/>
              </a:spcAft>
              <a:buNone/>
            </a:pPr>
            <a:r>
              <a:rPr lang="fr"/>
              <a:t>pour 21 €</a:t>
            </a:r>
            <a:endParaRPr/>
          </a:p>
        </p:txBody>
      </p:sp>
      <p:sp>
        <p:nvSpPr>
          <p:cNvPr id="492" name="Google Shape;492;p39"/>
          <p:cNvSpPr txBox="1"/>
          <p:nvPr/>
        </p:nvSpPr>
        <p:spPr>
          <a:xfrm>
            <a:off x="5171175" y="1767125"/>
            <a:ext cx="3000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a:p>
        </p:txBody>
      </p:sp>
      <p:pic>
        <p:nvPicPr>
          <p:cNvPr id="493" name="Google Shape;493;p39"/>
          <p:cNvPicPr preferRelativeResize="0"/>
          <p:nvPr/>
        </p:nvPicPr>
        <p:blipFill>
          <a:blip r:embed="rId4">
            <a:alphaModFix/>
          </a:blip>
          <a:stretch>
            <a:fillRect/>
          </a:stretch>
        </p:blipFill>
        <p:spPr>
          <a:xfrm>
            <a:off x="5238013" y="484025"/>
            <a:ext cx="2866324" cy="1504200"/>
          </a:xfrm>
          <a:prstGeom prst="rect">
            <a:avLst/>
          </a:prstGeom>
          <a:noFill/>
          <a:ln>
            <a:noFill/>
          </a:ln>
        </p:spPr>
      </p:pic>
      <p:pic>
        <p:nvPicPr>
          <p:cNvPr id="494" name="Google Shape;494;p39"/>
          <p:cNvPicPr preferRelativeResize="0"/>
          <p:nvPr/>
        </p:nvPicPr>
        <p:blipFill>
          <a:blip r:embed="rId5">
            <a:alphaModFix/>
          </a:blip>
          <a:stretch>
            <a:fillRect/>
          </a:stretch>
        </p:blipFill>
        <p:spPr>
          <a:xfrm>
            <a:off x="5733975" y="2490125"/>
            <a:ext cx="1365575" cy="1335500"/>
          </a:xfrm>
          <a:prstGeom prst="rect">
            <a:avLst/>
          </a:prstGeom>
          <a:noFill/>
          <a:ln>
            <a:noFill/>
          </a:ln>
        </p:spPr>
      </p:pic>
      <p:sp>
        <p:nvSpPr>
          <p:cNvPr id="495" name="Google Shape;495;p39"/>
          <p:cNvSpPr txBox="1"/>
          <p:nvPr/>
        </p:nvSpPr>
        <p:spPr>
          <a:xfrm>
            <a:off x="394088" y="580725"/>
            <a:ext cx="11199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FFFF"/>
                </a:solidFill>
                <a:latin typeface="Finger Paint"/>
                <a:ea typeface="Finger Paint"/>
                <a:cs typeface="Finger Paint"/>
                <a:sym typeface="Finger Paint"/>
              </a:rPr>
              <a:t>12</a:t>
            </a:r>
            <a:endParaRPr sz="3200">
              <a:solidFill>
                <a:srgbClr val="FFFFFF"/>
              </a:solidFill>
              <a:latin typeface="Finger Paint"/>
              <a:ea typeface="Finger Paint"/>
              <a:cs typeface="Finger Paint"/>
              <a:sym typeface="Finger Pain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lin ang="5400012" scaled="0"/>
        </a:gradFill>
        <a:effectLst/>
      </p:bgPr>
    </p:bg>
    <p:spTree>
      <p:nvGrpSpPr>
        <p:cNvPr id="1" name="Shape 499"/>
        <p:cNvGrpSpPr/>
        <p:nvPr/>
      </p:nvGrpSpPr>
      <p:grpSpPr>
        <a:xfrm>
          <a:off x="0" y="0"/>
          <a:ext cx="0" cy="0"/>
          <a:chOff x="0" y="0"/>
          <a:chExt cx="0" cy="0"/>
        </a:xfrm>
      </p:grpSpPr>
      <p:sp>
        <p:nvSpPr>
          <p:cNvPr id="500" name="Google Shape;500;p40"/>
          <p:cNvSpPr txBox="1"/>
          <p:nvPr/>
        </p:nvSpPr>
        <p:spPr>
          <a:xfrm>
            <a:off x="525425" y="705125"/>
            <a:ext cx="11199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5700">
                <a:solidFill>
                  <a:srgbClr val="D5645C"/>
                </a:solidFill>
                <a:latin typeface="Fontdiner Swanky"/>
                <a:ea typeface="Fontdiner Swanky"/>
                <a:cs typeface="Fontdiner Swanky"/>
                <a:sym typeface="Fontdiner Swanky"/>
              </a:rPr>
              <a:t> </a:t>
            </a:r>
            <a:endParaRPr sz="5700">
              <a:solidFill>
                <a:srgbClr val="D5645C"/>
              </a:solidFill>
              <a:latin typeface="Fontdiner Swanky"/>
              <a:ea typeface="Fontdiner Swanky"/>
              <a:cs typeface="Fontdiner Swanky"/>
              <a:sym typeface="Fontdiner Swanky"/>
            </a:endParaRPr>
          </a:p>
        </p:txBody>
      </p:sp>
      <p:pic>
        <p:nvPicPr>
          <p:cNvPr id="501" name="Google Shape;501;p40"/>
          <p:cNvPicPr preferRelativeResize="0"/>
          <p:nvPr/>
        </p:nvPicPr>
        <p:blipFill>
          <a:blip r:embed="rId3">
            <a:alphaModFix/>
          </a:blip>
          <a:stretch>
            <a:fillRect/>
          </a:stretch>
        </p:blipFill>
        <p:spPr>
          <a:xfrm>
            <a:off x="0" y="0"/>
            <a:ext cx="1908075" cy="1908075"/>
          </a:xfrm>
          <a:prstGeom prst="rect">
            <a:avLst/>
          </a:prstGeom>
          <a:noFill/>
          <a:ln>
            <a:noFill/>
          </a:ln>
        </p:spPr>
      </p:pic>
      <p:sp>
        <p:nvSpPr>
          <p:cNvPr id="502" name="Google Shape;502;p40"/>
          <p:cNvSpPr txBox="1"/>
          <p:nvPr/>
        </p:nvSpPr>
        <p:spPr>
          <a:xfrm>
            <a:off x="394088" y="580725"/>
            <a:ext cx="11199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FFFF"/>
                </a:solidFill>
                <a:latin typeface="Finger Paint"/>
                <a:ea typeface="Finger Paint"/>
                <a:cs typeface="Finger Paint"/>
                <a:sym typeface="Finger Paint"/>
              </a:rPr>
              <a:t>13</a:t>
            </a:r>
            <a:endParaRPr sz="3200">
              <a:solidFill>
                <a:srgbClr val="FFFFFF"/>
              </a:solidFill>
              <a:latin typeface="Finger Paint"/>
              <a:ea typeface="Finger Paint"/>
              <a:cs typeface="Finger Paint"/>
              <a:sym typeface="Finger Paint"/>
            </a:endParaRPr>
          </a:p>
        </p:txBody>
      </p:sp>
      <p:pic>
        <p:nvPicPr>
          <p:cNvPr id="503" name="Google Shape;503;p40"/>
          <p:cNvPicPr preferRelativeResize="0"/>
          <p:nvPr/>
        </p:nvPicPr>
        <p:blipFill>
          <a:blip r:embed="rId4">
            <a:alphaModFix/>
          </a:blip>
          <a:stretch>
            <a:fillRect/>
          </a:stretch>
        </p:blipFill>
        <p:spPr>
          <a:xfrm>
            <a:off x="7800321" y="406513"/>
            <a:ext cx="1048604" cy="1025500"/>
          </a:xfrm>
          <a:prstGeom prst="rect">
            <a:avLst/>
          </a:prstGeom>
          <a:noFill/>
          <a:ln>
            <a:noFill/>
          </a:ln>
        </p:spPr>
      </p:pic>
      <p:pic>
        <p:nvPicPr>
          <p:cNvPr id="504" name="Google Shape;504;p40"/>
          <p:cNvPicPr preferRelativeResize="0"/>
          <p:nvPr/>
        </p:nvPicPr>
        <p:blipFill>
          <a:blip r:embed="rId5">
            <a:alphaModFix/>
          </a:blip>
          <a:stretch>
            <a:fillRect/>
          </a:stretch>
        </p:blipFill>
        <p:spPr>
          <a:xfrm>
            <a:off x="8024187" y="2457050"/>
            <a:ext cx="863625" cy="863625"/>
          </a:xfrm>
          <a:prstGeom prst="rect">
            <a:avLst/>
          </a:prstGeom>
          <a:noFill/>
          <a:ln>
            <a:noFill/>
          </a:ln>
        </p:spPr>
      </p:pic>
      <p:pic>
        <p:nvPicPr>
          <p:cNvPr id="505" name="Google Shape;505;p40"/>
          <p:cNvPicPr preferRelativeResize="0"/>
          <p:nvPr/>
        </p:nvPicPr>
        <p:blipFill>
          <a:blip r:embed="rId6">
            <a:alphaModFix/>
          </a:blip>
          <a:stretch>
            <a:fillRect/>
          </a:stretch>
        </p:blipFill>
        <p:spPr>
          <a:xfrm>
            <a:off x="7985100" y="1473650"/>
            <a:ext cx="941775" cy="941775"/>
          </a:xfrm>
          <a:prstGeom prst="rect">
            <a:avLst/>
          </a:prstGeom>
          <a:noFill/>
          <a:ln>
            <a:noFill/>
          </a:ln>
        </p:spPr>
      </p:pic>
      <p:pic>
        <p:nvPicPr>
          <p:cNvPr id="506" name="Google Shape;506;p40"/>
          <p:cNvPicPr preferRelativeResize="0"/>
          <p:nvPr/>
        </p:nvPicPr>
        <p:blipFill>
          <a:blip r:embed="rId7">
            <a:alphaModFix/>
          </a:blip>
          <a:stretch>
            <a:fillRect/>
          </a:stretch>
        </p:blipFill>
        <p:spPr>
          <a:xfrm>
            <a:off x="8129463" y="3362288"/>
            <a:ext cx="797400" cy="795800"/>
          </a:xfrm>
          <a:prstGeom prst="rect">
            <a:avLst/>
          </a:prstGeom>
          <a:noFill/>
          <a:ln>
            <a:noFill/>
          </a:ln>
        </p:spPr>
      </p:pic>
      <p:pic>
        <p:nvPicPr>
          <p:cNvPr id="507" name="Google Shape;507;p40"/>
          <p:cNvPicPr preferRelativeResize="0"/>
          <p:nvPr/>
        </p:nvPicPr>
        <p:blipFill>
          <a:blip r:embed="rId8">
            <a:alphaModFix/>
          </a:blip>
          <a:stretch>
            <a:fillRect/>
          </a:stretch>
        </p:blipFill>
        <p:spPr>
          <a:xfrm>
            <a:off x="8259536" y="4199714"/>
            <a:ext cx="667339" cy="677100"/>
          </a:xfrm>
          <a:prstGeom prst="rect">
            <a:avLst/>
          </a:prstGeom>
          <a:noFill/>
          <a:ln>
            <a:noFill/>
          </a:ln>
        </p:spPr>
      </p:pic>
      <p:sp>
        <p:nvSpPr>
          <p:cNvPr id="508" name="Google Shape;508;p40"/>
          <p:cNvSpPr txBox="1"/>
          <p:nvPr/>
        </p:nvSpPr>
        <p:spPr>
          <a:xfrm>
            <a:off x="1748900" y="430413"/>
            <a:ext cx="66090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fr" sz="2400">
                <a:solidFill>
                  <a:schemeClr val="dk1"/>
                </a:solidFill>
                <a:latin typeface="Comic Sans MS"/>
                <a:ea typeface="Comic Sans MS"/>
                <a:cs typeface="Comic Sans MS"/>
                <a:sym typeface="Comic Sans MS"/>
              </a:rPr>
              <a:t>Donne 22 euros en utilisant deux manières différentes </a:t>
            </a:r>
            <a:endParaRPr>
              <a:solidFill>
                <a:schemeClr val="dk1"/>
              </a:solidFill>
            </a:endParaRPr>
          </a:p>
        </p:txBody>
      </p:sp>
      <p:pic>
        <p:nvPicPr>
          <p:cNvPr id="509" name="Google Shape;509;p40"/>
          <p:cNvPicPr preferRelativeResize="0"/>
          <p:nvPr/>
        </p:nvPicPr>
        <p:blipFill>
          <a:blip r:embed="rId9">
            <a:alphaModFix/>
          </a:blip>
          <a:stretch>
            <a:fillRect/>
          </a:stretch>
        </p:blipFill>
        <p:spPr>
          <a:xfrm>
            <a:off x="7451028" y="4194274"/>
            <a:ext cx="678450" cy="688026"/>
          </a:xfrm>
          <a:prstGeom prst="rect">
            <a:avLst/>
          </a:prstGeom>
          <a:noFill/>
          <a:ln>
            <a:noFill/>
          </a:ln>
        </p:spPr>
      </p:pic>
      <p:pic>
        <p:nvPicPr>
          <p:cNvPr id="510" name="Google Shape;510;p40"/>
          <p:cNvPicPr preferRelativeResize="0"/>
          <p:nvPr/>
        </p:nvPicPr>
        <p:blipFill>
          <a:blip r:embed="rId10">
            <a:alphaModFix/>
          </a:blip>
          <a:stretch>
            <a:fillRect/>
          </a:stretch>
        </p:blipFill>
        <p:spPr>
          <a:xfrm>
            <a:off x="6642525" y="4154704"/>
            <a:ext cx="678450" cy="767133"/>
          </a:xfrm>
          <a:prstGeom prst="rect">
            <a:avLst/>
          </a:prstGeom>
          <a:noFill/>
          <a:ln>
            <a:noFill/>
          </a:ln>
        </p:spPr>
      </p:pic>
      <p:pic>
        <p:nvPicPr>
          <p:cNvPr id="511" name="Google Shape;511;p40"/>
          <p:cNvPicPr preferRelativeResize="0"/>
          <p:nvPr/>
        </p:nvPicPr>
        <p:blipFill>
          <a:blip r:embed="rId11">
            <a:alphaModFix/>
          </a:blip>
          <a:stretch>
            <a:fillRect/>
          </a:stretch>
        </p:blipFill>
        <p:spPr>
          <a:xfrm>
            <a:off x="6642525" y="2026325"/>
            <a:ext cx="1179450" cy="1335975"/>
          </a:xfrm>
          <a:prstGeom prst="rect">
            <a:avLst/>
          </a:prstGeom>
          <a:noFill/>
          <a:ln>
            <a:noFill/>
          </a:ln>
        </p:spPr>
      </p:pic>
      <p:pic>
        <p:nvPicPr>
          <p:cNvPr id="512" name="Google Shape;512;p40"/>
          <p:cNvPicPr preferRelativeResize="0"/>
          <p:nvPr/>
        </p:nvPicPr>
        <p:blipFill rotWithShape="1">
          <a:blip r:embed="rId12">
            <a:alphaModFix/>
          </a:blip>
          <a:srcRect t="24493" b="24103"/>
          <a:stretch/>
        </p:blipFill>
        <p:spPr>
          <a:xfrm>
            <a:off x="5701796" y="1432025"/>
            <a:ext cx="1680108" cy="863625"/>
          </a:xfrm>
          <a:prstGeom prst="rect">
            <a:avLst/>
          </a:prstGeom>
          <a:noFill/>
          <a:ln>
            <a:noFill/>
          </a:ln>
        </p:spPr>
      </p:pic>
      <p:pic>
        <p:nvPicPr>
          <p:cNvPr id="513" name="Google Shape;513;p40"/>
          <p:cNvPicPr preferRelativeResize="0"/>
          <p:nvPr/>
        </p:nvPicPr>
        <p:blipFill>
          <a:blip r:embed="rId13">
            <a:alphaModFix/>
          </a:blip>
          <a:stretch>
            <a:fillRect/>
          </a:stretch>
        </p:blipFill>
        <p:spPr>
          <a:xfrm>
            <a:off x="5701800" y="2373862"/>
            <a:ext cx="1680101" cy="883913"/>
          </a:xfrm>
          <a:prstGeom prst="rect">
            <a:avLst/>
          </a:prstGeom>
          <a:noFill/>
          <a:ln>
            <a:noFill/>
          </a:ln>
        </p:spPr>
      </p:pic>
      <p:pic>
        <p:nvPicPr>
          <p:cNvPr id="514" name="Google Shape;514;p40"/>
          <p:cNvPicPr preferRelativeResize="0"/>
          <p:nvPr/>
        </p:nvPicPr>
        <p:blipFill>
          <a:blip r:embed="rId14">
            <a:alphaModFix/>
          </a:blip>
          <a:stretch>
            <a:fillRect/>
          </a:stretch>
        </p:blipFill>
        <p:spPr>
          <a:xfrm>
            <a:off x="5640875" y="3362311"/>
            <a:ext cx="1680100" cy="881689"/>
          </a:xfrm>
          <a:prstGeom prst="rect">
            <a:avLst/>
          </a:prstGeom>
          <a:noFill/>
          <a:ln>
            <a:noFill/>
          </a:ln>
        </p:spPr>
      </p:pic>
      <p:pic>
        <p:nvPicPr>
          <p:cNvPr id="515" name="Google Shape;515;p40"/>
          <p:cNvPicPr preferRelativeResize="0"/>
          <p:nvPr/>
        </p:nvPicPr>
        <p:blipFill rotWithShape="1">
          <a:blip r:embed="rId15">
            <a:alphaModFix/>
          </a:blip>
          <a:srcRect l="9709" t="7097" r="7584" b="5283"/>
          <a:stretch/>
        </p:blipFill>
        <p:spPr>
          <a:xfrm rot="5400000">
            <a:off x="3952363" y="2852962"/>
            <a:ext cx="2037574" cy="10793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lin ang="5400012" scaled="0"/>
        </a:gradFill>
        <a:effectLst/>
      </p:bgPr>
    </p:bg>
    <p:spTree>
      <p:nvGrpSpPr>
        <p:cNvPr id="1" name="Shape 519"/>
        <p:cNvGrpSpPr/>
        <p:nvPr/>
      </p:nvGrpSpPr>
      <p:grpSpPr>
        <a:xfrm>
          <a:off x="0" y="0"/>
          <a:ext cx="0" cy="0"/>
          <a:chOff x="0" y="0"/>
          <a:chExt cx="0" cy="0"/>
        </a:xfrm>
      </p:grpSpPr>
      <p:sp>
        <p:nvSpPr>
          <p:cNvPr id="520" name="Google Shape;520;p41"/>
          <p:cNvSpPr txBox="1"/>
          <p:nvPr/>
        </p:nvSpPr>
        <p:spPr>
          <a:xfrm>
            <a:off x="525425" y="705125"/>
            <a:ext cx="11199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5700">
                <a:solidFill>
                  <a:srgbClr val="D5645C"/>
                </a:solidFill>
                <a:latin typeface="Fontdiner Swanky"/>
                <a:ea typeface="Fontdiner Swanky"/>
                <a:cs typeface="Fontdiner Swanky"/>
                <a:sym typeface="Fontdiner Swanky"/>
              </a:rPr>
              <a:t> </a:t>
            </a:r>
            <a:endParaRPr sz="5700">
              <a:solidFill>
                <a:srgbClr val="D5645C"/>
              </a:solidFill>
              <a:latin typeface="Fontdiner Swanky"/>
              <a:ea typeface="Fontdiner Swanky"/>
              <a:cs typeface="Fontdiner Swanky"/>
              <a:sym typeface="Fontdiner Swanky"/>
            </a:endParaRPr>
          </a:p>
        </p:txBody>
      </p:sp>
      <p:pic>
        <p:nvPicPr>
          <p:cNvPr id="521" name="Google Shape;521;p41"/>
          <p:cNvPicPr preferRelativeResize="0"/>
          <p:nvPr/>
        </p:nvPicPr>
        <p:blipFill>
          <a:blip r:embed="rId3">
            <a:alphaModFix/>
          </a:blip>
          <a:stretch>
            <a:fillRect/>
          </a:stretch>
        </p:blipFill>
        <p:spPr>
          <a:xfrm>
            <a:off x="0" y="0"/>
            <a:ext cx="1908075" cy="1908075"/>
          </a:xfrm>
          <a:prstGeom prst="rect">
            <a:avLst/>
          </a:prstGeom>
          <a:noFill/>
          <a:ln>
            <a:noFill/>
          </a:ln>
        </p:spPr>
      </p:pic>
      <p:sp>
        <p:nvSpPr>
          <p:cNvPr id="522" name="Google Shape;522;p41"/>
          <p:cNvSpPr txBox="1"/>
          <p:nvPr/>
        </p:nvSpPr>
        <p:spPr>
          <a:xfrm>
            <a:off x="394088" y="580725"/>
            <a:ext cx="11199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FFFF"/>
                </a:solidFill>
                <a:latin typeface="Finger Paint"/>
                <a:ea typeface="Finger Paint"/>
                <a:cs typeface="Finger Paint"/>
                <a:sym typeface="Finger Paint"/>
              </a:rPr>
              <a:t>13</a:t>
            </a:r>
            <a:endParaRPr sz="3200">
              <a:solidFill>
                <a:srgbClr val="FFFFFF"/>
              </a:solidFill>
              <a:latin typeface="Finger Paint"/>
              <a:ea typeface="Finger Paint"/>
              <a:cs typeface="Finger Paint"/>
              <a:sym typeface="Finger Paint"/>
            </a:endParaRPr>
          </a:p>
        </p:txBody>
      </p:sp>
      <p:sp>
        <p:nvSpPr>
          <p:cNvPr id="523" name="Google Shape;523;p41"/>
          <p:cNvSpPr txBox="1"/>
          <p:nvPr/>
        </p:nvSpPr>
        <p:spPr>
          <a:xfrm>
            <a:off x="2239925" y="492338"/>
            <a:ext cx="66090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800">
                <a:solidFill>
                  <a:schemeClr val="dk1"/>
                </a:solidFill>
                <a:latin typeface="Comic Sans MS"/>
                <a:ea typeface="Comic Sans MS"/>
                <a:cs typeface="Comic Sans MS"/>
                <a:sym typeface="Comic Sans MS"/>
              </a:rPr>
              <a:t>proposition de correction</a:t>
            </a:r>
            <a:endParaRPr sz="1800"/>
          </a:p>
        </p:txBody>
      </p:sp>
      <p:sp>
        <p:nvSpPr>
          <p:cNvPr id="524" name="Google Shape;524;p41"/>
          <p:cNvSpPr txBox="1"/>
          <p:nvPr/>
        </p:nvSpPr>
        <p:spPr>
          <a:xfrm rot="-1780291">
            <a:off x="203413" y="1087837"/>
            <a:ext cx="3312549" cy="89282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200">
                <a:solidFill>
                  <a:srgbClr val="FF0000"/>
                </a:solidFill>
                <a:latin typeface="Finger Paint"/>
                <a:ea typeface="Finger Paint"/>
                <a:cs typeface="Finger Paint"/>
                <a:sym typeface="Finger Paint"/>
              </a:rPr>
              <a:t>CORRECTION</a:t>
            </a:r>
            <a:endParaRPr sz="32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a:p>
        </p:txBody>
      </p:sp>
      <p:sp>
        <p:nvSpPr>
          <p:cNvPr id="525" name="Google Shape;525;p41"/>
          <p:cNvSpPr txBox="1"/>
          <p:nvPr/>
        </p:nvSpPr>
        <p:spPr>
          <a:xfrm>
            <a:off x="5171175" y="1767125"/>
            <a:ext cx="3000000" cy="723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500">
                <a:solidFill>
                  <a:srgbClr val="FF0000"/>
                </a:solidFill>
                <a:latin typeface="Comic Sans MS"/>
                <a:ea typeface="Comic Sans MS"/>
                <a:cs typeface="Comic Sans MS"/>
                <a:sym typeface="Comic Sans MS"/>
              </a:rPr>
              <a:t>correction</a:t>
            </a:r>
            <a:endParaRPr/>
          </a:p>
        </p:txBody>
      </p:sp>
      <p:pic>
        <p:nvPicPr>
          <p:cNvPr id="526" name="Google Shape;526;p41"/>
          <p:cNvPicPr preferRelativeResize="0"/>
          <p:nvPr/>
        </p:nvPicPr>
        <p:blipFill>
          <a:blip r:embed="rId4">
            <a:alphaModFix/>
          </a:blip>
          <a:stretch>
            <a:fillRect/>
          </a:stretch>
        </p:blipFill>
        <p:spPr>
          <a:xfrm>
            <a:off x="899025" y="2490436"/>
            <a:ext cx="1680100" cy="881689"/>
          </a:xfrm>
          <a:prstGeom prst="rect">
            <a:avLst/>
          </a:prstGeom>
          <a:noFill/>
          <a:ln>
            <a:noFill/>
          </a:ln>
        </p:spPr>
      </p:pic>
      <p:pic>
        <p:nvPicPr>
          <p:cNvPr id="527" name="Google Shape;527;p41"/>
          <p:cNvPicPr preferRelativeResize="0"/>
          <p:nvPr/>
        </p:nvPicPr>
        <p:blipFill>
          <a:blip r:embed="rId5">
            <a:alphaModFix/>
          </a:blip>
          <a:stretch>
            <a:fillRect/>
          </a:stretch>
        </p:blipFill>
        <p:spPr>
          <a:xfrm>
            <a:off x="899025" y="3452950"/>
            <a:ext cx="937574" cy="1062000"/>
          </a:xfrm>
          <a:prstGeom prst="rect">
            <a:avLst/>
          </a:prstGeom>
          <a:noFill/>
          <a:ln>
            <a:noFill/>
          </a:ln>
        </p:spPr>
      </p:pic>
      <p:pic>
        <p:nvPicPr>
          <p:cNvPr id="528" name="Google Shape;528;p41"/>
          <p:cNvPicPr preferRelativeResize="0"/>
          <p:nvPr/>
        </p:nvPicPr>
        <p:blipFill>
          <a:blip r:embed="rId6">
            <a:alphaModFix/>
          </a:blip>
          <a:stretch>
            <a:fillRect/>
          </a:stretch>
        </p:blipFill>
        <p:spPr>
          <a:xfrm>
            <a:off x="5701800" y="2373862"/>
            <a:ext cx="1680101" cy="883913"/>
          </a:xfrm>
          <a:prstGeom prst="rect">
            <a:avLst/>
          </a:prstGeom>
          <a:noFill/>
          <a:ln>
            <a:noFill/>
          </a:ln>
        </p:spPr>
      </p:pic>
      <p:pic>
        <p:nvPicPr>
          <p:cNvPr id="529" name="Google Shape;529;p41"/>
          <p:cNvPicPr preferRelativeResize="0"/>
          <p:nvPr/>
        </p:nvPicPr>
        <p:blipFill>
          <a:blip r:embed="rId6">
            <a:alphaModFix/>
          </a:blip>
          <a:stretch>
            <a:fillRect/>
          </a:stretch>
        </p:blipFill>
        <p:spPr>
          <a:xfrm>
            <a:off x="5633875" y="3257787"/>
            <a:ext cx="1680101" cy="883913"/>
          </a:xfrm>
          <a:prstGeom prst="rect">
            <a:avLst/>
          </a:prstGeom>
          <a:noFill/>
          <a:ln>
            <a:noFill/>
          </a:ln>
        </p:spPr>
      </p:pic>
      <p:pic>
        <p:nvPicPr>
          <p:cNvPr id="530" name="Google Shape;530;p41"/>
          <p:cNvPicPr preferRelativeResize="0"/>
          <p:nvPr/>
        </p:nvPicPr>
        <p:blipFill>
          <a:blip r:embed="rId7">
            <a:alphaModFix/>
          </a:blip>
          <a:stretch>
            <a:fillRect/>
          </a:stretch>
        </p:blipFill>
        <p:spPr>
          <a:xfrm>
            <a:off x="7596521" y="2571738"/>
            <a:ext cx="1048604" cy="1025500"/>
          </a:xfrm>
          <a:prstGeom prst="rect">
            <a:avLst/>
          </a:prstGeom>
          <a:noFill/>
          <a:ln>
            <a:noFill/>
          </a:ln>
        </p:spPr>
      </p:pic>
      <p:pic>
        <p:nvPicPr>
          <p:cNvPr id="531" name="Google Shape;531;p41"/>
          <p:cNvPicPr preferRelativeResize="0"/>
          <p:nvPr/>
        </p:nvPicPr>
        <p:blipFill>
          <a:blip r:embed="rId8">
            <a:alphaModFix/>
          </a:blip>
          <a:stretch>
            <a:fillRect/>
          </a:stretch>
        </p:blipFill>
        <p:spPr>
          <a:xfrm>
            <a:off x="7985100" y="1473650"/>
            <a:ext cx="941775" cy="941775"/>
          </a:xfrm>
          <a:prstGeom prst="rect">
            <a:avLst/>
          </a:prstGeom>
          <a:noFill/>
          <a:ln>
            <a:noFill/>
          </a:ln>
        </p:spPr>
      </p:pic>
      <p:pic>
        <p:nvPicPr>
          <p:cNvPr id="532" name="Google Shape;532;p41"/>
          <p:cNvPicPr preferRelativeResize="0"/>
          <p:nvPr/>
        </p:nvPicPr>
        <p:blipFill>
          <a:blip r:embed="rId8">
            <a:alphaModFix/>
          </a:blip>
          <a:stretch>
            <a:fillRect/>
          </a:stretch>
        </p:blipFill>
        <p:spPr>
          <a:xfrm>
            <a:off x="7381900" y="3678575"/>
            <a:ext cx="941775" cy="941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lin ang="5400012" scaled="0"/>
        </a:gradFill>
        <a:effectLst/>
      </p:bgPr>
    </p:bg>
    <p:spTree>
      <p:nvGrpSpPr>
        <p:cNvPr id="1" name="Shape 65"/>
        <p:cNvGrpSpPr/>
        <p:nvPr/>
      </p:nvGrpSpPr>
      <p:grpSpPr>
        <a:xfrm>
          <a:off x="0" y="0"/>
          <a:ext cx="0" cy="0"/>
          <a:chOff x="0" y="0"/>
          <a:chExt cx="0" cy="0"/>
        </a:xfrm>
      </p:grpSpPr>
      <p:sp>
        <p:nvSpPr>
          <p:cNvPr id="66" name="Google Shape;66;p15"/>
          <p:cNvSpPr txBox="1"/>
          <p:nvPr/>
        </p:nvSpPr>
        <p:spPr>
          <a:xfrm>
            <a:off x="525425" y="705125"/>
            <a:ext cx="11199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5700">
                <a:solidFill>
                  <a:srgbClr val="D5645C"/>
                </a:solidFill>
                <a:latin typeface="Fontdiner Swanky"/>
                <a:ea typeface="Fontdiner Swanky"/>
                <a:cs typeface="Fontdiner Swanky"/>
                <a:sym typeface="Fontdiner Swanky"/>
              </a:rPr>
              <a:t> </a:t>
            </a:r>
            <a:endParaRPr sz="5700">
              <a:solidFill>
                <a:srgbClr val="D5645C"/>
              </a:solidFill>
              <a:latin typeface="Fontdiner Swanky"/>
              <a:ea typeface="Fontdiner Swanky"/>
              <a:cs typeface="Fontdiner Swanky"/>
              <a:sym typeface="Fontdiner Swanky"/>
            </a:endParaRPr>
          </a:p>
        </p:txBody>
      </p:sp>
      <p:pic>
        <p:nvPicPr>
          <p:cNvPr id="67" name="Google Shape;67;p15"/>
          <p:cNvPicPr preferRelativeResize="0"/>
          <p:nvPr/>
        </p:nvPicPr>
        <p:blipFill>
          <a:blip r:embed="rId3">
            <a:alphaModFix/>
          </a:blip>
          <a:stretch>
            <a:fillRect/>
          </a:stretch>
        </p:blipFill>
        <p:spPr>
          <a:xfrm>
            <a:off x="0" y="0"/>
            <a:ext cx="1908075" cy="1908075"/>
          </a:xfrm>
          <a:prstGeom prst="rect">
            <a:avLst/>
          </a:prstGeom>
          <a:noFill/>
          <a:ln>
            <a:noFill/>
          </a:ln>
        </p:spPr>
      </p:pic>
      <p:sp>
        <p:nvSpPr>
          <p:cNvPr id="68" name="Google Shape;68;p15"/>
          <p:cNvSpPr txBox="1"/>
          <p:nvPr/>
        </p:nvSpPr>
        <p:spPr>
          <a:xfrm>
            <a:off x="394075" y="514000"/>
            <a:ext cx="11199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200">
                <a:solidFill>
                  <a:srgbClr val="FFFFFF"/>
                </a:solidFill>
                <a:latin typeface="Finger Paint"/>
                <a:ea typeface="Finger Paint"/>
                <a:cs typeface="Finger Paint"/>
                <a:sym typeface="Finger Paint"/>
              </a:rPr>
              <a:t>aide</a:t>
            </a:r>
            <a:endParaRPr sz="3200">
              <a:solidFill>
                <a:srgbClr val="FFFFFF"/>
              </a:solidFill>
              <a:latin typeface="Finger Paint"/>
              <a:ea typeface="Finger Paint"/>
              <a:cs typeface="Finger Paint"/>
              <a:sym typeface="Finger Paint"/>
            </a:endParaRPr>
          </a:p>
        </p:txBody>
      </p:sp>
      <p:pic>
        <p:nvPicPr>
          <p:cNvPr id="69" name="Google Shape;69;p15"/>
          <p:cNvPicPr preferRelativeResize="0"/>
          <p:nvPr/>
        </p:nvPicPr>
        <p:blipFill>
          <a:blip r:embed="rId4">
            <a:alphaModFix/>
          </a:blip>
          <a:stretch>
            <a:fillRect/>
          </a:stretch>
        </p:blipFill>
        <p:spPr>
          <a:xfrm>
            <a:off x="5733975" y="2490125"/>
            <a:ext cx="1365575" cy="1335500"/>
          </a:xfrm>
          <a:prstGeom prst="rect">
            <a:avLst/>
          </a:prstGeom>
          <a:noFill/>
          <a:ln>
            <a:noFill/>
          </a:ln>
        </p:spPr>
      </p:pic>
      <p:pic>
        <p:nvPicPr>
          <p:cNvPr id="70" name="Google Shape;70;p15"/>
          <p:cNvPicPr preferRelativeResize="0"/>
          <p:nvPr/>
        </p:nvPicPr>
        <p:blipFill>
          <a:blip r:embed="rId5">
            <a:alphaModFix/>
          </a:blip>
          <a:stretch>
            <a:fillRect/>
          </a:stretch>
        </p:blipFill>
        <p:spPr>
          <a:xfrm>
            <a:off x="5584300" y="186942"/>
            <a:ext cx="678450" cy="767133"/>
          </a:xfrm>
          <a:prstGeom prst="rect">
            <a:avLst/>
          </a:prstGeom>
          <a:noFill/>
          <a:ln>
            <a:noFill/>
          </a:ln>
        </p:spPr>
      </p:pic>
      <p:pic>
        <p:nvPicPr>
          <p:cNvPr id="71" name="Google Shape;71;p15"/>
          <p:cNvPicPr preferRelativeResize="0"/>
          <p:nvPr/>
        </p:nvPicPr>
        <p:blipFill>
          <a:blip r:embed="rId6">
            <a:alphaModFix/>
          </a:blip>
          <a:stretch>
            <a:fillRect/>
          </a:stretch>
        </p:blipFill>
        <p:spPr>
          <a:xfrm>
            <a:off x="7257900" y="217258"/>
            <a:ext cx="774300" cy="785605"/>
          </a:xfrm>
          <a:prstGeom prst="rect">
            <a:avLst/>
          </a:prstGeom>
          <a:noFill/>
          <a:ln>
            <a:noFill/>
          </a:ln>
        </p:spPr>
      </p:pic>
      <p:pic>
        <p:nvPicPr>
          <p:cNvPr id="72" name="Google Shape;72;p15"/>
          <p:cNvPicPr preferRelativeResize="0"/>
          <p:nvPr/>
        </p:nvPicPr>
        <p:blipFill>
          <a:blip r:embed="rId7">
            <a:alphaModFix/>
          </a:blip>
          <a:stretch>
            <a:fillRect/>
          </a:stretch>
        </p:blipFill>
        <p:spPr>
          <a:xfrm>
            <a:off x="6421103" y="266061"/>
            <a:ext cx="678450" cy="688026"/>
          </a:xfrm>
          <a:prstGeom prst="rect">
            <a:avLst/>
          </a:prstGeom>
          <a:noFill/>
          <a:ln>
            <a:noFill/>
          </a:ln>
        </p:spPr>
      </p:pic>
      <p:pic>
        <p:nvPicPr>
          <p:cNvPr id="73" name="Google Shape;73;p15"/>
          <p:cNvPicPr preferRelativeResize="0"/>
          <p:nvPr/>
        </p:nvPicPr>
        <p:blipFill>
          <a:blip r:embed="rId8">
            <a:alphaModFix/>
          </a:blip>
          <a:stretch>
            <a:fillRect/>
          </a:stretch>
        </p:blipFill>
        <p:spPr>
          <a:xfrm>
            <a:off x="5452626" y="1227737"/>
            <a:ext cx="941775" cy="939900"/>
          </a:xfrm>
          <a:prstGeom prst="rect">
            <a:avLst/>
          </a:prstGeom>
          <a:noFill/>
          <a:ln>
            <a:noFill/>
          </a:ln>
        </p:spPr>
      </p:pic>
      <p:pic>
        <p:nvPicPr>
          <p:cNvPr id="74" name="Google Shape;74;p15"/>
          <p:cNvPicPr preferRelativeResize="0"/>
          <p:nvPr/>
        </p:nvPicPr>
        <p:blipFill>
          <a:blip r:embed="rId9">
            <a:alphaModFix/>
          </a:blip>
          <a:stretch>
            <a:fillRect/>
          </a:stretch>
        </p:blipFill>
        <p:spPr>
          <a:xfrm>
            <a:off x="6394400" y="1191100"/>
            <a:ext cx="1062000" cy="1062000"/>
          </a:xfrm>
          <a:prstGeom prst="rect">
            <a:avLst/>
          </a:prstGeom>
          <a:noFill/>
          <a:ln>
            <a:noFill/>
          </a:ln>
        </p:spPr>
      </p:pic>
      <p:pic>
        <p:nvPicPr>
          <p:cNvPr id="75" name="Google Shape;75;p15"/>
          <p:cNvPicPr preferRelativeResize="0"/>
          <p:nvPr/>
        </p:nvPicPr>
        <p:blipFill>
          <a:blip r:embed="rId10">
            <a:alphaModFix/>
          </a:blip>
          <a:stretch>
            <a:fillRect/>
          </a:stretch>
        </p:blipFill>
        <p:spPr>
          <a:xfrm>
            <a:off x="7554150" y="1090525"/>
            <a:ext cx="1214300" cy="1214300"/>
          </a:xfrm>
          <a:prstGeom prst="rect">
            <a:avLst/>
          </a:prstGeom>
          <a:noFill/>
          <a:ln>
            <a:noFill/>
          </a:ln>
        </p:spPr>
      </p:pic>
      <p:pic>
        <p:nvPicPr>
          <p:cNvPr id="76" name="Google Shape;76;p15"/>
          <p:cNvPicPr preferRelativeResize="0"/>
          <p:nvPr/>
        </p:nvPicPr>
        <p:blipFill>
          <a:blip r:embed="rId11">
            <a:alphaModFix/>
          </a:blip>
          <a:stretch>
            <a:fillRect/>
          </a:stretch>
        </p:blipFill>
        <p:spPr>
          <a:xfrm>
            <a:off x="7257900" y="2392464"/>
            <a:ext cx="1526175" cy="1728711"/>
          </a:xfrm>
          <a:prstGeom prst="rect">
            <a:avLst/>
          </a:prstGeom>
          <a:noFill/>
          <a:ln>
            <a:noFill/>
          </a:ln>
        </p:spPr>
      </p:pic>
      <p:pic>
        <p:nvPicPr>
          <p:cNvPr id="77" name="Google Shape;77;p15"/>
          <p:cNvPicPr preferRelativeResize="0"/>
          <p:nvPr/>
        </p:nvPicPr>
        <p:blipFill rotWithShape="1">
          <a:blip r:embed="rId12">
            <a:alphaModFix/>
          </a:blip>
          <a:srcRect t="24493" b="24103"/>
          <a:stretch/>
        </p:blipFill>
        <p:spPr>
          <a:xfrm>
            <a:off x="2521974" y="251525"/>
            <a:ext cx="2598111" cy="1335500"/>
          </a:xfrm>
          <a:prstGeom prst="rect">
            <a:avLst/>
          </a:prstGeom>
          <a:noFill/>
          <a:ln>
            <a:noFill/>
          </a:ln>
        </p:spPr>
      </p:pic>
      <p:pic>
        <p:nvPicPr>
          <p:cNvPr id="78" name="Google Shape;78;p15"/>
          <p:cNvPicPr preferRelativeResize="0"/>
          <p:nvPr/>
        </p:nvPicPr>
        <p:blipFill>
          <a:blip r:embed="rId13">
            <a:alphaModFix/>
          </a:blip>
          <a:stretch>
            <a:fillRect/>
          </a:stretch>
        </p:blipFill>
        <p:spPr>
          <a:xfrm>
            <a:off x="2463786" y="1767124"/>
            <a:ext cx="2714476" cy="1428125"/>
          </a:xfrm>
          <a:prstGeom prst="rect">
            <a:avLst/>
          </a:prstGeom>
          <a:noFill/>
          <a:ln>
            <a:noFill/>
          </a:ln>
        </p:spPr>
      </p:pic>
      <p:pic>
        <p:nvPicPr>
          <p:cNvPr id="79" name="Google Shape;79;p15"/>
          <p:cNvPicPr preferRelativeResize="0"/>
          <p:nvPr/>
        </p:nvPicPr>
        <p:blipFill>
          <a:blip r:embed="rId14">
            <a:alphaModFix/>
          </a:blip>
          <a:stretch>
            <a:fillRect/>
          </a:stretch>
        </p:blipFill>
        <p:spPr>
          <a:xfrm>
            <a:off x="2311950" y="3375350"/>
            <a:ext cx="2866324" cy="1504200"/>
          </a:xfrm>
          <a:prstGeom prst="rect">
            <a:avLst/>
          </a:prstGeom>
          <a:noFill/>
          <a:ln>
            <a:noFill/>
          </a:ln>
        </p:spPr>
      </p:pic>
      <p:pic>
        <p:nvPicPr>
          <p:cNvPr id="80" name="Google Shape;80;p15"/>
          <p:cNvPicPr preferRelativeResize="0"/>
          <p:nvPr/>
        </p:nvPicPr>
        <p:blipFill rotWithShape="1">
          <a:blip r:embed="rId15">
            <a:alphaModFix/>
          </a:blip>
          <a:srcRect l="9709" t="7097" r="7584" b="5283"/>
          <a:stretch/>
        </p:blipFill>
        <p:spPr>
          <a:xfrm rot="5400000">
            <a:off x="-640600" y="2433975"/>
            <a:ext cx="3332200" cy="17651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lin ang="5400012" scaled="0"/>
        </a:gradFill>
        <a:effectLst/>
      </p:bgPr>
    </p:bg>
    <p:spTree>
      <p:nvGrpSpPr>
        <p:cNvPr id="1" name="Shape 536"/>
        <p:cNvGrpSpPr/>
        <p:nvPr/>
      </p:nvGrpSpPr>
      <p:grpSpPr>
        <a:xfrm>
          <a:off x="0" y="0"/>
          <a:ext cx="0" cy="0"/>
          <a:chOff x="0" y="0"/>
          <a:chExt cx="0" cy="0"/>
        </a:xfrm>
      </p:grpSpPr>
      <p:sp>
        <p:nvSpPr>
          <p:cNvPr id="537" name="Google Shape;537;p42"/>
          <p:cNvSpPr txBox="1"/>
          <p:nvPr/>
        </p:nvSpPr>
        <p:spPr>
          <a:xfrm>
            <a:off x="525425" y="705125"/>
            <a:ext cx="11199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5700">
                <a:solidFill>
                  <a:srgbClr val="D5645C"/>
                </a:solidFill>
                <a:latin typeface="Fontdiner Swanky"/>
                <a:ea typeface="Fontdiner Swanky"/>
                <a:cs typeface="Fontdiner Swanky"/>
                <a:sym typeface="Fontdiner Swanky"/>
              </a:rPr>
              <a:t> </a:t>
            </a:r>
            <a:endParaRPr sz="5700">
              <a:solidFill>
                <a:srgbClr val="D5645C"/>
              </a:solidFill>
              <a:latin typeface="Fontdiner Swanky"/>
              <a:ea typeface="Fontdiner Swanky"/>
              <a:cs typeface="Fontdiner Swanky"/>
              <a:sym typeface="Fontdiner Swanky"/>
            </a:endParaRPr>
          </a:p>
        </p:txBody>
      </p:sp>
      <p:pic>
        <p:nvPicPr>
          <p:cNvPr id="538" name="Google Shape;538;p42"/>
          <p:cNvPicPr preferRelativeResize="0"/>
          <p:nvPr/>
        </p:nvPicPr>
        <p:blipFill>
          <a:blip r:embed="rId3">
            <a:alphaModFix/>
          </a:blip>
          <a:stretch>
            <a:fillRect/>
          </a:stretch>
        </p:blipFill>
        <p:spPr>
          <a:xfrm>
            <a:off x="0" y="0"/>
            <a:ext cx="1908075" cy="1908075"/>
          </a:xfrm>
          <a:prstGeom prst="rect">
            <a:avLst/>
          </a:prstGeom>
          <a:noFill/>
          <a:ln>
            <a:noFill/>
          </a:ln>
        </p:spPr>
      </p:pic>
      <p:sp>
        <p:nvSpPr>
          <p:cNvPr id="539" name="Google Shape;539;p42"/>
          <p:cNvSpPr txBox="1"/>
          <p:nvPr/>
        </p:nvSpPr>
        <p:spPr>
          <a:xfrm>
            <a:off x="394088" y="580725"/>
            <a:ext cx="11199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FFFF"/>
                </a:solidFill>
                <a:latin typeface="Finger Paint"/>
                <a:ea typeface="Finger Paint"/>
                <a:cs typeface="Finger Paint"/>
                <a:sym typeface="Finger Paint"/>
              </a:rPr>
              <a:t>14</a:t>
            </a:r>
            <a:endParaRPr sz="3200">
              <a:solidFill>
                <a:srgbClr val="FFFFFF"/>
              </a:solidFill>
              <a:latin typeface="Finger Paint"/>
              <a:ea typeface="Finger Paint"/>
              <a:cs typeface="Finger Paint"/>
              <a:sym typeface="Finger Paint"/>
            </a:endParaRPr>
          </a:p>
        </p:txBody>
      </p:sp>
      <p:pic>
        <p:nvPicPr>
          <p:cNvPr id="540" name="Google Shape;540;p42"/>
          <p:cNvPicPr preferRelativeResize="0"/>
          <p:nvPr/>
        </p:nvPicPr>
        <p:blipFill>
          <a:blip r:embed="rId4">
            <a:alphaModFix/>
          </a:blip>
          <a:stretch>
            <a:fillRect/>
          </a:stretch>
        </p:blipFill>
        <p:spPr>
          <a:xfrm>
            <a:off x="7800321" y="406513"/>
            <a:ext cx="1048604" cy="1025500"/>
          </a:xfrm>
          <a:prstGeom prst="rect">
            <a:avLst/>
          </a:prstGeom>
          <a:noFill/>
          <a:ln>
            <a:noFill/>
          </a:ln>
        </p:spPr>
      </p:pic>
      <p:pic>
        <p:nvPicPr>
          <p:cNvPr id="541" name="Google Shape;541;p42"/>
          <p:cNvPicPr preferRelativeResize="0"/>
          <p:nvPr/>
        </p:nvPicPr>
        <p:blipFill>
          <a:blip r:embed="rId5">
            <a:alphaModFix/>
          </a:blip>
          <a:stretch>
            <a:fillRect/>
          </a:stretch>
        </p:blipFill>
        <p:spPr>
          <a:xfrm>
            <a:off x="8024187" y="2457050"/>
            <a:ext cx="863625" cy="863625"/>
          </a:xfrm>
          <a:prstGeom prst="rect">
            <a:avLst/>
          </a:prstGeom>
          <a:noFill/>
          <a:ln>
            <a:noFill/>
          </a:ln>
        </p:spPr>
      </p:pic>
      <p:pic>
        <p:nvPicPr>
          <p:cNvPr id="542" name="Google Shape;542;p42"/>
          <p:cNvPicPr preferRelativeResize="0"/>
          <p:nvPr/>
        </p:nvPicPr>
        <p:blipFill>
          <a:blip r:embed="rId6">
            <a:alphaModFix/>
          </a:blip>
          <a:stretch>
            <a:fillRect/>
          </a:stretch>
        </p:blipFill>
        <p:spPr>
          <a:xfrm>
            <a:off x="7985100" y="1473650"/>
            <a:ext cx="941775" cy="941775"/>
          </a:xfrm>
          <a:prstGeom prst="rect">
            <a:avLst/>
          </a:prstGeom>
          <a:noFill/>
          <a:ln>
            <a:noFill/>
          </a:ln>
        </p:spPr>
      </p:pic>
      <p:pic>
        <p:nvPicPr>
          <p:cNvPr id="543" name="Google Shape;543;p42"/>
          <p:cNvPicPr preferRelativeResize="0"/>
          <p:nvPr/>
        </p:nvPicPr>
        <p:blipFill>
          <a:blip r:embed="rId7">
            <a:alphaModFix/>
          </a:blip>
          <a:stretch>
            <a:fillRect/>
          </a:stretch>
        </p:blipFill>
        <p:spPr>
          <a:xfrm>
            <a:off x="8129463" y="3362288"/>
            <a:ext cx="797400" cy="795800"/>
          </a:xfrm>
          <a:prstGeom prst="rect">
            <a:avLst/>
          </a:prstGeom>
          <a:noFill/>
          <a:ln>
            <a:noFill/>
          </a:ln>
        </p:spPr>
      </p:pic>
      <p:pic>
        <p:nvPicPr>
          <p:cNvPr id="544" name="Google Shape;544;p42"/>
          <p:cNvPicPr preferRelativeResize="0"/>
          <p:nvPr/>
        </p:nvPicPr>
        <p:blipFill>
          <a:blip r:embed="rId8">
            <a:alphaModFix/>
          </a:blip>
          <a:stretch>
            <a:fillRect/>
          </a:stretch>
        </p:blipFill>
        <p:spPr>
          <a:xfrm>
            <a:off x="8259536" y="4199714"/>
            <a:ext cx="667339" cy="677100"/>
          </a:xfrm>
          <a:prstGeom prst="rect">
            <a:avLst/>
          </a:prstGeom>
          <a:noFill/>
          <a:ln>
            <a:noFill/>
          </a:ln>
        </p:spPr>
      </p:pic>
      <p:sp>
        <p:nvSpPr>
          <p:cNvPr id="545" name="Google Shape;545;p42"/>
          <p:cNvSpPr txBox="1"/>
          <p:nvPr/>
        </p:nvSpPr>
        <p:spPr>
          <a:xfrm>
            <a:off x="2239925" y="492350"/>
            <a:ext cx="54657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400">
                <a:solidFill>
                  <a:schemeClr val="dk1"/>
                </a:solidFill>
                <a:latin typeface="Comic Sans MS"/>
                <a:ea typeface="Comic Sans MS"/>
                <a:cs typeface="Comic Sans MS"/>
                <a:sym typeface="Comic Sans MS"/>
              </a:rPr>
              <a:t>Donne 23 euros en utilisant le moins de billets et de pièces. </a:t>
            </a:r>
            <a:endParaRPr/>
          </a:p>
        </p:txBody>
      </p:sp>
      <p:pic>
        <p:nvPicPr>
          <p:cNvPr id="546" name="Google Shape;546;p42"/>
          <p:cNvPicPr preferRelativeResize="0"/>
          <p:nvPr/>
        </p:nvPicPr>
        <p:blipFill>
          <a:blip r:embed="rId9">
            <a:alphaModFix/>
          </a:blip>
          <a:stretch>
            <a:fillRect/>
          </a:stretch>
        </p:blipFill>
        <p:spPr>
          <a:xfrm>
            <a:off x="7451028" y="4194274"/>
            <a:ext cx="678450" cy="688026"/>
          </a:xfrm>
          <a:prstGeom prst="rect">
            <a:avLst/>
          </a:prstGeom>
          <a:noFill/>
          <a:ln>
            <a:noFill/>
          </a:ln>
        </p:spPr>
      </p:pic>
      <p:pic>
        <p:nvPicPr>
          <p:cNvPr id="547" name="Google Shape;547;p42"/>
          <p:cNvPicPr preferRelativeResize="0"/>
          <p:nvPr/>
        </p:nvPicPr>
        <p:blipFill>
          <a:blip r:embed="rId10">
            <a:alphaModFix/>
          </a:blip>
          <a:stretch>
            <a:fillRect/>
          </a:stretch>
        </p:blipFill>
        <p:spPr>
          <a:xfrm>
            <a:off x="6642525" y="4154704"/>
            <a:ext cx="678450" cy="767133"/>
          </a:xfrm>
          <a:prstGeom prst="rect">
            <a:avLst/>
          </a:prstGeom>
          <a:noFill/>
          <a:ln>
            <a:noFill/>
          </a:ln>
        </p:spPr>
      </p:pic>
      <p:pic>
        <p:nvPicPr>
          <p:cNvPr id="548" name="Google Shape;548;p42"/>
          <p:cNvPicPr preferRelativeResize="0"/>
          <p:nvPr/>
        </p:nvPicPr>
        <p:blipFill>
          <a:blip r:embed="rId11">
            <a:alphaModFix/>
          </a:blip>
          <a:stretch>
            <a:fillRect/>
          </a:stretch>
        </p:blipFill>
        <p:spPr>
          <a:xfrm>
            <a:off x="6771075" y="1037875"/>
            <a:ext cx="1179450" cy="1335975"/>
          </a:xfrm>
          <a:prstGeom prst="rect">
            <a:avLst/>
          </a:prstGeom>
          <a:noFill/>
          <a:ln>
            <a:noFill/>
          </a:ln>
        </p:spPr>
      </p:pic>
      <p:pic>
        <p:nvPicPr>
          <p:cNvPr id="549" name="Google Shape;549;p42"/>
          <p:cNvPicPr preferRelativeResize="0"/>
          <p:nvPr/>
        </p:nvPicPr>
        <p:blipFill rotWithShape="1">
          <a:blip r:embed="rId12">
            <a:alphaModFix/>
          </a:blip>
          <a:srcRect t="24493" b="24103"/>
          <a:stretch/>
        </p:blipFill>
        <p:spPr>
          <a:xfrm>
            <a:off x="5701796" y="1432025"/>
            <a:ext cx="1680108" cy="863625"/>
          </a:xfrm>
          <a:prstGeom prst="rect">
            <a:avLst/>
          </a:prstGeom>
          <a:noFill/>
          <a:ln>
            <a:noFill/>
          </a:ln>
        </p:spPr>
      </p:pic>
      <p:pic>
        <p:nvPicPr>
          <p:cNvPr id="550" name="Google Shape;550;p42"/>
          <p:cNvPicPr preferRelativeResize="0"/>
          <p:nvPr/>
        </p:nvPicPr>
        <p:blipFill>
          <a:blip r:embed="rId13">
            <a:alphaModFix/>
          </a:blip>
          <a:stretch>
            <a:fillRect/>
          </a:stretch>
        </p:blipFill>
        <p:spPr>
          <a:xfrm>
            <a:off x="5701800" y="2373862"/>
            <a:ext cx="1680101" cy="883913"/>
          </a:xfrm>
          <a:prstGeom prst="rect">
            <a:avLst/>
          </a:prstGeom>
          <a:noFill/>
          <a:ln>
            <a:noFill/>
          </a:ln>
        </p:spPr>
      </p:pic>
      <p:pic>
        <p:nvPicPr>
          <p:cNvPr id="551" name="Google Shape;551;p42"/>
          <p:cNvPicPr preferRelativeResize="0"/>
          <p:nvPr/>
        </p:nvPicPr>
        <p:blipFill>
          <a:blip r:embed="rId14">
            <a:alphaModFix/>
          </a:blip>
          <a:stretch>
            <a:fillRect/>
          </a:stretch>
        </p:blipFill>
        <p:spPr>
          <a:xfrm>
            <a:off x="5640875" y="3362311"/>
            <a:ext cx="1680100" cy="881689"/>
          </a:xfrm>
          <a:prstGeom prst="rect">
            <a:avLst/>
          </a:prstGeom>
          <a:noFill/>
          <a:ln>
            <a:noFill/>
          </a:ln>
        </p:spPr>
      </p:pic>
      <p:pic>
        <p:nvPicPr>
          <p:cNvPr id="552" name="Google Shape;552;p42"/>
          <p:cNvPicPr preferRelativeResize="0"/>
          <p:nvPr/>
        </p:nvPicPr>
        <p:blipFill rotWithShape="1">
          <a:blip r:embed="rId15">
            <a:alphaModFix/>
          </a:blip>
          <a:srcRect l="9709" t="7097" r="7584" b="5283"/>
          <a:stretch/>
        </p:blipFill>
        <p:spPr>
          <a:xfrm rot="5400000">
            <a:off x="3952363" y="2852962"/>
            <a:ext cx="2037574" cy="10793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lin ang="5400012" scaled="0"/>
        </a:gradFill>
        <a:effectLst/>
      </p:bgPr>
    </p:bg>
    <p:spTree>
      <p:nvGrpSpPr>
        <p:cNvPr id="1" name="Shape 556"/>
        <p:cNvGrpSpPr/>
        <p:nvPr/>
      </p:nvGrpSpPr>
      <p:grpSpPr>
        <a:xfrm>
          <a:off x="0" y="0"/>
          <a:ext cx="0" cy="0"/>
          <a:chOff x="0" y="0"/>
          <a:chExt cx="0" cy="0"/>
        </a:xfrm>
      </p:grpSpPr>
      <p:sp>
        <p:nvSpPr>
          <p:cNvPr id="557" name="Google Shape;557;p43"/>
          <p:cNvSpPr txBox="1"/>
          <p:nvPr/>
        </p:nvSpPr>
        <p:spPr>
          <a:xfrm>
            <a:off x="525425" y="705125"/>
            <a:ext cx="11199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5700">
                <a:solidFill>
                  <a:srgbClr val="D5645C"/>
                </a:solidFill>
                <a:latin typeface="Fontdiner Swanky"/>
                <a:ea typeface="Fontdiner Swanky"/>
                <a:cs typeface="Fontdiner Swanky"/>
                <a:sym typeface="Fontdiner Swanky"/>
              </a:rPr>
              <a:t> </a:t>
            </a:r>
            <a:endParaRPr sz="5700">
              <a:solidFill>
                <a:srgbClr val="D5645C"/>
              </a:solidFill>
              <a:latin typeface="Fontdiner Swanky"/>
              <a:ea typeface="Fontdiner Swanky"/>
              <a:cs typeface="Fontdiner Swanky"/>
              <a:sym typeface="Fontdiner Swanky"/>
            </a:endParaRPr>
          </a:p>
        </p:txBody>
      </p:sp>
      <p:pic>
        <p:nvPicPr>
          <p:cNvPr id="558" name="Google Shape;558;p43"/>
          <p:cNvPicPr preferRelativeResize="0"/>
          <p:nvPr/>
        </p:nvPicPr>
        <p:blipFill>
          <a:blip r:embed="rId3">
            <a:alphaModFix/>
          </a:blip>
          <a:stretch>
            <a:fillRect/>
          </a:stretch>
        </p:blipFill>
        <p:spPr>
          <a:xfrm>
            <a:off x="0" y="0"/>
            <a:ext cx="1908075" cy="1908075"/>
          </a:xfrm>
          <a:prstGeom prst="rect">
            <a:avLst/>
          </a:prstGeom>
          <a:noFill/>
          <a:ln>
            <a:noFill/>
          </a:ln>
        </p:spPr>
      </p:pic>
      <p:sp>
        <p:nvSpPr>
          <p:cNvPr id="559" name="Google Shape;559;p43"/>
          <p:cNvSpPr txBox="1"/>
          <p:nvPr/>
        </p:nvSpPr>
        <p:spPr>
          <a:xfrm>
            <a:off x="394088" y="580725"/>
            <a:ext cx="11199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FFFF"/>
                </a:solidFill>
                <a:latin typeface="Finger Paint"/>
                <a:ea typeface="Finger Paint"/>
                <a:cs typeface="Finger Paint"/>
                <a:sym typeface="Finger Paint"/>
              </a:rPr>
              <a:t>14</a:t>
            </a:r>
            <a:endParaRPr sz="3200">
              <a:solidFill>
                <a:srgbClr val="FFFFFF"/>
              </a:solidFill>
              <a:latin typeface="Finger Paint"/>
              <a:ea typeface="Finger Paint"/>
              <a:cs typeface="Finger Paint"/>
              <a:sym typeface="Finger Paint"/>
            </a:endParaRPr>
          </a:p>
        </p:txBody>
      </p:sp>
      <p:sp>
        <p:nvSpPr>
          <p:cNvPr id="560" name="Google Shape;560;p43"/>
          <p:cNvSpPr txBox="1"/>
          <p:nvPr/>
        </p:nvSpPr>
        <p:spPr>
          <a:xfrm rot="-1780291">
            <a:off x="203413" y="1087837"/>
            <a:ext cx="3312549" cy="89282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200">
                <a:solidFill>
                  <a:srgbClr val="FF0000"/>
                </a:solidFill>
                <a:latin typeface="Finger Paint"/>
                <a:ea typeface="Finger Paint"/>
                <a:cs typeface="Finger Paint"/>
                <a:sym typeface="Finger Paint"/>
              </a:rPr>
              <a:t>CORRECTION</a:t>
            </a:r>
            <a:endParaRPr sz="32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a:p>
        </p:txBody>
      </p:sp>
      <p:pic>
        <p:nvPicPr>
          <p:cNvPr id="561" name="Google Shape;561;p43"/>
          <p:cNvPicPr preferRelativeResize="0"/>
          <p:nvPr/>
        </p:nvPicPr>
        <p:blipFill>
          <a:blip r:embed="rId4">
            <a:alphaModFix/>
          </a:blip>
          <a:stretch>
            <a:fillRect/>
          </a:stretch>
        </p:blipFill>
        <p:spPr>
          <a:xfrm>
            <a:off x="5640875" y="3362311"/>
            <a:ext cx="1680100" cy="881689"/>
          </a:xfrm>
          <a:prstGeom prst="rect">
            <a:avLst/>
          </a:prstGeom>
          <a:noFill/>
          <a:ln>
            <a:noFill/>
          </a:ln>
        </p:spPr>
      </p:pic>
      <p:pic>
        <p:nvPicPr>
          <p:cNvPr id="562" name="Google Shape;562;p43"/>
          <p:cNvPicPr preferRelativeResize="0"/>
          <p:nvPr/>
        </p:nvPicPr>
        <p:blipFill>
          <a:blip r:embed="rId5">
            <a:alphaModFix/>
          </a:blip>
          <a:stretch>
            <a:fillRect/>
          </a:stretch>
        </p:blipFill>
        <p:spPr>
          <a:xfrm>
            <a:off x="7320975" y="2295650"/>
            <a:ext cx="1179450" cy="1335975"/>
          </a:xfrm>
          <a:prstGeom prst="rect">
            <a:avLst/>
          </a:prstGeom>
          <a:noFill/>
          <a:ln>
            <a:noFill/>
          </a:ln>
        </p:spPr>
      </p:pic>
      <p:pic>
        <p:nvPicPr>
          <p:cNvPr id="563" name="Google Shape;563;p43"/>
          <p:cNvPicPr preferRelativeResize="0"/>
          <p:nvPr/>
        </p:nvPicPr>
        <p:blipFill>
          <a:blip r:embed="rId6">
            <a:alphaModFix/>
          </a:blip>
          <a:stretch>
            <a:fillRect/>
          </a:stretch>
        </p:blipFill>
        <p:spPr>
          <a:xfrm>
            <a:off x="5838271" y="2058988"/>
            <a:ext cx="1048604" cy="10255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lin ang="5400012" scaled="0"/>
        </a:gradFill>
        <a:effectLst/>
      </p:bgPr>
    </p:bg>
    <p:spTree>
      <p:nvGrpSpPr>
        <p:cNvPr id="1" name="Shape 567"/>
        <p:cNvGrpSpPr/>
        <p:nvPr/>
      </p:nvGrpSpPr>
      <p:grpSpPr>
        <a:xfrm>
          <a:off x="0" y="0"/>
          <a:ext cx="0" cy="0"/>
          <a:chOff x="0" y="0"/>
          <a:chExt cx="0" cy="0"/>
        </a:xfrm>
      </p:grpSpPr>
      <p:sp>
        <p:nvSpPr>
          <p:cNvPr id="568" name="Google Shape;568;p44"/>
          <p:cNvSpPr txBox="1"/>
          <p:nvPr/>
        </p:nvSpPr>
        <p:spPr>
          <a:xfrm>
            <a:off x="525425" y="705125"/>
            <a:ext cx="11199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5700">
                <a:solidFill>
                  <a:srgbClr val="D5645C"/>
                </a:solidFill>
                <a:latin typeface="Fontdiner Swanky"/>
                <a:ea typeface="Fontdiner Swanky"/>
                <a:cs typeface="Fontdiner Swanky"/>
                <a:sym typeface="Fontdiner Swanky"/>
              </a:rPr>
              <a:t> </a:t>
            </a:r>
            <a:endParaRPr sz="5700">
              <a:solidFill>
                <a:srgbClr val="D5645C"/>
              </a:solidFill>
              <a:latin typeface="Fontdiner Swanky"/>
              <a:ea typeface="Fontdiner Swanky"/>
              <a:cs typeface="Fontdiner Swanky"/>
              <a:sym typeface="Fontdiner Swanky"/>
            </a:endParaRPr>
          </a:p>
        </p:txBody>
      </p:sp>
      <p:pic>
        <p:nvPicPr>
          <p:cNvPr id="569" name="Google Shape;569;p44"/>
          <p:cNvPicPr preferRelativeResize="0"/>
          <p:nvPr/>
        </p:nvPicPr>
        <p:blipFill>
          <a:blip r:embed="rId3">
            <a:alphaModFix/>
          </a:blip>
          <a:stretch>
            <a:fillRect/>
          </a:stretch>
        </p:blipFill>
        <p:spPr>
          <a:xfrm>
            <a:off x="0" y="0"/>
            <a:ext cx="1908075" cy="1908075"/>
          </a:xfrm>
          <a:prstGeom prst="rect">
            <a:avLst/>
          </a:prstGeom>
          <a:noFill/>
          <a:ln>
            <a:noFill/>
          </a:ln>
        </p:spPr>
      </p:pic>
      <p:sp>
        <p:nvSpPr>
          <p:cNvPr id="570" name="Google Shape;570;p44"/>
          <p:cNvSpPr txBox="1"/>
          <p:nvPr/>
        </p:nvSpPr>
        <p:spPr>
          <a:xfrm>
            <a:off x="394088" y="580725"/>
            <a:ext cx="11199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FFFF"/>
                </a:solidFill>
                <a:latin typeface="Finger Paint"/>
                <a:ea typeface="Finger Paint"/>
                <a:cs typeface="Finger Paint"/>
                <a:sym typeface="Finger Paint"/>
              </a:rPr>
              <a:t>15</a:t>
            </a:r>
            <a:endParaRPr sz="3200">
              <a:solidFill>
                <a:srgbClr val="FFFFFF"/>
              </a:solidFill>
              <a:latin typeface="Finger Paint"/>
              <a:ea typeface="Finger Paint"/>
              <a:cs typeface="Finger Paint"/>
              <a:sym typeface="Finger Paint"/>
            </a:endParaRPr>
          </a:p>
        </p:txBody>
      </p:sp>
      <p:pic>
        <p:nvPicPr>
          <p:cNvPr id="571" name="Google Shape;571;p44"/>
          <p:cNvPicPr preferRelativeResize="0"/>
          <p:nvPr/>
        </p:nvPicPr>
        <p:blipFill>
          <a:blip r:embed="rId4">
            <a:alphaModFix/>
          </a:blip>
          <a:stretch>
            <a:fillRect/>
          </a:stretch>
        </p:blipFill>
        <p:spPr>
          <a:xfrm>
            <a:off x="7800321" y="406513"/>
            <a:ext cx="1048604" cy="1025500"/>
          </a:xfrm>
          <a:prstGeom prst="rect">
            <a:avLst/>
          </a:prstGeom>
          <a:noFill/>
          <a:ln>
            <a:noFill/>
          </a:ln>
        </p:spPr>
      </p:pic>
      <p:pic>
        <p:nvPicPr>
          <p:cNvPr id="572" name="Google Shape;572;p44"/>
          <p:cNvPicPr preferRelativeResize="0"/>
          <p:nvPr/>
        </p:nvPicPr>
        <p:blipFill>
          <a:blip r:embed="rId5">
            <a:alphaModFix/>
          </a:blip>
          <a:stretch>
            <a:fillRect/>
          </a:stretch>
        </p:blipFill>
        <p:spPr>
          <a:xfrm>
            <a:off x="8024187" y="2457050"/>
            <a:ext cx="863625" cy="863625"/>
          </a:xfrm>
          <a:prstGeom prst="rect">
            <a:avLst/>
          </a:prstGeom>
          <a:noFill/>
          <a:ln>
            <a:noFill/>
          </a:ln>
        </p:spPr>
      </p:pic>
      <p:pic>
        <p:nvPicPr>
          <p:cNvPr id="573" name="Google Shape;573;p44"/>
          <p:cNvPicPr preferRelativeResize="0"/>
          <p:nvPr/>
        </p:nvPicPr>
        <p:blipFill>
          <a:blip r:embed="rId6">
            <a:alphaModFix/>
          </a:blip>
          <a:stretch>
            <a:fillRect/>
          </a:stretch>
        </p:blipFill>
        <p:spPr>
          <a:xfrm>
            <a:off x="7985100" y="1473650"/>
            <a:ext cx="941775" cy="941775"/>
          </a:xfrm>
          <a:prstGeom prst="rect">
            <a:avLst/>
          </a:prstGeom>
          <a:noFill/>
          <a:ln>
            <a:noFill/>
          </a:ln>
        </p:spPr>
      </p:pic>
      <p:pic>
        <p:nvPicPr>
          <p:cNvPr id="574" name="Google Shape;574;p44"/>
          <p:cNvPicPr preferRelativeResize="0"/>
          <p:nvPr/>
        </p:nvPicPr>
        <p:blipFill>
          <a:blip r:embed="rId7">
            <a:alphaModFix/>
          </a:blip>
          <a:stretch>
            <a:fillRect/>
          </a:stretch>
        </p:blipFill>
        <p:spPr>
          <a:xfrm>
            <a:off x="8129463" y="3362288"/>
            <a:ext cx="797400" cy="795800"/>
          </a:xfrm>
          <a:prstGeom prst="rect">
            <a:avLst/>
          </a:prstGeom>
          <a:noFill/>
          <a:ln>
            <a:noFill/>
          </a:ln>
        </p:spPr>
      </p:pic>
      <p:pic>
        <p:nvPicPr>
          <p:cNvPr id="575" name="Google Shape;575;p44"/>
          <p:cNvPicPr preferRelativeResize="0"/>
          <p:nvPr/>
        </p:nvPicPr>
        <p:blipFill>
          <a:blip r:embed="rId8">
            <a:alphaModFix/>
          </a:blip>
          <a:stretch>
            <a:fillRect/>
          </a:stretch>
        </p:blipFill>
        <p:spPr>
          <a:xfrm>
            <a:off x="8259536" y="4199714"/>
            <a:ext cx="667339" cy="677100"/>
          </a:xfrm>
          <a:prstGeom prst="rect">
            <a:avLst/>
          </a:prstGeom>
          <a:noFill/>
          <a:ln>
            <a:noFill/>
          </a:ln>
        </p:spPr>
      </p:pic>
      <p:sp>
        <p:nvSpPr>
          <p:cNvPr id="576" name="Google Shape;576;p44"/>
          <p:cNvSpPr txBox="1"/>
          <p:nvPr/>
        </p:nvSpPr>
        <p:spPr>
          <a:xfrm>
            <a:off x="981025" y="483175"/>
            <a:ext cx="56280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400">
                <a:solidFill>
                  <a:schemeClr val="dk1"/>
                </a:solidFill>
                <a:latin typeface="Comic Sans MS"/>
                <a:ea typeface="Comic Sans MS"/>
                <a:cs typeface="Comic Sans MS"/>
                <a:sym typeface="Comic Sans MS"/>
              </a:rPr>
              <a:t>Donne 2 façons de faire 24 euros.</a:t>
            </a:r>
            <a:endParaRPr/>
          </a:p>
        </p:txBody>
      </p:sp>
      <p:pic>
        <p:nvPicPr>
          <p:cNvPr id="577" name="Google Shape;577;p44"/>
          <p:cNvPicPr preferRelativeResize="0"/>
          <p:nvPr/>
        </p:nvPicPr>
        <p:blipFill>
          <a:blip r:embed="rId9">
            <a:alphaModFix/>
          </a:blip>
          <a:stretch>
            <a:fillRect/>
          </a:stretch>
        </p:blipFill>
        <p:spPr>
          <a:xfrm>
            <a:off x="7451028" y="4194274"/>
            <a:ext cx="678450" cy="688026"/>
          </a:xfrm>
          <a:prstGeom prst="rect">
            <a:avLst/>
          </a:prstGeom>
          <a:noFill/>
          <a:ln>
            <a:noFill/>
          </a:ln>
        </p:spPr>
      </p:pic>
      <p:pic>
        <p:nvPicPr>
          <p:cNvPr id="578" name="Google Shape;578;p44"/>
          <p:cNvPicPr preferRelativeResize="0"/>
          <p:nvPr/>
        </p:nvPicPr>
        <p:blipFill>
          <a:blip r:embed="rId10">
            <a:alphaModFix/>
          </a:blip>
          <a:stretch>
            <a:fillRect/>
          </a:stretch>
        </p:blipFill>
        <p:spPr>
          <a:xfrm>
            <a:off x="6642525" y="4154704"/>
            <a:ext cx="678450" cy="767133"/>
          </a:xfrm>
          <a:prstGeom prst="rect">
            <a:avLst/>
          </a:prstGeom>
          <a:noFill/>
          <a:ln>
            <a:noFill/>
          </a:ln>
        </p:spPr>
      </p:pic>
      <p:pic>
        <p:nvPicPr>
          <p:cNvPr id="579" name="Google Shape;579;p44"/>
          <p:cNvPicPr preferRelativeResize="0"/>
          <p:nvPr/>
        </p:nvPicPr>
        <p:blipFill>
          <a:blip r:embed="rId11">
            <a:alphaModFix/>
          </a:blip>
          <a:stretch>
            <a:fillRect/>
          </a:stretch>
        </p:blipFill>
        <p:spPr>
          <a:xfrm>
            <a:off x="6526150" y="140950"/>
            <a:ext cx="1179450" cy="1335975"/>
          </a:xfrm>
          <a:prstGeom prst="rect">
            <a:avLst/>
          </a:prstGeom>
          <a:noFill/>
          <a:ln>
            <a:noFill/>
          </a:ln>
        </p:spPr>
      </p:pic>
      <p:pic>
        <p:nvPicPr>
          <p:cNvPr id="580" name="Google Shape;580;p44"/>
          <p:cNvPicPr preferRelativeResize="0"/>
          <p:nvPr/>
        </p:nvPicPr>
        <p:blipFill rotWithShape="1">
          <a:blip r:embed="rId12">
            <a:alphaModFix/>
          </a:blip>
          <a:srcRect t="24493" b="24103"/>
          <a:stretch/>
        </p:blipFill>
        <p:spPr>
          <a:xfrm>
            <a:off x="5701796" y="1432025"/>
            <a:ext cx="1680108" cy="863625"/>
          </a:xfrm>
          <a:prstGeom prst="rect">
            <a:avLst/>
          </a:prstGeom>
          <a:noFill/>
          <a:ln>
            <a:noFill/>
          </a:ln>
        </p:spPr>
      </p:pic>
      <p:pic>
        <p:nvPicPr>
          <p:cNvPr id="581" name="Google Shape;581;p44"/>
          <p:cNvPicPr preferRelativeResize="0"/>
          <p:nvPr/>
        </p:nvPicPr>
        <p:blipFill>
          <a:blip r:embed="rId13">
            <a:alphaModFix/>
          </a:blip>
          <a:stretch>
            <a:fillRect/>
          </a:stretch>
        </p:blipFill>
        <p:spPr>
          <a:xfrm>
            <a:off x="5701800" y="2373862"/>
            <a:ext cx="1680101" cy="883913"/>
          </a:xfrm>
          <a:prstGeom prst="rect">
            <a:avLst/>
          </a:prstGeom>
          <a:noFill/>
          <a:ln>
            <a:noFill/>
          </a:ln>
        </p:spPr>
      </p:pic>
      <p:pic>
        <p:nvPicPr>
          <p:cNvPr id="582" name="Google Shape;582;p44"/>
          <p:cNvPicPr preferRelativeResize="0"/>
          <p:nvPr/>
        </p:nvPicPr>
        <p:blipFill>
          <a:blip r:embed="rId14">
            <a:alphaModFix/>
          </a:blip>
          <a:stretch>
            <a:fillRect/>
          </a:stretch>
        </p:blipFill>
        <p:spPr>
          <a:xfrm>
            <a:off x="5640875" y="3362311"/>
            <a:ext cx="1680100" cy="881689"/>
          </a:xfrm>
          <a:prstGeom prst="rect">
            <a:avLst/>
          </a:prstGeom>
          <a:noFill/>
          <a:ln>
            <a:noFill/>
          </a:ln>
        </p:spPr>
      </p:pic>
      <p:pic>
        <p:nvPicPr>
          <p:cNvPr id="583" name="Google Shape;583;p44"/>
          <p:cNvPicPr preferRelativeResize="0"/>
          <p:nvPr/>
        </p:nvPicPr>
        <p:blipFill rotWithShape="1">
          <a:blip r:embed="rId15">
            <a:alphaModFix/>
          </a:blip>
          <a:srcRect l="9709" t="7097" r="7584" b="5283"/>
          <a:stretch/>
        </p:blipFill>
        <p:spPr>
          <a:xfrm rot="5400000">
            <a:off x="3952363" y="2852962"/>
            <a:ext cx="2037574" cy="10793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lin ang="5400012" scaled="0"/>
        </a:gradFill>
        <a:effectLst/>
      </p:bgPr>
    </p:bg>
    <p:spTree>
      <p:nvGrpSpPr>
        <p:cNvPr id="1" name="Shape 587"/>
        <p:cNvGrpSpPr/>
        <p:nvPr/>
      </p:nvGrpSpPr>
      <p:grpSpPr>
        <a:xfrm>
          <a:off x="0" y="0"/>
          <a:ext cx="0" cy="0"/>
          <a:chOff x="0" y="0"/>
          <a:chExt cx="0" cy="0"/>
        </a:xfrm>
      </p:grpSpPr>
      <p:sp>
        <p:nvSpPr>
          <p:cNvPr id="588" name="Google Shape;588;p45"/>
          <p:cNvSpPr txBox="1"/>
          <p:nvPr/>
        </p:nvSpPr>
        <p:spPr>
          <a:xfrm>
            <a:off x="525425" y="705125"/>
            <a:ext cx="11199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5700">
                <a:solidFill>
                  <a:srgbClr val="D5645C"/>
                </a:solidFill>
                <a:latin typeface="Fontdiner Swanky"/>
                <a:ea typeface="Fontdiner Swanky"/>
                <a:cs typeface="Fontdiner Swanky"/>
                <a:sym typeface="Fontdiner Swanky"/>
              </a:rPr>
              <a:t> </a:t>
            </a:r>
            <a:endParaRPr sz="5700">
              <a:solidFill>
                <a:srgbClr val="D5645C"/>
              </a:solidFill>
              <a:latin typeface="Fontdiner Swanky"/>
              <a:ea typeface="Fontdiner Swanky"/>
              <a:cs typeface="Fontdiner Swanky"/>
              <a:sym typeface="Fontdiner Swanky"/>
            </a:endParaRPr>
          </a:p>
        </p:txBody>
      </p:sp>
      <p:pic>
        <p:nvPicPr>
          <p:cNvPr id="589" name="Google Shape;589;p45"/>
          <p:cNvPicPr preferRelativeResize="0"/>
          <p:nvPr/>
        </p:nvPicPr>
        <p:blipFill>
          <a:blip r:embed="rId3">
            <a:alphaModFix/>
          </a:blip>
          <a:stretch>
            <a:fillRect/>
          </a:stretch>
        </p:blipFill>
        <p:spPr>
          <a:xfrm>
            <a:off x="0" y="0"/>
            <a:ext cx="1908075" cy="1908075"/>
          </a:xfrm>
          <a:prstGeom prst="rect">
            <a:avLst/>
          </a:prstGeom>
          <a:noFill/>
          <a:ln>
            <a:noFill/>
          </a:ln>
        </p:spPr>
      </p:pic>
      <p:sp>
        <p:nvSpPr>
          <p:cNvPr id="590" name="Google Shape;590;p45"/>
          <p:cNvSpPr txBox="1"/>
          <p:nvPr/>
        </p:nvSpPr>
        <p:spPr>
          <a:xfrm>
            <a:off x="394088" y="580725"/>
            <a:ext cx="11199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FFFF"/>
                </a:solidFill>
                <a:latin typeface="Finger Paint"/>
                <a:ea typeface="Finger Paint"/>
                <a:cs typeface="Finger Paint"/>
                <a:sym typeface="Finger Paint"/>
              </a:rPr>
              <a:t>15</a:t>
            </a:r>
            <a:endParaRPr sz="3200">
              <a:solidFill>
                <a:srgbClr val="FFFFFF"/>
              </a:solidFill>
              <a:latin typeface="Finger Paint"/>
              <a:ea typeface="Finger Paint"/>
              <a:cs typeface="Finger Paint"/>
              <a:sym typeface="Finger Paint"/>
            </a:endParaRPr>
          </a:p>
        </p:txBody>
      </p:sp>
      <p:sp>
        <p:nvSpPr>
          <p:cNvPr id="591" name="Google Shape;591;p45"/>
          <p:cNvSpPr txBox="1"/>
          <p:nvPr/>
        </p:nvSpPr>
        <p:spPr>
          <a:xfrm rot="-1780291">
            <a:off x="203413" y="1087837"/>
            <a:ext cx="3312549" cy="89282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200">
                <a:solidFill>
                  <a:srgbClr val="FF0000"/>
                </a:solidFill>
                <a:latin typeface="Finger Paint"/>
                <a:ea typeface="Finger Paint"/>
                <a:cs typeface="Finger Paint"/>
                <a:sym typeface="Finger Paint"/>
              </a:rPr>
              <a:t>CORRECTION</a:t>
            </a:r>
            <a:endParaRPr sz="32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a:p>
        </p:txBody>
      </p:sp>
      <p:pic>
        <p:nvPicPr>
          <p:cNvPr id="592" name="Google Shape;592;p45"/>
          <p:cNvPicPr preferRelativeResize="0"/>
          <p:nvPr/>
        </p:nvPicPr>
        <p:blipFill>
          <a:blip r:embed="rId4">
            <a:alphaModFix/>
          </a:blip>
          <a:stretch>
            <a:fillRect/>
          </a:stretch>
        </p:blipFill>
        <p:spPr>
          <a:xfrm>
            <a:off x="5640875" y="3362311"/>
            <a:ext cx="1680100" cy="881689"/>
          </a:xfrm>
          <a:prstGeom prst="rect">
            <a:avLst/>
          </a:prstGeom>
          <a:noFill/>
          <a:ln>
            <a:noFill/>
          </a:ln>
        </p:spPr>
      </p:pic>
      <p:pic>
        <p:nvPicPr>
          <p:cNvPr id="593" name="Google Shape;593;p45"/>
          <p:cNvPicPr preferRelativeResize="0"/>
          <p:nvPr/>
        </p:nvPicPr>
        <p:blipFill>
          <a:blip r:embed="rId5">
            <a:alphaModFix/>
          </a:blip>
          <a:stretch>
            <a:fillRect/>
          </a:stretch>
        </p:blipFill>
        <p:spPr>
          <a:xfrm>
            <a:off x="7745550" y="1903763"/>
            <a:ext cx="1179450" cy="1335975"/>
          </a:xfrm>
          <a:prstGeom prst="rect">
            <a:avLst/>
          </a:prstGeom>
          <a:noFill/>
          <a:ln>
            <a:noFill/>
          </a:ln>
        </p:spPr>
      </p:pic>
      <p:pic>
        <p:nvPicPr>
          <p:cNvPr id="594" name="Google Shape;594;p45"/>
          <p:cNvPicPr preferRelativeResize="0"/>
          <p:nvPr/>
        </p:nvPicPr>
        <p:blipFill>
          <a:blip r:embed="rId5">
            <a:alphaModFix/>
          </a:blip>
          <a:stretch>
            <a:fillRect/>
          </a:stretch>
        </p:blipFill>
        <p:spPr>
          <a:xfrm>
            <a:off x="7516325" y="3135163"/>
            <a:ext cx="1179450" cy="1335975"/>
          </a:xfrm>
          <a:prstGeom prst="rect">
            <a:avLst/>
          </a:prstGeom>
          <a:noFill/>
          <a:ln>
            <a:noFill/>
          </a:ln>
        </p:spPr>
      </p:pic>
      <p:pic>
        <p:nvPicPr>
          <p:cNvPr id="595" name="Google Shape;595;p45"/>
          <p:cNvPicPr preferRelativeResize="0"/>
          <p:nvPr/>
        </p:nvPicPr>
        <p:blipFill>
          <a:blip r:embed="rId6">
            <a:alphaModFix/>
          </a:blip>
          <a:stretch>
            <a:fillRect/>
          </a:stretch>
        </p:blipFill>
        <p:spPr>
          <a:xfrm>
            <a:off x="114000" y="3969162"/>
            <a:ext cx="1680101" cy="883913"/>
          </a:xfrm>
          <a:prstGeom prst="rect">
            <a:avLst/>
          </a:prstGeom>
          <a:noFill/>
          <a:ln>
            <a:noFill/>
          </a:ln>
        </p:spPr>
      </p:pic>
      <p:pic>
        <p:nvPicPr>
          <p:cNvPr id="596" name="Google Shape;596;p45"/>
          <p:cNvPicPr preferRelativeResize="0"/>
          <p:nvPr/>
        </p:nvPicPr>
        <p:blipFill>
          <a:blip r:embed="rId6">
            <a:alphaModFix/>
          </a:blip>
          <a:stretch>
            <a:fillRect/>
          </a:stretch>
        </p:blipFill>
        <p:spPr>
          <a:xfrm>
            <a:off x="1908075" y="3969162"/>
            <a:ext cx="1680101" cy="883913"/>
          </a:xfrm>
          <a:prstGeom prst="rect">
            <a:avLst/>
          </a:prstGeom>
          <a:noFill/>
          <a:ln>
            <a:noFill/>
          </a:ln>
        </p:spPr>
      </p:pic>
      <p:pic>
        <p:nvPicPr>
          <p:cNvPr id="597" name="Google Shape;597;p45"/>
          <p:cNvPicPr preferRelativeResize="0"/>
          <p:nvPr/>
        </p:nvPicPr>
        <p:blipFill>
          <a:blip r:embed="rId5">
            <a:alphaModFix/>
          </a:blip>
          <a:stretch>
            <a:fillRect/>
          </a:stretch>
        </p:blipFill>
        <p:spPr>
          <a:xfrm>
            <a:off x="525425" y="2571750"/>
            <a:ext cx="1179450" cy="1335975"/>
          </a:xfrm>
          <a:prstGeom prst="rect">
            <a:avLst/>
          </a:prstGeom>
          <a:noFill/>
          <a:ln>
            <a:noFill/>
          </a:ln>
        </p:spPr>
      </p:pic>
      <p:pic>
        <p:nvPicPr>
          <p:cNvPr id="598" name="Google Shape;598;p45"/>
          <p:cNvPicPr preferRelativeResize="0"/>
          <p:nvPr/>
        </p:nvPicPr>
        <p:blipFill>
          <a:blip r:embed="rId7">
            <a:alphaModFix/>
          </a:blip>
          <a:stretch>
            <a:fillRect/>
          </a:stretch>
        </p:blipFill>
        <p:spPr>
          <a:xfrm>
            <a:off x="1794096" y="2943637"/>
            <a:ext cx="1048604" cy="1025500"/>
          </a:xfrm>
          <a:prstGeom prst="rect">
            <a:avLst/>
          </a:prstGeom>
          <a:noFill/>
          <a:ln>
            <a:noFill/>
          </a:ln>
        </p:spPr>
      </p:pic>
      <p:pic>
        <p:nvPicPr>
          <p:cNvPr id="599" name="Google Shape;599;p45"/>
          <p:cNvPicPr preferRelativeResize="0"/>
          <p:nvPr/>
        </p:nvPicPr>
        <p:blipFill>
          <a:blip r:embed="rId7">
            <a:alphaModFix/>
          </a:blip>
          <a:stretch>
            <a:fillRect/>
          </a:stretch>
        </p:blipFill>
        <p:spPr>
          <a:xfrm>
            <a:off x="2842696" y="2882212"/>
            <a:ext cx="1048604" cy="10255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lin ang="5400012" scaled="0"/>
        </a:gradFill>
        <a:effectLst/>
      </p:bgPr>
    </p:bg>
    <p:spTree>
      <p:nvGrpSpPr>
        <p:cNvPr id="1" name="Shape 603"/>
        <p:cNvGrpSpPr/>
        <p:nvPr/>
      </p:nvGrpSpPr>
      <p:grpSpPr>
        <a:xfrm>
          <a:off x="0" y="0"/>
          <a:ext cx="0" cy="0"/>
          <a:chOff x="0" y="0"/>
          <a:chExt cx="0" cy="0"/>
        </a:xfrm>
      </p:grpSpPr>
      <p:sp>
        <p:nvSpPr>
          <p:cNvPr id="604" name="Google Shape;604;p46"/>
          <p:cNvSpPr txBox="1"/>
          <p:nvPr/>
        </p:nvSpPr>
        <p:spPr>
          <a:xfrm>
            <a:off x="525425" y="705125"/>
            <a:ext cx="11199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5700">
                <a:solidFill>
                  <a:srgbClr val="D5645C"/>
                </a:solidFill>
                <a:latin typeface="Fontdiner Swanky"/>
                <a:ea typeface="Fontdiner Swanky"/>
                <a:cs typeface="Fontdiner Swanky"/>
                <a:sym typeface="Fontdiner Swanky"/>
              </a:rPr>
              <a:t> </a:t>
            </a:r>
            <a:endParaRPr sz="5700">
              <a:solidFill>
                <a:srgbClr val="D5645C"/>
              </a:solidFill>
              <a:latin typeface="Fontdiner Swanky"/>
              <a:ea typeface="Fontdiner Swanky"/>
              <a:cs typeface="Fontdiner Swanky"/>
              <a:sym typeface="Fontdiner Swanky"/>
            </a:endParaRPr>
          </a:p>
        </p:txBody>
      </p:sp>
      <p:pic>
        <p:nvPicPr>
          <p:cNvPr id="605" name="Google Shape;605;p46"/>
          <p:cNvPicPr preferRelativeResize="0"/>
          <p:nvPr/>
        </p:nvPicPr>
        <p:blipFill>
          <a:blip r:embed="rId3">
            <a:alphaModFix/>
          </a:blip>
          <a:stretch>
            <a:fillRect/>
          </a:stretch>
        </p:blipFill>
        <p:spPr>
          <a:xfrm>
            <a:off x="0" y="0"/>
            <a:ext cx="1908075" cy="1908075"/>
          </a:xfrm>
          <a:prstGeom prst="rect">
            <a:avLst/>
          </a:prstGeom>
          <a:noFill/>
          <a:ln>
            <a:noFill/>
          </a:ln>
        </p:spPr>
      </p:pic>
      <p:sp>
        <p:nvSpPr>
          <p:cNvPr id="606" name="Google Shape;606;p46"/>
          <p:cNvSpPr txBox="1"/>
          <p:nvPr/>
        </p:nvSpPr>
        <p:spPr>
          <a:xfrm>
            <a:off x="394088" y="580725"/>
            <a:ext cx="11199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FFFF"/>
                </a:solidFill>
                <a:latin typeface="Finger Paint"/>
                <a:ea typeface="Finger Paint"/>
                <a:cs typeface="Finger Paint"/>
                <a:sym typeface="Finger Paint"/>
              </a:rPr>
              <a:t>16</a:t>
            </a:r>
            <a:endParaRPr sz="3200">
              <a:solidFill>
                <a:srgbClr val="FFFFFF"/>
              </a:solidFill>
              <a:latin typeface="Finger Paint"/>
              <a:ea typeface="Finger Paint"/>
              <a:cs typeface="Finger Paint"/>
              <a:sym typeface="Finger Paint"/>
            </a:endParaRPr>
          </a:p>
        </p:txBody>
      </p:sp>
      <p:pic>
        <p:nvPicPr>
          <p:cNvPr id="607" name="Google Shape;607;p46"/>
          <p:cNvPicPr preferRelativeResize="0"/>
          <p:nvPr/>
        </p:nvPicPr>
        <p:blipFill>
          <a:blip r:embed="rId4">
            <a:alphaModFix/>
          </a:blip>
          <a:stretch>
            <a:fillRect/>
          </a:stretch>
        </p:blipFill>
        <p:spPr>
          <a:xfrm>
            <a:off x="7800321" y="406513"/>
            <a:ext cx="1048604" cy="1025500"/>
          </a:xfrm>
          <a:prstGeom prst="rect">
            <a:avLst/>
          </a:prstGeom>
          <a:noFill/>
          <a:ln>
            <a:noFill/>
          </a:ln>
        </p:spPr>
      </p:pic>
      <p:pic>
        <p:nvPicPr>
          <p:cNvPr id="608" name="Google Shape;608;p46"/>
          <p:cNvPicPr preferRelativeResize="0"/>
          <p:nvPr/>
        </p:nvPicPr>
        <p:blipFill>
          <a:blip r:embed="rId5">
            <a:alphaModFix/>
          </a:blip>
          <a:stretch>
            <a:fillRect/>
          </a:stretch>
        </p:blipFill>
        <p:spPr>
          <a:xfrm>
            <a:off x="8024187" y="2457050"/>
            <a:ext cx="863625" cy="863625"/>
          </a:xfrm>
          <a:prstGeom prst="rect">
            <a:avLst/>
          </a:prstGeom>
          <a:noFill/>
          <a:ln>
            <a:noFill/>
          </a:ln>
        </p:spPr>
      </p:pic>
      <p:pic>
        <p:nvPicPr>
          <p:cNvPr id="609" name="Google Shape;609;p46"/>
          <p:cNvPicPr preferRelativeResize="0"/>
          <p:nvPr/>
        </p:nvPicPr>
        <p:blipFill>
          <a:blip r:embed="rId6">
            <a:alphaModFix/>
          </a:blip>
          <a:stretch>
            <a:fillRect/>
          </a:stretch>
        </p:blipFill>
        <p:spPr>
          <a:xfrm>
            <a:off x="7985100" y="1473650"/>
            <a:ext cx="941775" cy="941775"/>
          </a:xfrm>
          <a:prstGeom prst="rect">
            <a:avLst/>
          </a:prstGeom>
          <a:noFill/>
          <a:ln>
            <a:noFill/>
          </a:ln>
        </p:spPr>
      </p:pic>
      <p:pic>
        <p:nvPicPr>
          <p:cNvPr id="610" name="Google Shape;610;p46"/>
          <p:cNvPicPr preferRelativeResize="0"/>
          <p:nvPr/>
        </p:nvPicPr>
        <p:blipFill>
          <a:blip r:embed="rId7">
            <a:alphaModFix/>
          </a:blip>
          <a:stretch>
            <a:fillRect/>
          </a:stretch>
        </p:blipFill>
        <p:spPr>
          <a:xfrm>
            <a:off x="8129463" y="3362288"/>
            <a:ext cx="797400" cy="795800"/>
          </a:xfrm>
          <a:prstGeom prst="rect">
            <a:avLst/>
          </a:prstGeom>
          <a:noFill/>
          <a:ln>
            <a:noFill/>
          </a:ln>
        </p:spPr>
      </p:pic>
      <p:pic>
        <p:nvPicPr>
          <p:cNvPr id="611" name="Google Shape;611;p46"/>
          <p:cNvPicPr preferRelativeResize="0"/>
          <p:nvPr/>
        </p:nvPicPr>
        <p:blipFill>
          <a:blip r:embed="rId8">
            <a:alphaModFix/>
          </a:blip>
          <a:stretch>
            <a:fillRect/>
          </a:stretch>
        </p:blipFill>
        <p:spPr>
          <a:xfrm>
            <a:off x="8259536" y="4199714"/>
            <a:ext cx="667339" cy="677100"/>
          </a:xfrm>
          <a:prstGeom prst="rect">
            <a:avLst/>
          </a:prstGeom>
          <a:noFill/>
          <a:ln>
            <a:noFill/>
          </a:ln>
        </p:spPr>
      </p:pic>
      <p:sp>
        <p:nvSpPr>
          <p:cNvPr id="612" name="Google Shape;612;p46"/>
          <p:cNvSpPr txBox="1"/>
          <p:nvPr/>
        </p:nvSpPr>
        <p:spPr>
          <a:xfrm>
            <a:off x="2239925" y="492350"/>
            <a:ext cx="4191600" cy="1293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400">
                <a:solidFill>
                  <a:schemeClr val="dk1"/>
                </a:solidFill>
                <a:latin typeface="Comic Sans MS"/>
                <a:ea typeface="Comic Sans MS"/>
                <a:cs typeface="Comic Sans MS"/>
                <a:sym typeface="Comic Sans MS"/>
              </a:rPr>
              <a:t>Utilise le moins de billets et de pièces pour obtenir la somme de 25 euros.</a:t>
            </a:r>
            <a:endParaRPr/>
          </a:p>
        </p:txBody>
      </p:sp>
      <p:pic>
        <p:nvPicPr>
          <p:cNvPr id="613" name="Google Shape;613;p46"/>
          <p:cNvPicPr preferRelativeResize="0"/>
          <p:nvPr/>
        </p:nvPicPr>
        <p:blipFill>
          <a:blip r:embed="rId9">
            <a:alphaModFix/>
          </a:blip>
          <a:stretch>
            <a:fillRect/>
          </a:stretch>
        </p:blipFill>
        <p:spPr>
          <a:xfrm>
            <a:off x="7451028" y="4194274"/>
            <a:ext cx="678450" cy="688026"/>
          </a:xfrm>
          <a:prstGeom prst="rect">
            <a:avLst/>
          </a:prstGeom>
          <a:noFill/>
          <a:ln>
            <a:noFill/>
          </a:ln>
        </p:spPr>
      </p:pic>
      <p:pic>
        <p:nvPicPr>
          <p:cNvPr id="614" name="Google Shape;614;p46"/>
          <p:cNvPicPr preferRelativeResize="0"/>
          <p:nvPr/>
        </p:nvPicPr>
        <p:blipFill>
          <a:blip r:embed="rId10">
            <a:alphaModFix/>
          </a:blip>
          <a:stretch>
            <a:fillRect/>
          </a:stretch>
        </p:blipFill>
        <p:spPr>
          <a:xfrm>
            <a:off x="6642525" y="4154704"/>
            <a:ext cx="678450" cy="767133"/>
          </a:xfrm>
          <a:prstGeom prst="rect">
            <a:avLst/>
          </a:prstGeom>
          <a:noFill/>
          <a:ln>
            <a:noFill/>
          </a:ln>
        </p:spPr>
      </p:pic>
      <p:pic>
        <p:nvPicPr>
          <p:cNvPr id="615" name="Google Shape;615;p46"/>
          <p:cNvPicPr preferRelativeResize="0"/>
          <p:nvPr/>
        </p:nvPicPr>
        <p:blipFill>
          <a:blip r:embed="rId11">
            <a:alphaModFix/>
          </a:blip>
          <a:stretch>
            <a:fillRect/>
          </a:stretch>
        </p:blipFill>
        <p:spPr>
          <a:xfrm>
            <a:off x="6526150" y="140950"/>
            <a:ext cx="1179450" cy="1335975"/>
          </a:xfrm>
          <a:prstGeom prst="rect">
            <a:avLst/>
          </a:prstGeom>
          <a:noFill/>
          <a:ln>
            <a:noFill/>
          </a:ln>
        </p:spPr>
      </p:pic>
      <p:pic>
        <p:nvPicPr>
          <p:cNvPr id="616" name="Google Shape;616;p46"/>
          <p:cNvPicPr preferRelativeResize="0"/>
          <p:nvPr/>
        </p:nvPicPr>
        <p:blipFill rotWithShape="1">
          <a:blip r:embed="rId12">
            <a:alphaModFix/>
          </a:blip>
          <a:srcRect t="24493" b="24103"/>
          <a:stretch/>
        </p:blipFill>
        <p:spPr>
          <a:xfrm>
            <a:off x="5701796" y="1432025"/>
            <a:ext cx="1680108" cy="863625"/>
          </a:xfrm>
          <a:prstGeom prst="rect">
            <a:avLst/>
          </a:prstGeom>
          <a:noFill/>
          <a:ln>
            <a:noFill/>
          </a:ln>
        </p:spPr>
      </p:pic>
      <p:pic>
        <p:nvPicPr>
          <p:cNvPr id="617" name="Google Shape;617;p46"/>
          <p:cNvPicPr preferRelativeResize="0"/>
          <p:nvPr/>
        </p:nvPicPr>
        <p:blipFill>
          <a:blip r:embed="rId13">
            <a:alphaModFix/>
          </a:blip>
          <a:stretch>
            <a:fillRect/>
          </a:stretch>
        </p:blipFill>
        <p:spPr>
          <a:xfrm>
            <a:off x="5701800" y="2373862"/>
            <a:ext cx="1680101" cy="883913"/>
          </a:xfrm>
          <a:prstGeom prst="rect">
            <a:avLst/>
          </a:prstGeom>
          <a:noFill/>
          <a:ln>
            <a:noFill/>
          </a:ln>
        </p:spPr>
      </p:pic>
      <p:pic>
        <p:nvPicPr>
          <p:cNvPr id="618" name="Google Shape;618;p46"/>
          <p:cNvPicPr preferRelativeResize="0"/>
          <p:nvPr/>
        </p:nvPicPr>
        <p:blipFill>
          <a:blip r:embed="rId14">
            <a:alphaModFix/>
          </a:blip>
          <a:stretch>
            <a:fillRect/>
          </a:stretch>
        </p:blipFill>
        <p:spPr>
          <a:xfrm>
            <a:off x="5640875" y="3362311"/>
            <a:ext cx="1680100" cy="881689"/>
          </a:xfrm>
          <a:prstGeom prst="rect">
            <a:avLst/>
          </a:prstGeom>
          <a:noFill/>
          <a:ln>
            <a:noFill/>
          </a:ln>
        </p:spPr>
      </p:pic>
      <p:pic>
        <p:nvPicPr>
          <p:cNvPr id="619" name="Google Shape;619;p46"/>
          <p:cNvPicPr preferRelativeResize="0"/>
          <p:nvPr/>
        </p:nvPicPr>
        <p:blipFill rotWithShape="1">
          <a:blip r:embed="rId15">
            <a:alphaModFix/>
          </a:blip>
          <a:srcRect l="9709" t="7097" r="7584" b="5283"/>
          <a:stretch/>
        </p:blipFill>
        <p:spPr>
          <a:xfrm rot="5400000">
            <a:off x="3952363" y="2852962"/>
            <a:ext cx="2037574" cy="10793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lin ang="5400012" scaled="0"/>
        </a:gradFill>
        <a:effectLst/>
      </p:bgPr>
    </p:bg>
    <p:spTree>
      <p:nvGrpSpPr>
        <p:cNvPr id="1" name="Shape 623"/>
        <p:cNvGrpSpPr/>
        <p:nvPr/>
      </p:nvGrpSpPr>
      <p:grpSpPr>
        <a:xfrm>
          <a:off x="0" y="0"/>
          <a:ext cx="0" cy="0"/>
          <a:chOff x="0" y="0"/>
          <a:chExt cx="0" cy="0"/>
        </a:xfrm>
      </p:grpSpPr>
      <p:sp>
        <p:nvSpPr>
          <p:cNvPr id="624" name="Google Shape;624;p47"/>
          <p:cNvSpPr txBox="1"/>
          <p:nvPr/>
        </p:nvSpPr>
        <p:spPr>
          <a:xfrm>
            <a:off x="525425" y="705125"/>
            <a:ext cx="11199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5700">
                <a:solidFill>
                  <a:srgbClr val="D5645C"/>
                </a:solidFill>
                <a:latin typeface="Fontdiner Swanky"/>
                <a:ea typeface="Fontdiner Swanky"/>
                <a:cs typeface="Fontdiner Swanky"/>
                <a:sym typeface="Fontdiner Swanky"/>
              </a:rPr>
              <a:t> </a:t>
            </a:r>
            <a:endParaRPr sz="5700">
              <a:solidFill>
                <a:srgbClr val="D5645C"/>
              </a:solidFill>
              <a:latin typeface="Fontdiner Swanky"/>
              <a:ea typeface="Fontdiner Swanky"/>
              <a:cs typeface="Fontdiner Swanky"/>
              <a:sym typeface="Fontdiner Swanky"/>
            </a:endParaRPr>
          </a:p>
        </p:txBody>
      </p:sp>
      <p:pic>
        <p:nvPicPr>
          <p:cNvPr id="625" name="Google Shape;625;p47"/>
          <p:cNvPicPr preferRelativeResize="0"/>
          <p:nvPr/>
        </p:nvPicPr>
        <p:blipFill>
          <a:blip r:embed="rId3">
            <a:alphaModFix/>
          </a:blip>
          <a:stretch>
            <a:fillRect/>
          </a:stretch>
        </p:blipFill>
        <p:spPr>
          <a:xfrm>
            <a:off x="0" y="0"/>
            <a:ext cx="1908075" cy="1908075"/>
          </a:xfrm>
          <a:prstGeom prst="rect">
            <a:avLst/>
          </a:prstGeom>
          <a:noFill/>
          <a:ln>
            <a:noFill/>
          </a:ln>
        </p:spPr>
      </p:pic>
      <p:sp>
        <p:nvSpPr>
          <p:cNvPr id="626" name="Google Shape;626;p47"/>
          <p:cNvSpPr txBox="1"/>
          <p:nvPr/>
        </p:nvSpPr>
        <p:spPr>
          <a:xfrm>
            <a:off x="394088" y="580725"/>
            <a:ext cx="11199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FFFF"/>
                </a:solidFill>
                <a:latin typeface="Finger Paint"/>
                <a:ea typeface="Finger Paint"/>
                <a:cs typeface="Finger Paint"/>
                <a:sym typeface="Finger Paint"/>
              </a:rPr>
              <a:t>16</a:t>
            </a:r>
            <a:endParaRPr sz="3200">
              <a:solidFill>
                <a:srgbClr val="FFFFFF"/>
              </a:solidFill>
              <a:latin typeface="Finger Paint"/>
              <a:ea typeface="Finger Paint"/>
              <a:cs typeface="Finger Paint"/>
              <a:sym typeface="Finger Paint"/>
            </a:endParaRPr>
          </a:p>
        </p:txBody>
      </p:sp>
      <p:sp>
        <p:nvSpPr>
          <p:cNvPr id="627" name="Google Shape;627;p47"/>
          <p:cNvSpPr txBox="1"/>
          <p:nvPr/>
        </p:nvSpPr>
        <p:spPr>
          <a:xfrm>
            <a:off x="2239925" y="492338"/>
            <a:ext cx="66090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800">
                <a:solidFill>
                  <a:schemeClr val="dk1"/>
                </a:solidFill>
                <a:latin typeface="Comic Sans MS"/>
                <a:ea typeface="Comic Sans MS"/>
                <a:cs typeface="Comic Sans MS"/>
                <a:sym typeface="Comic Sans MS"/>
              </a:rPr>
              <a:t>Un billet de 20 euros</a:t>
            </a:r>
            <a:endParaRPr sz="2800">
              <a:solidFill>
                <a:schemeClr val="dk1"/>
              </a:solidFill>
              <a:latin typeface="Comic Sans MS"/>
              <a:ea typeface="Comic Sans MS"/>
              <a:cs typeface="Comic Sans MS"/>
              <a:sym typeface="Comic Sans MS"/>
            </a:endParaRPr>
          </a:p>
          <a:p>
            <a:pPr marL="0" lvl="0" indent="0" algn="ctr" rtl="0">
              <a:spcBef>
                <a:spcPts val="0"/>
              </a:spcBef>
              <a:spcAft>
                <a:spcPts val="0"/>
              </a:spcAft>
              <a:buNone/>
            </a:pPr>
            <a:r>
              <a:rPr lang="fr" sz="2800">
                <a:solidFill>
                  <a:schemeClr val="dk1"/>
                </a:solidFill>
                <a:latin typeface="Comic Sans MS"/>
                <a:ea typeface="Comic Sans MS"/>
                <a:cs typeface="Comic Sans MS"/>
                <a:sym typeface="Comic Sans MS"/>
              </a:rPr>
              <a:t>Un billet de 5 euros</a:t>
            </a:r>
            <a:endParaRPr sz="2800">
              <a:solidFill>
                <a:schemeClr val="dk1"/>
              </a:solidFill>
              <a:latin typeface="Comic Sans MS"/>
              <a:ea typeface="Comic Sans MS"/>
              <a:cs typeface="Comic Sans MS"/>
              <a:sym typeface="Comic Sans MS"/>
            </a:endParaRPr>
          </a:p>
        </p:txBody>
      </p:sp>
      <p:sp>
        <p:nvSpPr>
          <p:cNvPr id="628" name="Google Shape;628;p47"/>
          <p:cNvSpPr txBox="1"/>
          <p:nvPr/>
        </p:nvSpPr>
        <p:spPr>
          <a:xfrm rot="-1780291">
            <a:off x="203413" y="1087837"/>
            <a:ext cx="3312549" cy="89282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200">
                <a:solidFill>
                  <a:srgbClr val="FF0000"/>
                </a:solidFill>
                <a:latin typeface="Finger Paint"/>
                <a:ea typeface="Finger Paint"/>
                <a:cs typeface="Finger Paint"/>
                <a:sym typeface="Finger Paint"/>
              </a:rPr>
              <a:t>CORRECTION</a:t>
            </a:r>
            <a:endParaRPr sz="32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lin ang="5400012" scaled="0"/>
        </a:gradFill>
        <a:effectLst/>
      </p:bgPr>
    </p:bg>
    <p:spTree>
      <p:nvGrpSpPr>
        <p:cNvPr id="1" name="Shape 632"/>
        <p:cNvGrpSpPr/>
        <p:nvPr/>
      </p:nvGrpSpPr>
      <p:grpSpPr>
        <a:xfrm>
          <a:off x="0" y="0"/>
          <a:ext cx="0" cy="0"/>
          <a:chOff x="0" y="0"/>
          <a:chExt cx="0" cy="0"/>
        </a:xfrm>
      </p:grpSpPr>
      <p:sp>
        <p:nvSpPr>
          <p:cNvPr id="633" name="Google Shape;633;p48"/>
          <p:cNvSpPr txBox="1"/>
          <p:nvPr/>
        </p:nvSpPr>
        <p:spPr>
          <a:xfrm>
            <a:off x="525425" y="705125"/>
            <a:ext cx="11199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5700">
                <a:solidFill>
                  <a:srgbClr val="D5645C"/>
                </a:solidFill>
                <a:latin typeface="Fontdiner Swanky"/>
                <a:ea typeface="Fontdiner Swanky"/>
                <a:cs typeface="Fontdiner Swanky"/>
                <a:sym typeface="Fontdiner Swanky"/>
              </a:rPr>
              <a:t> </a:t>
            </a:r>
            <a:endParaRPr sz="5700">
              <a:solidFill>
                <a:srgbClr val="D5645C"/>
              </a:solidFill>
              <a:latin typeface="Fontdiner Swanky"/>
              <a:ea typeface="Fontdiner Swanky"/>
              <a:cs typeface="Fontdiner Swanky"/>
              <a:sym typeface="Fontdiner Swanky"/>
            </a:endParaRPr>
          </a:p>
        </p:txBody>
      </p:sp>
      <p:pic>
        <p:nvPicPr>
          <p:cNvPr id="634" name="Google Shape;634;p48"/>
          <p:cNvPicPr preferRelativeResize="0"/>
          <p:nvPr/>
        </p:nvPicPr>
        <p:blipFill>
          <a:blip r:embed="rId3">
            <a:alphaModFix/>
          </a:blip>
          <a:stretch>
            <a:fillRect/>
          </a:stretch>
        </p:blipFill>
        <p:spPr>
          <a:xfrm>
            <a:off x="0" y="0"/>
            <a:ext cx="1908075" cy="1908075"/>
          </a:xfrm>
          <a:prstGeom prst="rect">
            <a:avLst/>
          </a:prstGeom>
          <a:noFill/>
          <a:ln>
            <a:noFill/>
          </a:ln>
        </p:spPr>
      </p:pic>
      <p:sp>
        <p:nvSpPr>
          <p:cNvPr id="635" name="Google Shape;635;p48"/>
          <p:cNvSpPr txBox="1"/>
          <p:nvPr/>
        </p:nvSpPr>
        <p:spPr>
          <a:xfrm>
            <a:off x="394088" y="580725"/>
            <a:ext cx="11199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FFFF"/>
                </a:solidFill>
                <a:latin typeface="Finger Paint"/>
                <a:ea typeface="Finger Paint"/>
                <a:cs typeface="Finger Paint"/>
                <a:sym typeface="Finger Paint"/>
              </a:rPr>
              <a:t>17</a:t>
            </a:r>
            <a:endParaRPr sz="3200">
              <a:solidFill>
                <a:srgbClr val="FFFFFF"/>
              </a:solidFill>
              <a:latin typeface="Finger Paint"/>
              <a:ea typeface="Finger Paint"/>
              <a:cs typeface="Finger Paint"/>
              <a:sym typeface="Finger Paint"/>
            </a:endParaRPr>
          </a:p>
        </p:txBody>
      </p:sp>
      <p:pic>
        <p:nvPicPr>
          <p:cNvPr id="636" name="Google Shape;636;p48"/>
          <p:cNvPicPr preferRelativeResize="0"/>
          <p:nvPr/>
        </p:nvPicPr>
        <p:blipFill>
          <a:blip r:embed="rId4">
            <a:alphaModFix/>
          </a:blip>
          <a:stretch>
            <a:fillRect/>
          </a:stretch>
        </p:blipFill>
        <p:spPr>
          <a:xfrm>
            <a:off x="7800321" y="406513"/>
            <a:ext cx="1048604" cy="1025500"/>
          </a:xfrm>
          <a:prstGeom prst="rect">
            <a:avLst/>
          </a:prstGeom>
          <a:noFill/>
          <a:ln>
            <a:noFill/>
          </a:ln>
        </p:spPr>
      </p:pic>
      <p:pic>
        <p:nvPicPr>
          <p:cNvPr id="637" name="Google Shape;637;p48"/>
          <p:cNvPicPr preferRelativeResize="0"/>
          <p:nvPr/>
        </p:nvPicPr>
        <p:blipFill>
          <a:blip r:embed="rId5">
            <a:alphaModFix/>
          </a:blip>
          <a:stretch>
            <a:fillRect/>
          </a:stretch>
        </p:blipFill>
        <p:spPr>
          <a:xfrm>
            <a:off x="8024187" y="2457050"/>
            <a:ext cx="863625" cy="863625"/>
          </a:xfrm>
          <a:prstGeom prst="rect">
            <a:avLst/>
          </a:prstGeom>
          <a:noFill/>
          <a:ln>
            <a:noFill/>
          </a:ln>
        </p:spPr>
      </p:pic>
      <p:pic>
        <p:nvPicPr>
          <p:cNvPr id="638" name="Google Shape;638;p48"/>
          <p:cNvPicPr preferRelativeResize="0"/>
          <p:nvPr/>
        </p:nvPicPr>
        <p:blipFill>
          <a:blip r:embed="rId6">
            <a:alphaModFix/>
          </a:blip>
          <a:stretch>
            <a:fillRect/>
          </a:stretch>
        </p:blipFill>
        <p:spPr>
          <a:xfrm>
            <a:off x="7985100" y="1473650"/>
            <a:ext cx="941775" cy="941775"/>
          </a:xfrm>
          <a:prstGeom prst="rect">
            <a:avLst/>
          </a:prstGeom>
          <a:noFill/>
          <a:ln>
            <a:noFill/>
          </a:ln>
        </p:spPr>
      </p:pic>
      <p:pic>
        <p:nvPicPr>
          <p:cNvPr id="639" name="Google Shape;639;p48"/>
          <p:cNvPicPr preferRelativeResize="0"/>
          <p:nvPr/>
        </p:nvPicPr>
        <p:blipFill>
          <a:blip r:embed="rId7">
            <a:alphaModFix/>
          </a:blip>
          <a:stretch>
            <a:fillRect/>
          </a:stretch>
        </p:blipFill>
        <p:spPr>
          <a:xfrm>
            <a:off x="8129463" y="3362288"/>
            <a:ext cx="797400" cy="795800"/>
          </a:xfrm>
          <a:prstGeom prst="rect">
            <a:avLst/>
          </a:prstGeom>
          <a:noFill/>
          <a:ln>
            <a:noFill/>
          </a:ln>
        </p:spPr>
      </p:pic>
      <p:pic>
        <p:nvPicPr>
          <p:cNvPr id="640" name="Google Shape;640;p48"/>
          <p:cNvPicPr preferRelativeResize="0"/>
          <p:nvPr/>
        </p:nvPicPr>
        <p:blipFill>
          <a:blip r:embed="rId8">
            <a:alphaModFix/>
          </a:blip>
          <a:stretch>
            <a:fillRect/>
          </a:stretch>
        </p:blipFill>
        <p:spPr>
          <a:xfrm>
            <a:off x="8259536" y="4199714"/>
            <a:ext cx="667339" cy="677100"/>
          </a:xfrm>
          <a:prstGeom prst="rect">
            <a:avLst/>
          </a:prstGeom>
          <a:noFill/>
          <a:ln>
            <a:noFill/>
          </a:ln>
        </p:spPr>
      </p:pic>
      <p:sp>
        <p:nvSpPr>
          <p:cNvPr id="641" name="Google Shape;641;p48"/>
          <p:cNvSpPr txBox="1"/>
          <p:nvPr/>
        </p:nvSpPr>
        <p:spPr>
          <a:xfrm>
            <a:off x="1876913" y="298100"/>
            <a:ext cx="55605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fr" sz="2400">
                <a:solidFill>
                  <a:schemeClr val="dk1"/>
                </a:solidFill>
                <a:latin typeface="Comic Sans MS"/>
                <a:ea typeface="Comic Sans MS"/>
                <a:cs typeface="Comic Sans MS"/>
                <a:sym typeface="Comic Sans MS"/>
              </a:rPr>
              <a:t>Utilise le moins de billets et de pièces possibles pour faire 32 euros</a:t>
            </a:r>
            <a:endParaRPr/>
          </a:p>
        </p:txBody>
      </p:sp>
      <p:pic>
        <p:nvPicPr>
          <p:cNvPr id="642" name="Google Shape;642;p48"/>
          <p:cNvPicPr preferRelativeResize="0"/>
          <p:nvPr/>
        </p:nvPicPr>
        <p:blipFill>
          <a:blip r:embed="rId9">
            <a:alphaModFix/>
          </a:blip>
          <a:stretch>
            <a:fillRect/>
          </a:stretch>
        </p:blipFill>
        <p:spPr>
          <a:xfrm>
            <a:off x="7451028" y="4194274"/>
            <a:ext cx="678450" cy="688026"/>
          </a:xfrm>
          <a:prstGeom prst="rect">
            <a:avLst/>
          </a:prstGeom>
          <a:noFill/>
          <a:ln>
            <a:noFill/>
          </a:ln>
        </p:spPr>
      </p:pic>
      <p:pic>
        <p:nvPicPr>
          <p:cNvPr id="643" name="Google Shape;643;p48"/>
          <p:cNvPicPr preferRelativeResize="0"/>
          <p:nvPr/>
        </p:nvPicPr>
        <p:blipFill>
          <a:blip r:embed="rId10">
            <a:alphaModFix/>
          </a:blip>
          <a:stretch>
            <a:fillRect/>
          </a:stretch>
        </p:blipFill>
        <p:spPr>
          <a:xfrm>
            <a:off x="6642525" y="4154704"/>
            <a:ext cx="678450" cy="767133"/>
          </a:xfrm>
          <a:prstGeom prst="rect">
            <a:avLst/>
          </a:prstGeom>
          <a:noFill/>
          <a:ln>
            <a:noFill/>
          </a:ln>
        </p:spPr>
      </p:pic>
      <p:pic>
        <p:nvPicPr>
          <p:cNvPr id="644" name="Google Shape;644;p48"/>
          <p:cNvPicPr preferRelativeResize="0"/>
          <p:nvPr/>
        </p:nvPicPr>
        <p:blipFill>
          <a:blip r:embed="rId11">
            <a:alphaModFix/>
          </a:blip>
          <a:stretch>
            <a:fillRect/>
          </a:stretch>
        </p:blipFill>
        <p:spPr>
          <a:xfrm>
            <a:off x="6481450" y="1079450"/>
            <a:ext cx="1179450" cy="1335975"/>
          </a:xfrm>
          <a:prstGeom prst="rect">
            <a:avLst/>
          </a:prstGeom>
          <a:noFill/>
          <a:ln>
            <a:noFill/>
          </a:ln>
        </p:spPr>
      </p:pic>
      <p:pic>
        <p:nvPicPr>
          <p:cNvPr id="645" name="Google Shape;645;p48"/>
          <p:cNvPicPr preferRelativeResize="0"/>
          <p:nvPr/>
        </p:nvPicPr>
        <p:blipFill rotWithShape="1">
          <a:blip r:embed="rId12">
            <a:alphaModFix/>
          </a:blip>
          <a:srcRect t="24493" b="24103"/>
          <a:stretch/>
        </p:blipFill>
        <p:spPr>
          <a:xfrm>
            <a:off x="4477146" y="1462988"/>
            <a:ext cx="1680108" cy="863625"/>
          </a:xfrm>
          <a:prstGeom prst="rect">
            <a:avLst/>
          </a:prstGeom>
          <a:noFill/>
          <a:ln>
            <a:noFill/>
          </a:ln>
        </p:spPr>
      </p:pic>
      <p:pic>
        <p:nvPicPr>
          <p:cNvPr id="646" name="Google Shape;646;p48"/>
          <p:cNvPicPr preferRelativeResize="0"/>
          <p:nvPr/>
        </p:nvPicPr>
        <p:blipFill>
          <a:blip r:embed="rId13">
            <a:alphaModFix/>
          </a:blip>
          <a:stretch>
            <a:fillRect/>
          </a:stretch>
        </p:blipFill>
        <p:spPr>
          <a:xfrm>
            <a:off x="5701800" y="2373862"/>
            <a:ext cx="1680101" cy="883913"/>
          </a:xfrm>
          <a:prstGeom prst="rect">
            <a:avLst/>
          </a:prstGeom>
          <a:noFill/>
          <a:ln>
            <a:noFill/>
          </a:ln>
        </p:spPr>
      </p:pic>
      <p:pic>
        <p:nvPicPr>
          <p:cNvPr id="647" name="Google Shape;647;p48"/>
          <p:cNvPicPr preferRelativeResize="0"/>
          <p:nvPr/>
        </p:nvPicPr>
        <p:blipFill>
          <a:blip r:embed="rId14">
            <a:alphaModFix/>
          </a:blip>
          <a:stretch>
            <a:fillRect/>
          </a:stretch>
        </p:blipFill>
        <p:spPr>
          <a:xfrm>
            <a:off x="5640875" y="3362311"/>
            <a:ext cx="1680100" cy="881689"/>
          </a:xfrm>
          <a:prstGeom prst="rect">
            <a:avLst/>
          </a:prstGeom>
          <a:noFill/>
          <a:ln>
            <a:noFill/>
          </a:ln>
        </p:spPr>
      </p:pic>
      <p:pic>
        <p:nvPicPr>
          <p:cNvPr id="648" name="Google Shape;648;p48"/>
          <p:cNvPicPr preferRelativeResize="0"/>
          <p:nvPr/>
        </p:nvPicPr>
        <p:blipFill rotWithShape="1">
          <a:blip r:embed="rId15">
            <a:alphaModFix/>
          </a:blip>
          <a:srcRect l="9709" t="7097" r="7584" b="5283"/>
          <a:stretch/>
        </p:blipFill>
        <p:spPr>
          <a:xfrm rot="5400000">
            <a:off x="3952363" y="2852962"/>
            <a:ext cx="2037574" cy="1079350"/>
          </a:xfrm>
          <a:prstGeom prst="rect">
            <a:avLst/>
          </a:prstGeom>
          <a:noFill/>
          <a:ln>
            <a:noFill/>
          </a:ln>
        </p:spPr>
      </p:pic>
      <p:sp>
        <p:nvSpPr>
          <p:cNvPr id="649" name="Google Shape;649;p48"/>
          <p:cNvSpPr txBox="1"/>
          <p:nvPr/>
        </p:nvSpPr>
        <p:spPr>
          <a:xfrm>
            <a:off x="893925" y="1852050"/>
            <a:ext cx="21984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500">
              <a:solidFill>
                <a:srgbClr val="087B2E"/>
              </a:solidFill>
            </a:endParaRPr>
          </a:p>
        </p:txBody>
      </p:sp>
      <p:pic>
        <p:nvPicPr>
          <p:cNvPr id="650" name="Google Shape;650;p48"/>
          <p:cNvPicPr preferRelativeResize="0"/>
          <p:nvPr/>
        </p:nvPicPr>
        <p:blipFill>
          <a:blip r:embed="rId4">
            <a:alphaModFix/>
          </a:blip>
          <a:stretch>
            <a:fillRect/>
          </a:stretch>
        </p:blipFill>
        <p:spPr>
          <a:xfrm>
            <a:off x="7800321" y="406513"/>
            <a:ext cx="1048604" cy="10255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lin ang="5400012" scaled="0"/>
        </a:gradFill>
        <a:effectLst/>
      </p:bgPr>
    </p:bg>
    <p:spTree>
      <p:nvGrpSpPr>
        <p:cNvPr id="1" name="Shape 654"/>
        <p:cNvGrpSpPr/>
        <p:nvPr/>
      </p:nvGrpSpPr>
      <p:grpSpPr>
        <a:xfrm>
          <a:off x="0" y="0"/>
          <a:ext cx="0" cy="0"/>
          <a:chOff x="0" y="0"/>
          <a:chExt cx="0" cy="0"/>
        </a:xfrm>
      </p:grpSpPr>
      <p:sp>
        <p:nvSpPr>
          <p:cNvPr id="655" name="Google Shape;655;p49"/>
          <p:cNvSpPr txBox="1"/>
          <p:nvPr/>
        </p:nvSpPr>
        <p:spPr>
          <a:xfrm>
            <a:off x="525425" y="705125"/>
            <a:ext cx="11199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5700">
                <a:solidFill>
                  <a:srgbClr val="D5645C"/>
                </a:solidFill>
                <a:latin typeface="Fontdiner Swanky"/>
                <a:ea typeface="Fontdiner Swanky"/>
                <a:cs typeface="Fontdiner Swanky"/>
                <a:sym typeface="Fontdiner Swanky"/>
              </a:rPr>
              <a:t> </a:t>
            </a:r>
            <a:endParaRPr sz="5700">
              <a:solidFill>
                <a:srgbClr val="D5645C"/>
              </a:solidFill>
              <a:latin typeface="Fontdiner Swanky"/>
              <a:ea typeface="Fontdiner Swanky"/>
              <a:cs typeface="Fontdiner Swanky"/>
              <a:sym typeface="Fontdiner Swanky"/>
            </a:endParaRPr>
          </a:p>
        </p:txBody>
      </p:sp>
      <p:pic>
        <p:nvPicPr>
          <p:cNvPr id="656" name="Google Shape;656;p49"/>
          <p:cNvPicPr preferRelativeResize="0"/>
          <p:nvPr/>
        </p:nvPicPr>
        <p:blipFill>
          <a:blip r:embed="rId3">
            <a:alphaModFix/>
          </a:blip>
          <a:stretch>
            <a:fillRect/>
          </a:stretch>
        </p:blipFill>
        <p:spPr>
          <a:xfrm>
            <a:off x="0" y="0"/>
            <a:ext cx="1908075" cy="1908075"/>
          </a:xfrm>
          <a:prstGeom prst="rect">
            <a:avLst/>
          </a:prstGeom>
          <a:noFill/>
          <a:ln>
            <a:noFill/>
          </a:ln>
        </p:spPr>
      </p:pic>
      <p:sp>
        <p:nvSpPr>
          <p:cNvPr id="657" name="Google Shape;657;p49"/>
          <p:cNvSpPr txBox="1"/>
          <p:nvPr/>
        </p:nvSpPr>
        <p:spPr>
          <a:xfrm>
            <a:off x="394088" y="580725"/>
            <a:ext cx="11199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FFFF"/>
                </a:solidFill>
                <a:latin typeface="Finger Paint"/>
                <a:ea typeface="Finger Paint"/>
                <a:cs typeface="Finger Paint"/>
                <a:sym typeface="Finger Paint"/>
              </a:rPr>
              <a:t>17</a:t>
            </a:r>
            <a:endParaRPr sz="3200">
              <a:solidFill>
                <a:srgbClr val="FFFFFF"/>
              </a:solidFill>
              <a:latin typeface="Finger Paint"/>
              <a:ea typeface="Finger Paint"/>
              <a:cs typeface="Finger Paint"/>
              <a:sym typeface="Finger Paint"/>
            </a:endParaRPr>
          </a:p>
        </p:txBody>
      </p:sp>
      <p:sp>
        <p:nvSpPr>
          <p:cNvPr id="658" name="Google Shape;658;p49"/>
          <p:cNvSpPr txBox="1"/>
          <p:nvPr/>
        </p:nvSpPr>
        <p:spPr>
          <a:xfrm rot="-1780291">
            <a:off x="203413" y="1087837"/>
            <a:ext cx="3312549" cy="89282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200">
                <a:solidFill>
                  <a:srgbClr val="FF0000"/>
                </a:solidFill>
                <a:latin typeface="Finger Paint"/>
                <a:ea typeface="Finger Paint"/>
                <a:cs typeface="Finger Paint"/>
                <a:sym typeface="Finger Paint"/>
              </a:rPr>
              <a:t>CORRECTION</a:t>
            </a:r>
            <a:endParaRPr sz="32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a:p>
        </p:txBody>
      </p:sp>
      <p:pic>
        <p:nvPicPr>
          <p:cNvPr id="659" name="Google Shape;659;p49"/>
          <p:cNvPicPr preferRelativeResize="0"/>
          <p:nvPr/>
        </p:nvPicPr>
        <p:blipFill>
          <a:blip r:embed="rId4">
            <a:alphaModFix/>
          </a:blip>
          <a:stretch>
            <a:fillRect/>
          </a:stretch>
        </p:blipFill>
        <p:spPr>
          <a:xfrm>
            <a:off x="5640875" y="3362311"/>
            <a:ext cx="1680100" cy="881689"/>
          </a:xfrm>
          <a:prstGeom prst="rect">
            <a:avLst/>
          </a:prstGeom>
          <a:noFill/>
          <a:ln>
            <a:noFill/>
          </a:ln>
        </p:spPr>
      </p:pic>
      <p:pic>
        <p:nvPicPr>
          <p:cNvPr id="660" name="Google Shape;660;p49"/>
          <p:cNvPicPr preferRelativeResize="0"/>
          <p:nvPr/>
        </p:nvPicPr>
        <p:blipFill>
          <a:blip r:embed="rId5">
            <a:alphaModFix/>
          </a:blip>
          <a:stretch>
            <a:fillRect/>
          </a:stretch>
        </p:blipFill>
        <p:spPr>
          <a:xfrm>
            <a:off x="5701800" y="2373862"/>
            <a:ext cx="1680101" cy="883913"/>
          </a:xfrm>
          <a:prstGeom prst="rect">
            <a:avLst/>
          </a:prstGeom>
          <a:noFill/>
          <a:ln>
            <a:noFill/>
          </a:ln>
        </p:spPr>
      </p:pic>
      <p:pic>
        <p:nvPicPr>
          <p:cNvPr id="661" name="Google Shape;661;p49"/>
          <p:cNvPicPr preferRelativeResize="0"/>
          <p:nvPr/>
        </p:nvPicPr>
        <p:blipFill>
          <a:blip r:embed="rId6">
            <a:alphaModFix/>
          </a:blip>
          <a:stretch>
            <a:fillRect/>
          </a:stretch>
        </p:blipFill>
        <p:spPr>
          <a:xfrm>
            <a:off x="7461175" y="2571750"/>
            <a:ext cx="1179450" cy="13359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lin ang="5400012" scaled="0"/>
        </a:gradFill>
        <a:effectLst/>
      </p:bgPr>
    </p:bg>
    <p:spTree>
      <p:nvGrpSpPr>
        <p:cNvPr id="1" name="Shape 665"/>
        <p:cNvGrpSpPr/>
        <p:nvPr/>
      </p:nvGrpSpPr>
      <p:grpSpPr>
        <a:xfrm>
          <a:off x="0" y="0"/>
          <a:ext cx="0" cy="0"/>
          <a:chOff x="0" y="0"/>
          <a:chExt cx="0" cy="0"/>
        </a:xfrm>
      </p:grpSpPr>
      <p:sp>
        <p:nvSpPr>
          <p:cNvPr id="666" name="Google Shape;666;p50"/>
          <p:cNvSpPr txBox="1"/>
          <p:nvPr/>
        </p:nvSpPr>
        <p:spPr>
          <a:xfrm>
            <a:off x="525425" y="705125"/>
            <a:ext cx="11199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5700">
                <a:solidFill>
                  <a:srgbClr val="D5645C"/>
                </a:solidFill>
                <a:latin typeface="Fontdiner Swanky"/>
                <a:ea typeface="Fontdiner Swanky"/>
                <a:cs typeface="Fontdiner Swanky"/>
                <a:sym typeface="Fontdiner Swanky"/>
              </a:rPr>
              <a:t> </a:t>
            </a:r>
            <a:endParaRPr sz="5700">
              <a:solidFill>
                <a:srgbClr val="D5645C"/>
              </a:solidFill>
              <a:latin typeface="Fontdiner Swanky"/>
              <a:ea typeface="Fontdiner Swanky"/>
              <a:cs typeface="Fontdiner Swanky"/>
              <a:sym typeface="Fontdiner Swanky"/>
            </a:endParaRPr>
          </a:p>
        </p:txBody>
      </p:sp>
      <p:pic>
        <p:nvPicPr>
          <p:cNvPr id="667" name="Google Shape;667;p50"/>
          <p:cNvPicPr preferRelativeResize="0"/>
          <p:nvPr/>
        </p:nvPicPr>
        <p:blipFill>
          <a:blip r:embed="rId3">
            <a:alphaModFix/>
          </a:blip>
          <a:stretch>
            <a:fillRect/>
          </a:stretch>
        </p:blipFill>
        <p:spPr>
          <a:xfrm>
            <a:off x="0" y="0"/>
            <a:ext cx="1908075" cy="1908075"/>
          </a:xfrm>
          <a:prstGeom prst="rect">
            <a:avLst/>
          </a:prstGeom>
          <a:noFill/>
          <a:ln>
            <a:noFill/>
          </a:ln>
        </p:spPr>
      </p:pic>
      <p:sp>
        <p:nvSpPr>
          <p:cNvPr id="668" name="Google Shape;668;p50"/>
          <p:cNvSpPr txBox="1"/>
          <p:nvPr/>
        </p:nvSpPr>
        <p:spPr>
          <a:xfrm>
            <a:off x="394088" y="580725"/>
            <a:ext cx="11199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FFFF"/>
                </a:solidFill>
                <a:latin typeface="Finger Paint"/>
                <a:ea typeface="Finger Paint"/>
                <a:cs typeface="Finger Paint"/>
                <a:sym typeface="Finger Paint"/>
              </a:rPr>
              <a:t>17</a:t>
            </a:r>
            <a:endParaRPr sz="3200">
              <a:solidFill>
                <a:srgbClr val="FFFFFF"/>
              </a:solidFill>
              <a:latin typeface="Finger Paint"/>
              <a:ea typeface="Finger Paint"/>
              <a:cs typeface="Finger Paint"/>
              <a:sym typeface="Finger Paint"/>
            </a:endParaRPr>
          </a:p>
        </p:txBody>
      </p:sp>
      <p:pic>
        <p:nvPicPr>
          <p:cNvPr id="669" name="Google Shape;669;p50"/>
          <p:cNvPicPr preferRelativeResize="0"/>
          <p:nvPr/>
        </p:nvPicPr>
        <p:blipFill>
          <a:blip r:embed="rId4">
            <a:alphaModFix/>
          </a:blip>
          <a:stretch>
            <a:fillRect/>
          </a:stretch>
        </p:blipFill>
        <p:spPr>
          <a:xfrm>
            <a:off x="7800321" y="406513"/>
            <a:ext cx="1048604" cy="1025500"/>
          </a:xfrm>
          <a:prstGeom prst="rect">
            <a:avLst/>
          </a:prstGeom>
          <a:noFill/>
          <a:ln>
            <a:noFill/>
          </a:ln>
        </p:spPr>
      </p:pic>
      <p:pic>
        <p:nvPicPr>
          <p:cNvPr id="670" name="Google Shape;670;p50"/>
          <p:cNvPicPr preferRelativeResize="0"/>
          <p:nvPr/>
        </p:nvPicPr>
        <p:blipFill>
          <a:blip r:embed="rId5">
            <a:alphaModFix/>
          </a:blip>
          <a:stretch>
            <a:fillRect/>
          </a:stretch>
        </p:blipFill>
        <p:spPr>
          <a:xfrm>
            <a:off x="8024187" y="2457050"/>
            <a:ext cx="863625" cy="863625"/>
          </a:xfrm>
          <a:prstGeom prst="rect">
            <a:avLst/>
          </a:prstGeom>
          <a:noFill/>
          <a:ln>
            <a:noFill/>
          </a:ln>
        </p:spPr>
      </p:pic>
      <p:pic>
        <p:nvPicPr>
          <p:cNvPr id="671" name="Google Shape;671;p50"/>
          <p:cNvPicPr preferRelativeResize="0"/>
          <p:nvPr/>
        </p:nvPicPr>
        <p:blipFill>
          <a:blip r:embed="rId6">
            <a:alphaModFix/>
          </a:blip>
          <a:stretch>
            <a:fillRect/>
          </a:stretch>
        </p:blipFill>
        <p:spPr>
          <a:xfrm>
            <a:off x="7985100" y="1473650"/>
            <a:ext cx="941775" cy="941775"/>
          </a:xfrm>
          <a:prstGeom prst="rect">
            <a:avLst/>
          </a:prstGeom>
          <a:noFill/>
          <a:ln>
            <a:noFill/>
          </a:ln>
        </p:spPr>
      </p:pic>
      <p:pic>
        <p:nvPicPr>
          <p:cNvPr id="672" name="Google Shape;672;p50"/>
          <p:cNvPicPr preferRelativeResize="0"/>
          <p:nvPr/>
        </p:nvPicPr>
        <p:blipFill>
          <a:blip r:embed="rId7">
            <a:alphaModFix/>
          </a:blip>
          <a:stretch>
            <a:fillRect/>
          </a:stretch>
        </p:blipFill>
        <p:spPr>
          <a:xfrm>
            <a:off x="8129463" y="3362288"/>
            <a:ext cx="797400" cy="795800"/>
          </a:xfrm>
          <a:prstGeom prst="rect">
            <a:avLst/>
          </a:prstGeom>
          <a:noFill/>
          <a:ln>
            <a:noFill/>
          </a:ln>
        </p:spPr>
      </p:pic>
      <p:pic>
        <p:nvPicPr>
          <p:cNvPr id="673" name="Google Shape;673;p50"/>
          <p:cNvPicPr preferRelativeResize="0"/>
          <p:nvPr/>
        </p:nvPicPr>
        <p:blipFill>
          <a:blip r:embed="rId8">
            <a:alphaModFix/>
          </a:blip>
          <a:stretch>
            <a:fillRect/>
          </a:stretch>
        </p:blipFill>
        <p:spPr>
          <a:xfrm>
            <a:off x="8259536" y="4199714"/>
            <a:ext cx="667339" cy="677100"/>
          </a:xfrm>
          <a:prstGeom prst="rect">
            <a:avLst/>
          </a:prstGeom>
          <a:noFill/>
          <a:ln>
            <a:noFill/>
          </a:ln>
        </p:spPr>
      </p:pic>
      <p:sp>
        <p:nvSpPr>
          <p:cNvPr id="674" name="Google Shape;674;p50"/>
          <p:cNvSpPr txBox="1"/>
          <p:nvPr/>
        </p:nvSpPr>
        <p:spPr>
          <a:xfrm>
            <a:off x="1031275" y="553513"/>
            <a:ext cx="66090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400">
                <a:solidFill>
                  <a:schemeClr val="dk1"/>
                </a:solidFill>
                <a:latin typeface="Comic Sans MS"/>
                <a:ea typeface="Comic Sans MS"/>
                <a:cs typeface="Comic Sans MS"/>
                <a:sym typeface="Comic Sans MS"/>
              </a:rPr>
              <a:t>Utilise le moins de billets</a:t>
            </a:r>
            <a:endParaRPr sz="2400">
              <a:solidFill>
                <a:schemeClr val="dk1"/>
              </a:solidFill>
              <a:latin typeface="Comic Sans MS"/>
              <a:ea typeface="Comic Sans MS"/>
              <a:cs typeface="Comic Sans MS"/>
              <a:sym typeface="Comic Sans MS"/>
            </a:endParaRPr>
          </a:p>
          <a:p>
            <a:pPr marL="0" lvl="0" indent="0" algn="ctr" rtl="0">
              <a:spcBef>
                <a:spcPts val="0"/>
              </a:spcBef>
              <a:spcAft>
                <a:spcPts val="0"/>
              </a:spcAft>
              <a:buNone/>
            </a:pPr>
            <a:r>
              <a:rPr lang="fr" sz="2400">
                <a:solidFill>
                  <a:schemeClr val="dk1"/>
                </a:solidFill>
                <a:latin typeface="Comic Sans MS"/>
                <a:ea typeface="Comic Sans MS"/>
                <a:cs typeface="Comic Sans MS"/>
                <a:sym typeface="Comic Sans MS"/>
              </a:rPr>
              <a:t> et de pièces pour faire 34 euros</a:t>
            </a:r>
            <a:endParaRPr/>
          </a:p>
        </p:txBody>
      </p:sp>
      <p:pic>
        <p:nvPicPr>
          <p:cNvPr id="675" name="Google Shape;675;p50"/>
          <p:cNvPicPr preferRelativeResize="0"/>
          <p:nvPr/>
        </p:nvPicPr>
        <p:blipFill>
          <a:blip r:embed="rId9">
            <a:alphaModFix/>
          </a:blip>
          <a:stretch>
            <a:fillRect/>
          </a:stretch>
        </p:blipFill>
        <p:spPr>
          <a:xfrm>
            <a:off x="7451028" y="4194274"/>
            <a:ext cx="678450" cy="688026"/>
          </a:xfrm>
          <a:prstGeom prst="rect">
            <a:avLst/>
          </a:prstGeom>
          <a:noFill/>
          <a:ln>
            <a:noFill/>
          </a:ln>
        </p:spPr>
      </p:pic>
      <p:pic>
        <p:nvPicPr>
          <p:cNvPr id="676" name="Google Shape;676;p50"/>
          <p:cNvPicPr preferRelativeResize="0"/>
          <p:nvPr/>
        </p:nvPicPr>
        <p:blipFill>
          <a:blip r:embed="rId10">
            <a:alphaModFix/>
          </a:blip>
          <a:stretch>
            <a:fillRect/>
          </a:stretch>
        </p:blipFill>
        <p:spPr>
          <a:xfrm>
            <a:off x="6642525" y="4154704"/>
            <a:ext cx="678450" cy="767133"/>
          </a:xfrm>
          <a:prstGeom prst="rect">
            <a:avLst/>
          </a:prstGeom>
          <a:noFill/>
          <a:ln>
            <a:noFill/>
          </a:ln>
        </p:spPr>
      </p:pic>
      <p:pic>
        <p:nvPicPr>
          <p:cNvPr id="677" name="Google Shape;677;p50"/>
          <p:cNvPicPr preferRelativeResize="0"/>
          <p:nvPr/>
        </p:nvPicPr>
        <p:blipFill>
          <a:blip r:embed="rId11">
            <a:alphaModFix/>
          </a:blip>
          <a:stretch>
            <a:fillRect/>
          </a:stretch>
        </p:blipFill>
        <p:spPr>
          <a:xfrm>
            <a:off x="6526150" y="140950"/>
            <a:ext cx="1179450" cy="1335975"/>
          </a:xfrm>
          <a:prstGeom prst="rect">
            <a:avLst/>
          </a:prstGeom>
          <a:noFill/>
          <a:ln>
            <a:noFill/>
          </a:ln>
        </p:spPr>
      </p:pic>
      <p:pic>
        <p:nvPicPr>
          <p:cNvPr id="678" name="Google Shape;678;p50"/>
          <p:cNvPicPr preferRelativeResize="0"/>
          <p:nvPr/>
        </p:nvPicPr>
        <p:blipFill rotWithShape="1">
          <a:blip r:embed="rId12">
            <a:alphaModFix/>
          </a:blip>
          <a:srcRect t="24493" b="24103"/>
          <a:stretch/>
        </p:blipFill>
        <p:spPr>
          <a:xfrm>
            <a:off x="5701796" y="1432025"/>
            <a:ext cx="1680108" cy="863625"/>
          </a:xfrm>
          <a:prstGeom prst="rect">
            <a:avLst/>
          </a:prstGeom>
          <a:noFill/>
          <a:ln>
            <a:noFill/>
          </a:ln>
        </p:spPr>
      </p:pic>
      <p:pic>
        <p:nvPicPr>
          <p:cNvPr id="679" name="Google Shape;679;p50"/>
          <p:cNvPicPr preferRelativeResize="0"/>
          <p:nvPr/>
        </p:nvPicPr>
        <p:blipFill>
          <a:blip r:embed="rId13">
            <a:alphaModFix/>
          </a:blip>
          <a:stretch>
            <a:fillRect/>
          </a:stretch>
        </p:blipFill>
        <p:spPr>
          <a:xfrm>
            <a:off x="5701800" y="2373862"/>
            <a:ext cx="1680101" cy="883913"/>
          </a:xfrm>
          <a:prstGeom prst="rect">
            <a:avLst/>
          </a:prstGeom>
          <a:noFill/>
          <a:ln>
            <a:noFill/>
          </a:ln>
        </p:spPr>
      </p:pic>
      <p:pic>
        <p:nvPicPr>
          <p:cNvPr id="680" name="Google Shape;680;p50"/>
          <p:cNvPicPr preferRelativeResize="0"/>
          <p:nvPr/>
        </p:nvPicPr>
        <p:blipFill>
          <a:blip r:embed="rId14">
            <a:alphaModFix/>
          </a:blip>
          <a:stretch>
            <a:fillRect/>
          </a:stretch>
        </p:blipFill>
        <p:spPr>
          <a:xfrm>
            <a:off x="5640875" y="3362311"/>
            <a:ext cx="1680100" cy="881689"/>
          </a:xfrm>
          <a:prstGeom prst="rect">
            <a:avLst/>
          </a:prstGeom>
          <a:noFill/>
          <a:ln>
            <a:noFill/>
          </a:ln>
        </p:spPr>
      </p:pic>
      <p:pic>
        <p:nvPicPr>
          <p:cNvPr id="681" name="Google Shape;681;p50"/>
          <p:cNvPicPr preferRelativeResize="0"/>
          <p:nvPr/>
        </p:nvPicPr>
        <p:blipFill rotWithShape="1">
          <a:blip r:embed="rId15">
            <a:alphaModFix/>
          </a:blip>
          <a:srcRect l="9709" t="7097" r="7584" b="5283"/>
          <a:stretch/>
        </p:blipFill>
        <p:spPr>
          <a:xfrm rot="5400000">
            <a:off x="3952363" y="2852962"/>
            <a:ext cx="2037574" cy="10793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lin ang="5400012" scaled="0"/>
        </a:gradFill>
        <a:effectLst/>
      </p:bgPr>
    </p:bg>
    <p:spTree>
      <p:nvGrpSpPr>
        <p:cNvPr id="1" name="Shape 685"/>
        <p:cNvGrpSpPr/>
        <p:nvPr/>
      </p:nvGrpSpPr>
      <p:grpSpPr>
        <a:xfrm>
          <a:off x="0" y="0"/>
          <a:ext cx="0" cy="0"/>
          <a:chOff x="0" y="0"/>
          <a:chExt cx="0" cy="0"/>
        </a:xfrm>
      </p:grpSpPr>
      <p:sp>
        <p:nvSpPr>
          <p:cNvPr id="686" name="Google Shape;686;p51"/>
          <p:cNvSpPr txBox="1"/>
          <p:nvPr/>
        </p:nvSpPr>
        <p:spPr>
          <a:xfrm>
            <a:off x="525425" y="705125"/>
            <a:ext cx="11199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5700">
                <a:solidFill>
                  <a:srgbClr val="D5645C"/>
                </a:solidFill>
                <a:latin typeface="Fontdiner Swanky"/>
                <a:ea typeface="Fontdiner Swanky"/>
                <a:cs typeface="Fontdiner Swanky"/>
                <a:sym typeface="Fontdiner Swanky"/>
              </a:rPr>
              <a:t> </a:t>
            </a:r>
            <a:endParaRPr sz="5700">
              <a:solidFill>
                <a:srgbClr val="D5645C"/>
              </a:solidFill>
              <a:latin typeface="Fontdiner Swanky"/>
              <a:ea typeface="Fontdiner Swanky"/>
              <a:cs typeface="Fontdiner Swanky"/>
              <a:sym typeface="Fontdiner Swanky"/>
            </a:endParaRPr>
          </a:p>
        </p:txBody>
      </p:sp>
      <p:pic>
        <p:nvPicPr>
          <p:cNvPr id="687" name="Google Shape;687;p51"/>
          <p:cNvPicPr preferRelativeResize="0"/>
          <p:nvPr/>
        </p:nvPicPr>
        <p:blipFill>
          <a:blip r:embed="rId3">
            <a:alphaModFix/>
          </a:blip>
          <a:stretch>
            <a:fillRect/>
          </a:stretch>
        </p:blipFill>
        <p:spPr>
          <a:xfrm>
            <a:off x="0" y="0"/>
            <a:ext cx="1908075" cy="1908075"/>
          </a:xfrm>
          <a:prstGeom prst="rect">
            <a:avLst/>
          </a:prstGeom>
          <a:noFill/>
          <a:ln>
            <a:noFill/>
          </a:ln>
        </p:spPr>
      </p:pic>
      <p:sp>
        <p:nvSpPr>
          <p:cNvPr id="688" name="Google Shape;688;p51"/>
          <p:cNvSpPr txBox="1"/>
          <p:nvPr/>
        </p:nvSpPr>
        <p:spPr>
          <a:xfrm>
            <a:off x="394088" y="580725"/>
            <a:ext cx="11199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FFFF"/>
                </a:solidFill>
                <a:latin typeface="Finger Paint"/>
                <a:ea typeface="Finger Paint"/>
                <a:cs typeface="Finger Paint"/>
                <a:sym typeface="Finger Paint"/>
              </a:rPr>
              <a:t>17</a:t>
            </a:r>
            <a:endParaRPr sz="3200">
              <a:solidFill>
                <a:srgbClr val="FFFFFF"/>
              </a:solidFill>
              <a:latin typeface="Finger Paint"/>
              <a:ea typeface="Finger Paint"/>
              <a:cs typeface="Finger Paint"/>
              <a:sym typeface="Finger Paint"/>
            </a:endParaRPr>
          </a:p>
        </p:txBody>
      </p:sp>
      <p:sp>
        <p:nvSpPr>
          <p:cNvPr id="689" name="Google Shape;689;p51"/>
          <p:cNvSpPr txBox="1"/>
          <p:nvPr/>
        </p:nvSpPr>
        <p:spPr>
          <a:xfrm>
            <a:off x="2239925" y="492338"/>
            <a:ext cx="66090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800">
                <a:solidFill>
                  <a:schemeClr val="dk1"/>
                </a:solidFill>
                <a:latin typeface="Comic Sans MS"/>
                <a:ea typeface="Comic Sans MS"/>
                <a:cs typeface="Comic Sans MS"/>
                <a:sym typeface="Comic Sans MS"/>
              </a:rPr>
              <a:t>Voici les pièces et billets que tu </a:t>
            </a:r>
            <a:endParaRPr sz="2800">
              <a:solidFill>
                <a:schemeClr val="dk1"/>
              </a:solidFill>
              <a:latin typeface="Comic Sans MS"/>
              <a:ea typeface="Comic Sans MS"/>
              <a:cs typeface="Comic Sans MS"/>
              <a:sym typeface="Comic Sans MS"/>
            </a:endParaRPr>
          </a:p>
          <a:p>
            <a:pPr marL="0" lvl="0" indent="0" algn="ctr" rtl="0">
              <a:spcBef>
                <a:spcPts val="0"/>
              </a:spcBef>
              <a:spcAft>
                <a:spcPts val="0"/>
              </a:spcAft>
              <a:buNone/>
            </a:pPr>
            <a:r>
              <a:rPr lang="fr" sz="2800">
                <a:solidFill>
                  <a:schemeClr val="dk1"/>
                </a:solidFill>
                <a:latin typeface="Comic Sans MS"/>
                <a:ea typeface="Comic Sans MS"/>
                <a:cs typeface="Comic Sans MS"/>
                <a:sym typeface="Comic Sans MS"/>
              </a:rPr>
              <a:t>dois utiliser. </a:t>
            </a:r>
            <a:endParaRPr sz="2800">
              <a:solidFill>
                <a:schemeClr val="dk1"/>
              </a:solidFill>
              <a:latin typeface="Comic Sans MS"/>
              <a:ea typeface="Comic Sans MS"/>
              <a:cs typeface="Comic Sans MS"/>
              <a:sym typeface="Comic Sans MS"/>
            </a:endParaRPr>
          </a:p>
        </p:txBody>
      </p:sp>
      <p:sp>
        <p:nvSpPr>
          <p:cNvPr id="690" name="Google Shape;690;p51"/>
          <p:cNvSpPr txBox="1"/>
          <p:nvPr/>
        </p:nvSpPr>
        <p:spPr>
          <a:xfrm rot="-1780291">
            <a:off x="203413" y="1087837"/>
            <a:ext cx="3312549" cy="89282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200">
                <a:solidFill>
                  <a:srgbClr val="FF0000"/>
                </a:solidFill>
                <a:latin typeface="Finger Paint"/>
                <a:ea typeface="Finger Paint"/>
                <a:cs typeface="Finger Paint"/>
                <a:sym typeface="Finger Paint"/>
              </a:rPr>
              <a:t>CORRECTION</a:t>
            </a:r>
            <a:endParaRPr sz="32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a:p>
        </p:txBody>
      </p:sp>
      <p:sp>
        <p:nvSpPr>
          <p:cNvPr id="691" name="Google Shape;691;p51"/>
          <p:cNvSpPr txBox="1"/>
          <p:nvPr/>
        </p:nvSpPr>
        <p:spPr>
          <a:xfrm>
            <a:off x="5171175" y="1767125"/>
            <a:ext cx="3000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a:p>
        </p:txBody>
      </p:sp>
      <p:pic>
        <p:nvPicPr>
          <p:cNvPr id="692" name="Google Shape;692;p51"/>
          <p:cNvPicPr preferRelativeResize="0"/>
          <p:nvPr/>
        </p:nvPicPr>
        <p:blipFill>
          <a:blip r:embed="rId4">
            <a:alphaModFix/>
          </a:blip>
          <a:stretch>
            <a:fillRect/>
          </a:stretch>
        </p:blipFill>
        <p:spPr>
          <a:xfrm>
            <a:off x="5640875" y="3362311"/>
            <a:ext cx="1680100" cy="881689"/>
          </a:xfrm>
          <a:prstGeom prst="rect">
            <a:avLst/>
          </a:prstGeom>
          <a:noFill/>
          <a:ln>
            <a:noFill/>
          </a:ln>
        </p:spPr>
      </p:pic>
      <p:pic>
        <p:nvPicPr>
          <p:cNvPr id="693" name="Google Shape;693;p51"/>
          <p:cNvPicPr preferRelativeResize="0"/>
          <p:nvPr/>
        </p:nvPicPr>
        <p:blipFill>
          <a:blip r:embed="rId5">
            <a:alphaModFix/>
          </a:blip>
          <a:stretch>
            <a:fillRect/>
          </a:stretch>
        </p:blipFill>
        <p:spPr>
          <a:xfrm>
            <a:off x="5701800" y="2373862"/>
            <a:ext cx="1680101" cy="883913"/>
          </a:xfrm>
          <a:prstGeom prst="rect">
            <a:avLst/>
          </a:prstGeom>
          <a:noFill/>
          <a:ln>
            <a:noFill/>
          </a:ln>
        </p:spPr>
      </p:pic>
      <p:pic>
        <p:nvPicPr>
          <p:cNvPr id="694" name="Google Shape;694;p51"/>
          <p:cNvPicPr preferRelativeResize="0"/>
          <p:nvPr/>
        </p:nvPicPr>
        <p:blipFill>
          <a:blip r:embed="rId6">
            <a:alphaModFix/>
          </a:blip>
          <a:stretch>
            <a:fillRect/>
          </a:stretch>
        </p:blipFill>
        <p:spPr>
          <a:xfrm>
            <a:off x="7669475" y="1406075"/>
            <a:ext cx="1179450" cy="1335975"/>
          </a:xfrm>
          <a:prstGeom prst="rect">
            <a:avLst/>
          </a:prstGeom>
          <a:noFill/>
          <a:ln>
            <a:noFill/>
          </a:ln>
        </p:spPr>
      </p:pic>
      <p:pic>
        <p:nvPicPr>
          <p:cNvPr id="695" name="Google Shape;695;p51"/>
          <p:cNvPicPr preferRelativeResize="0"/>
          <p:nvPr/>
        </p:nvPicPr>
        <p:blipFill>
          <a:blip r:embed="rId6">
            <a:alphaModFix/>
          </a:blip>
          <a:stretch>
            <a:fillRect/>
          </a:stretch>
        </p:blipFill>
        <p:spPr>
          <a:xfrm>
            <a:off x="7511225" y="2826500"/>
            <a:ext cx="1179450" cy="1335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lin ang="5400012" scaled="0"/>
        </a:gradFill>
        <a:effectLst/>
      </p:bgPr>
    </p:bg>
    <p:spTree>
      <p:nvGrpSpPr>
        <p:cNvPr id="1" name="Shape 84"/>
        <p:cNvGrpSpPr/>
        <p:nvPr/>
      </p:nvGrpSpPr>
      <p:grpSpPr>
        <a:xfrm>
          <a:off x="0" y="0"/>
          <a:ext cx="0" cy="0"/>
          <a:chOff x="0" y="0"/>
          <a:chExt cx="0" cy="0"/>
        </a:xfrm>
      </p:grpSpPr>
      <p:graphicFrame>
        <p:nvGraphicFramePr>
          <p:cNvPr id="85" name="Google Shape;85;p16"/>
          <p:cNvGraphicFramePr/>
          <p:nvPr/>
        </p:nvGraphicFramePr>
        <p:xfrm>
          <a:off x="980063" y="2200200"/>
          <a:ext cx="3000000" cy="3000000"/>
        </p:xfrm>
        <a:graphic>
          <a:graphicData uri="http://schemas.openxmlformats.org/drawingml/2006/table">
            <a:tbl>
              <a:tblPr>
                <a:noFill/>
                <a:tableStyleId>{9F5B7C84-282D-4CC9-9CBE-BB5F0BEFD885}</a:tableStyleId>
              </a:tblPr>
              <a:tblGrid>
                <a:gridCol w="2401775"/>
                <a:gridCol w="1077475"/>
                <a:gridCol w="1050225"/>
                <a:gridCol w="1049300"/>
                <a:gridCol w="1021100"/>
                <a:gridCol w="936500"/>
              </a:tblGrid>
              <a:tr h="1025500">
                <a:tc>
                  <a:txBody>
                    <a:bodyPr/>
                    <a:lstStyle/>
                    <a:p>
                      <a:pPr marL="0" lvl="0" indent="0" algn="l" rtl="0">
                        <a:spcBef>
                          <a:spcPts val="0"/>
                        </a:spcBef>
                        <a:spcAft>
                          <a:spcPts val="0"/>
                        </a:spcAft>
                        <a:buNone/>
                      </a:pPr>
                      <a:r>
                        <a:rPr lang="fr" sz="1900">
                          <a:latin typeface="Finger Paint"/>
                          <a:ea typeface="Finger Paint"/>
                          <a:cs typeface="Finger Paint"/>
                          <a:sym typeface="Finger Paint"/>
                        </a:rPr>
                        <a:t>Pièces</a:t>
                      </a:r>
                      <a:endParaRPr sz="1900">
                        <a:latin typeface="Finger Paint"/>
                        <a:ea typeface="Finger Paint"/>
                        <a:cs typeface="Finger Paint"/>
                        <a:sym typeface="Finger Paint"/>
                      </a:endParaRPr>
                    </a:p>
                  </a:txBody>
                  <a:tcPr marL="91425" marR="91425" marT="91425" marB="91425" anchor="ctr">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r>
              <a:tr h="1051525">
                <a:tc>
                  <a:txBody>
                    <a:bodyPr/>
                    <a:lstStyle/>
                    <a:p>
                      <a:pPr marL="0" lvl="0" indent="0" algn="l" rtl="0">
                        <a:spcBef>
                          <a:spcPts val="0"/>
                        </a:spcBef>
                        <a:spcAft>
                          <a:spcPts val="0"/>
                        </a:spcAft>
                        <a:buNone/>
                      </a:pPr>
                      <a:r>
                        <a:rPr lang="fr" sz="1800">
                          <a:latin typeface="Finger Paint"/>
                          <a:ea typeface="Finger Paint"/>
                          <a:cs typeface="Finger Paint"/>
                          <a:sym typeface="Finger Paint"/>
                        </a:rPr>
                        <a:t>nombre de pièces</a:t>
                      </a:r>
                      <a:endParaRPr sz="1800">
                        <a:latin typeface="Finger Paint"/>
                        <a:ea typeface="Finger Paint"/>
                        <a:cs typeface="Finger Paint"/>
                        <a:sym typeface="Finger Paint"/>
                      </a:endParaRPr>
                    </a:p>
                  </a:txBody>
                  <a:tcPr marL="91425" marR="91425" marT="91425" marB="91425" anchor="ctr">
                    <a:solidFill>
                      <a:srgbClr val="FFFFFF"/>
                    </a:solidFill>
                  </a:tcPr>
                </a:tc>
                <a:tc>
                  <a:txBody>
                    <a:bodyPr/>
                    <a:lstStyle/>
                    <a:p>
                      <a:pPr marL="0" lvl="0" indent="0" algn="l" rtl="0">
                        <a:spcBef>
                          <a:spcPts val="0"/>
                        </a:spcBef>
                        <a:spcAft>
                          <a:spcPts val="0"/>
                        </a:spcAft>
                        <a:buNone/>
                      </a:pPr>
                      <a:r>
                        <a:rPr lang="fr"/>
                        <a:t>1</a:t>
                      </a:r>
                      <a:endParaRPr/>
                    </a:p>
                  </a:txBody>
                  <a:tcPr marL="91425" marR="91425" marT="91425" marB="91425">
                    <a:solidFill>
                      <a:srgbClr val="FFFFFF"/>
                    </a:solidFill>
                  </a:tcPr>
                </a:tc>
                <a:tc>
                  <a:txBody>
                    <a:bodyPr/>
                    <a:lstStyle/>
                    <a:p>
                      <a:pPr marL="0" lvl="0" indent="0" algn="l" rtl="0">
                        <a:spcBef>
                          <a:spcPts val="0"/>
                        </a:spcBef>
                        <a:spcAft>
                          <a:spcPts val="0"/>
                        </a:spcAft>
                        <a:buNone/>
                      </a:pPr>
                      <a:r>
                        <a:rPr lang="fr"/>
                        <a:t>2</a:t>
                      </a:r>
                      <a:endParaRPr/>
                    </a:p>
                  </a:txBody>
                  <a:tcPr marL="91425" marR="91425" marT="91425" marB="91425">
                    <a:solidFill>
                      <a:srgbClr val="FFFFFF"/>
                    </a:solidFill>
                  </a:tcPr>
                </a:tc>
                <a:tc>
                  <a:txBody>
                    <a:bodyPr/>
                    <a:lstStyle/>
                    <a:p>
                      <a:pPr marL="0" lvl="0" indent="0" algn="l" rtl="0">
                        <a:spcBef>
                          <a:spcPts val="0"/>
                        </a:spcBef>
                        <a:spcAft>
                          <a:spcPts val="0"/>
                        </a:spcAft>
                        <a:buNone/>
                      </a:pPr>
                      <a:r>
                        <a:rPr lang="fr"/>
                        <a:t>5</a:t>
                      </a:r>
                      <a:endParaRPr/>
                    </a:p>
                  </a:txBody>
                  <a:tcPr marL="91425" marR="91425" marT="91425" marB="91425">
                    <a:solidFill>
                      <a:srgbClr val="FFFFFF"/>
                    </a:solidFill>
                  </a:tcPr>
                </a:tc>
                <a:tc>
                  <a:txBody>
                    <a:bodyPr/>
                    <a:lstStyle/>
                    <a:p>
                      <a:pPr marL="0" lvl="0" indent="0" algn="l" rtl="0">
                        <a:spcBef>
                          <a:spcPts val="0"/>
                        </a:spcBef>
                        <a:spcAft>
                          <a:spcPts val="0"/>
                        </a:spcAft>
                        <a:buNone/>
                      </a:pPr>
                      <a:r>
                        <a:rPr lang="fr"/>
                        <a:t>10</a:t>
                      </a:r>
                      <a:endParaRPr/>
                    </a:p>
                  </a:txBody>
                  <a:tcPr marL="91425" marR="91425" marT="91425" marB="91425">
                    <a:solidFill>
                      <a:srgbClr val="FFFFFF"/>
                    </a:solidFill>
                  </a:tcPr>
                </a:tc>
                <a:tc>
                  <a:txBody>
                    <a:bodyPr/>
                    <a:lstStyle/>
                    <a:p>
                      <a:pPr marL="0" lvl="0" indent="0" algn="l" rtl="0">
                        <a:spcBef>
                          <a:spcPts val="0"/>
                        </a:spcBef>
                        <a:spcAft>
                          <a:spcPts val="0"/>
                        </a:spcAft>
                        <a:buNone/>
                      </a:pPr>
                      <a:r>
                        <a:rPr lang="fr"/>
                        <a:t>20</a:t>
                      </a:r>
                      <a:endParaRPr/>
                    </a:p>
                  </a:txBody>
                  <a:tcPr marL="91425" marR="91425" marT="91425" marB="91425">
                    <a:solidFill>
                      <a:srgbClr val="FFFFFF"/>
                    </a:solidFill>
                  </a:tcPr>
                </a:tc>
              </a:tr>
            </a:tbl>
          </a:graphicData>
        </a:graphic>
      </p:graphicFrame>
      <p:sp>
        <p:nvSpPr>
          <p:cNvPr id="86" name="Google Shape;86;p16"/>
          <p:cNvSpPr txBox="1"/>
          <p:nvPr/>
        </p:nvSpPr>
        <p:spPr>
          <a:xfrm>
            <a:off x="525425" y="705125"/>
            <a:ext cx="11199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5700">
                <a:solidFill>
                  <a:srgbClr val="D5645C"/>
                </a:solidFill>
                <a:latin typeface="Fontdiner Swanky"/>
                <a:ea typeface="Fontdiner Swanky"/>
                <a:cs typeface="Fontdiner Swanky"/>
                <a:sym typeface="Fontdiner Swanky"/>
              </a:rPr>
              <a:t> </a:t>
            </a:r>
            <a:endParaRPr sz="5700">
              <a:solidFill>
                <a:srgbClr val="D5645C"/>
              </a:solidFill>
              <a:latin typeface="Fontdiner Swanky"/>
              <a:ea typeface="Fontdiner Swanky"/>
              <a:cs typeface="Fontdiner Swanky"/>
              <a:sym typeface="Fontdiner Swanky"/>
            </a:endParaRPr>
          </a:p>
        </p:txBody>
      </p:sp>
      <p:pic>
        <p:nvPicPr>
          <p:cNvPr id="87" name="Google Shape;87;p16"/>
          <p:cNvPicPr preferRelativeResize="0"/>
          <p:nvPr/>
        </p:nvPicPr>
        <p:blipFill>
          <a:blip r:embed="rId3">
            <a:alphaModFix/>
          </a:blip>
          <a:stretch>
            <a:fillRect/>
          </a:stretch>
        </p:blipFill>
        <p:spPr>
          <a:xfrm>
            <a:off x="0" y="0"/>
            <a:ext cx="1908075" cy="1908075"/>
          </a:xfrm>
          <a:prstGeom prst="rect">
            <a:avLst/>
          </a:prstGeom>
          <a:noFill/>
          <a:ln>
            <a:noFill/>
          </a:ln>
        </p:spPr>
      </p:pic>
      <p:sp>
        <p:nvSpPr>
          <p:cNvPr id="88" name="Google Shape;88;p16"/>
          <p:cNvSpPr txBox="1"/>
          <p:nvPr/>
        </p:nvSpPr>
        <p:spPr>
          <a:xfrm>
            <a:off x="394088" y="580725"/>
            <a:ext cx="11199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FFFF"/>
                </a:solidFill>
                <a:latin typeface="Finger Paint"/>
                <a:ea typeface="Finger Paint"/>
                <a:cs typeface="Finger Paint"/>
                <a:sym typeface="Finger Paint"/>
              </a:rPr>
              <a:t>0</a:t>
            </a:r>
            <a:endParaRPr sz="3200">
              <a:solidFill>
                <a:srgbClr val="FFFFFF"/>
              </a:solidFill>
              <a:latin typeface="Finger Paint"/>
              <a:ea typeface="Finger Paint"/>
              <a:cs typeface="Finger Paint"/>
              <a:sym typeface="Finger Paint"/>
            </a:endParaRPr>
          </a:p>
        </p:txBody>
      </p:sp>
      <p:pic>
        <p:nvPicPr>
          <p:cNvPr id="89" name="Google Shape;89;p16"/>
          <p:cNvPicPr preferRelativeResize="0"/>
          <p:nvPr/>
        </p:nvPicPr>
        <p:blipFill>
          <a:blip r:embed="rId4">
            <a:alphaModFix/>
          </a:blip>
          <a:stretch>
            <a:fillRect/>
          </a:stretch>
        </p:blipFill>
        <p:spPr>
          <a:xfrm>
            <a:off x="3410721" y="2187038"/>
            <a:ext cx="1048604" cy="1025500"/>
          </a:xfrm>
          <a:prstGeom prst="rect">
            <a:avLst/>
          </a:prstGeom>
          <a:noFill/>
          <a:ln>
            <a:noFill/>
          </a:ln>
        </p:spPr>
      </p:pic>
      <p:pic>
        <p:nvPicPr>
          <p:cNvPr id="90" name="Google Shape;90;p16"/>
          <p:cNvPicPr preferRelativeResize="0"/>
          <p:nvPr/>
        </p:nvPicPr>
        <p:blipFill>
          <a:blip r:embed="rId5">
            <a:alphaModFix/>
          </a:blip>
          <a:stretch>
            <a:fillRect/>
          </a:stretch>
        </p:blipFill>
        <p:spPr>
          <a:xfrm>
            <a:off x="5582862" y="2228900"/>
            <a:ext cx="863625" cy="863625"/>
          </a:xfrm>
          <a:prstGeom prst="rect">
            <a:avLst/>
          </a:prstGeom>
          <a:noFill/>
          <a:ln>
            <a:noFill/>
          </a:ln>
        </p:spPr>
      </p:pic>
      <p:pic>
        <p:nvPicPr>
          <p:cNvPr id="91" name="Google Shape;91;p16"/>
          <p:cNvPicPr preferRelativeResize="0"/>
          <p:nvPr/>
        </p:nvPicPr>
        <p:blipFill>
          <a:blip r:embed="rId6">
            <a:alphaModFix/>
          </a:blip>
          <a:stretch>
            <a:fillRect/>
          </a:stretch>
        </p:blipFill>
        <p:spPr>
          <a:xfrm>
            <a:off x="4459325" y="2228900"/>
            <a:ext cx="941775" cy="941775"/>
          </a:xfrm>
          <a:prstGeom prst="rect">
            <a:avLst/>
          </a:prstGeom>
          <a:noFill/>
          <a:ln>
            <a:noFill/>
          </a:ln>
        </p:spPr>
      </p:pic>
      <p:pic>
        <p:nvPicPr>
          <p:cNvPr id="92" name="Google Shape;92;p16"/>
          <p:cNvPicPr preferRelativeResize="0"/>
          <p:nvPr/>
        </p:nvPicPr>
        <p:blipFill>
          <a:blip r:embed="rId7">
            <a:alphaModFix/>
          </a:blip>
          <a:stretch>
            <a:fillRect/>
          </a:stretch>
        </p:blipFill>
        <p:spPr>
          <a:xfrm>
            <a:off x="6628238" y="2356063"/>
            <a:ext cx="797400" cy="795800"/>
          </a:xfrm>
          <a:prstGeom prst="rect">
            <a:avLst/>
          </a:prstGeom>
          <a:noFill/>
          <a:ln>
            <a:noFill/>
          </a:ln>
        </p:spPr>
      </p:pic>
      <p:pic>
        <p:nvPicPr>
          <p:cNvPr id="93" name="Google Shape;93;p16"/>
          <p:cNvPicPr preferRelativeResize="0"/>
          <p:nvPr/>
        </p:nvPicPr>
        <p:blipFill>
          <a:blip r:embed="rId8">
            <a:alphaModFix/>
          </a:blip>
          <a:stretch>
            <a:fillRect/>
          </a:stretch>
        </p:blipFill>
        <p:spPr>
          <a:xfrm>
            <a:off x="7682886" y="2415414"/>
            <a:ext cx="667339" cy="677100"/>
          </a:xfrm>
          <a:prstGeom prst="rect">
            <a:avLst/>
          </a:prstGeom>
          <a:noFill/>
          <a:ln>
            <a:noFill/>
          </a:ln>
        </p:spPr>
      </p:pic>
      <p:sp>
        <p:nvSpPr>
          <p:cNvPr id="94" name="Google Shape;94;p16"/>
          <p:cNvSpPr txBox="1"/>
          <p:nvPr/>
        </p:nvSpPr>
        <p:spPr>
          <a:xfrm>
            <a:off x="2239925" y="492338"/>
            <a:ext cx="66090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400">
                <a:solidFill>
                  <a:schemeClr val="dk1"/>
                </a:solidFill>
                <a:latin typeface="Comic Sans MS"/>
                <a:ea typeface="Comic Sans MS"/>
                <a:cs typeface="Comic Sans MS"/>
                <a:sym typeface="Comic Sans MS"/>
              </a:rPr>
              <a:t>Combien de pièces faut-il dans chaque cas pour avoir 1 €?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lin ang="5400012" scaled="0"/>
        </a:gradFill>
        <a:effectLst/>
      </p:bgPr>
    </p:bg>
    <p:spTree>
      <p:nvGrpSpPr>
        <p:cNvPr id="1" name="Shape 699"/>
        <p:cNvGrpSpPr/>
        <p:nvPr/>
      </p:nvGrpSpPr>
      <p:grpSpPr>
        <a:xfrm>
          <a:off x="0" y="0"/>
          <a:ext cx="0" cy="0"/>
          <a:chOff x="0" y="0"/>
          <a:chExt cx="0" cy="0"/>
        </a:xfrm>
      </p:grpSpPr>
      <p:sp>
        <p:nvSpPr>
          <p:cNvPr id="700" name="Google Shape;700;p52"/>
          <p:cNvSpPr txBox="1"/>
          <p:nvPr/>
        </p:nvSpPr>
        <p:spPr>
          <a:xfrm>
            <a:off x="525425" y="705125"/>
            <a:ext cx="11199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5700">
                <a:solidFill>
                  <a:srgbClr val="D5645C"/>
                </a:solidFill>
                <a:latin typeface="Fontdiner Swanky"/>
                <a:ea typeface="Fontdiner Swanky"/>
                <a:cs typeface="Fontdiner Swanky"/>
                <a:sym typeface="Fontdiner Swanky"/>
              </a:rPr>
              <a:t> </a:t>
            </a:r>
            <a:endParaRPr sz="5700">
              <a:solidFill>
                <a:srgbClr val="D5645C"/>
              </a:solidFill>
              <a:latin typeface="Fontdiner Swanky"/>
              <a:ea typeface="Fontdiner Swanky"/>
              <a:cs typeface="Fontdiner Swanky"/>
              <a:sym typeface="Fontdiner Swanky"/>
            </a:endParaRPr>
          </a:p>
        </p:txBody>
      </p:sp>
      <p:pic>
        <p:nvPicPr>
          <p:cNvPr id="701" name="Google Shape;701;p52"/>
          <p:cNvPicPr preferRelativeResize="0"/>
          <p:nvPr/>
        </p:nvPicPr>
        <p:blipFill>
          <a:blip r:embed="rId3">
            <a:alphaModFix/>
          </a:blip>
          <a:stretch>
            <a:fillRect/>
          </a:stretch>
        </p:blipFill>
        <p:spPr>
          <a:xfrm>
            <a:off x="0" y="0"/>
            <a:ext cx="1908075" cy="1908075"/>
          </a:xfrm>
          <a:prstGeom prst="rect">
            <a:avLst/>
          </a:prstGeom>
          <a:noFill/>
          <a:ln>
            <a:noFill/>
          </a:ln>
        </p:spPr>
      </p:pic>
      <p:sp>
        <p:nvSpPr>
          <p:cNvPr id="702" name="Google Shape;702;p52"/>
          <p:cNvSpPr txBox="1"/>
          <p:nvPr/>
        </p:nvSpPr>
        <p:spPr>
          <a:xfrm>
            <a:off x="394088" y="580725"/>
            <a:ext cx="11199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FFFF"/>
                </a:solidFill>
                <a:latin typeface="Finger Paint"/>
                <a:ea typeface="Finger Paint"/>
                <a:cs typeface="Finger Paint"/>
                <a:sym typeface="Finger Paint"/>
              </a:rPr>
              <a:t>18</a:t>
            </a:r>
            <a:endParaRPr sz="3200">
              <a:solidFill>
                <a:srgbClr val="FFFFFF"/>
              </a:solidFill>
              <a:latin typeface="Finger Paint"/>
              <a:ea typeface="Finger Paint"/>
              <a:cs typeface="Finger Paint"/>
              <a:sym typeface="Finger Paint"/>
            </a:endParaRPr>
          </a:p>
        </p:txBody>
      </p:sp>
      <p:pic>
        <p:nvPicPr>
          <p:cNvPr id="703" name="Google Shape;703;p52"/>
          <p:cNvPicPr preferRelativeResize="0"/>
          <p:nvPr/>
        </p:nvPicPr>
        <p:blipFill>
          <a:blip r:embed="rId4">
            <a:alphaModFix/>
          </a:blip>
          <a:stretch>
            <a:fillRect/>
          </a:stretch>
        </p:blipFill>
        <p:spPr>
          <a:xfrm>
            <a:off x="7800321" y="406513"/>
            <a:ext cx="1048604" cy="1025500"/>
          </a:xfrm>
          <a:prstGeom prst="rect">
            <a:avLst/>
          </a:prstGeom>
          <a:noFill/>
          <a:ln>
            <a:noFill/>
          </a:ln>
        </p:spPr>
      </p:pic>
      <p:pic>
        <p:nvPicPr>
          <p:cNvPr id="704" name="Google Shape;704;p52"/>
          <p:cNvPicPr preferRelativeResize="0"/>
          <p:nvPr/>
        </p:nvPicPr>
        <p:blipFill>
          <a:blip r:embed="rId5">
            <a:alphaModFix/>
          </a:blip>
          <a:stretch>
            <a:fillRect/>
          </a:stretch>
        </p:blipFill>
        <p:spPr>
          <a:xfrm>
            <a:off x="8024187" y="2457050"/>
            <a:ext cx="863625" cy="863625"/>
          </a:xfrm>
          <a:prstGeom prst="rect">
            <a:avLst/>
          </a:prstGeom>
          <a:noFill/>
          <a:ln>
            <a:noFill/>
          </a:ln>
        </p:spPr>
      </p:pic>
      <p:pic>
        <p:nvPicPr>
          <p:cNvPr id="705" name="Google Shape;705;p52"/>
          <p:cNvPicPr preferRelativeResize="0"/>
          <p:nvPr/>
        </p:nvPicPr>
        <p:blipFill>
          <a:blip r:embed="rId6">
            <a:alphaModFix/>
          </a:blip>
          <a:stretch>
            <a:fillRect/>
          </a:stretch>
        </p:blipFill>
        <p:spPr>
          <a:xfrm>
            <a:off x="7985100" y="1473650"/>
            <a:ext cx="941775" cy="941775"/>
          </a:xfrm>
          <a:prstGeom prst="rect">
            <a:avLst/>
          </a:prstGeom>
          <a:noFill/>
          <a:ln>
            <a:noFill/>
          </a:ln>
        </p:spPr>
      </p:pic>
      <p:pic>
        <p:nvPicPr>
          <p:cNvPr id="706" name="Google Shape;706;p52"/>
          <p:cNvPicPr preferRelativeResize="0"/>
          <p:nvPr/>
        </p:nvPicPr>
        <p:blipFill>
          <a:blip r:embed="rId7">
            <a:alphaModFix/>
          </a:blip>
          <a:stretch>
            <a:fillRect/>
          </a:stretch>
        </p:blipFill>
        <p:spPr>
          <a:xfrm>
            <a:off x="8129463" y="3362288"/>
            <a:ext cx="797400" cy="795800"/>
          </a:xfrm>
          <a:prstGeom prst="rect">
            <a:avLst/>
          </a:prstGeom>
          <a:noFill/>
          <a:ln>
            <a:noFill/>
          </a:ln>
        </p:spPr>
      </p:pic>
      <p:pic>
        <p:nvPicPr>
          <p:cNvPr id="707" name="Google Shape;707;p52"/>
          <p:cNvPicPr preferRelativeResize="0"/>
          <p:nvPr/>
        </p:nvPicPr>
        <p:blipFill>
          <a:blip r:embed="rId8">
            <a:alphaModFix/>
          </a:blip>
          <a:stretch>
            <a:fillRect/>
          </a:stretch>
        </p:blipFill>
        <p:spPr>
          <a:xfrm>
            <a:off x="8259536" y="4199714"/>
            <a:ext cx="667339" cy="677100"/>
          </a:xfrm>
          <a:prstGeom prst="rect">
            <a:avLst/>
          </a:prstGeom>
          <a:noFill/>
          <a:ln>
            <a:noFill/>
          </a:ln>
        </p:spPr>
      </p:pic>
      <p:sp>
        <p:nvSpPr>
          <p:cNvPr id="708" name="Google Shape;708;p52"/>
          <p:cNvSpPr txBox="1"/>
          <p:nvPr/>
        </p:nvSpPr>
        <p:spPr>
          <a:xfrm>
            <a:off x="2239925" y="492338"/>
            <a:ext cx="66090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400">
                <a:solidFill>
                  <a:schemeClr val="dk1"/>
                </a:solidFill>
                <a:latin typeface="Comic Sans MS"/>
                <a:ea typeface="Comic Sans MS"/>
                <a:cs typeface="Comic Sans MS"/>
                <a:sym typeface="Comic Sans MS"/>
              </a:rPr>
              <a:t>Utilise le moins de billets </a:t>
            </a:r>
            <a:endParaRPr sz="2400">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fr" sz="2400">
                <a:solidFill>
                  <a:schemeClr val="dk1"/>
                </a:solidFill>
                <a:latin typeface="Comic Sans MS"/>
                <a:ea typeface="Comic Sans MS"/>
                <a:cs typeface="Comic Sans MS"/>
                <a:sym typeface="Comic Sans MS"/>
              </a:rPr>
              <a:t>pour faire 35 euros. </a:t>
            </a:r>
            <a:endParaRPr sz="2400">
              <a:solidFill>
                <a:schemeClr val="dk1"/>
              </a:solidFill>
              <a:latin typeface="Comic Sans MS"/>
              <a:ea typeface="Comic Sans MS"/>
              <a:cs typeface="Comic Sans MS"/>
              <a:sym typeface="Comic Sans MS"/>
            </a:endParaRPr>
          </a:p>
        </p:txBody>
      </p:sp>
      <p:pic>
        <p:nvPicPr>
          <p:cNvPr id="709" name="Google Shape;709;p52"/>
          <p:cNvPicPr preferRelativeResize="0"/>
          <p:nvPr/>
        </p:nvPicPr>
        <p:blipFill>
          <a:blip r:embed="rId9">
            <a:alphaModFix/>
          </a:blip>
          <a:stretch>
            <a:fillRect/>
          </a:stretch>
        </p:blipFill>
        <p:spPr>
          <a:xfrm>
            <a:off x="7451028" y="4194274"/>
            <a:ext cx="678450" cy="688026"/>
          </a:xfrm>
          <a:prstGeom prst="rect">
            <a:avLst/>
          </a:prstGeom>
          <a:noFill/>
          <a:ln>
            <a:noFill/>
          </a:ln>
        </p:spPr>
      </p:pic>
      <p:pic>
        <p:nvPicPr>
          <p:cNvPr id="710" name="Google Shape;710;p52"/>
          <p:cNvPicPr preferRelativeResize="0"/>
          <p:nvPr/>
        </p:nvPicPr>
        <p:blipFill>
          <a:blip r:embed="rId10">
            <a:alphaModFix/>
          </a:blip>
          <a:stretch>
            <a:fillRect/>
          </a:stretch>
        </p:blipFill>
        <p:spPr>
          <a:xfrm>
            <a:off x="6642525" y="4154704"/>
            <a:ext cx="678450" cy="767133"/>
          </a:xfrm>
          <a:prstGeom prst="rect">
            <a:avLst/>
          </a:prstGeom>
          <a:noFill/>
          <a:ln>
            <a:noFill/>
          </a:ln>
        </p:spPr>
      </p:pic>
      <p:pic>
        <p:nvPicPr>
          <p:cNvPr id="711" name="Google Shape;711;p52"/>
          <p:cNvPicPr preferRelativeResize="0"/>
          <p:nvPr/>
        </p:nvPicPr>
        <p:blipFill>
          <a:blip r:embed="rId11">
            <a:alphaModFix/>
          </a:blip>
          <a:stretch>
            <a:fillRect/>
          </a:stretch>
        </p:blipFill>
        <p:spPr>
          <a:xfrm>
            <a:off x="6526150" y="140950"/>
            <a:ext cx="1179450" cy="1335975"/>
          </a:xfrm>
          <a:prstGeom prst="rect">
            <a:avLst/>
          </a:prstGeom>
          <a:noFill/>
          <a:ln>
            <a:noFill/>
          </a:ln>
        </p:spPr>
      </p:pic>
      <p:pic>
        <p:nvPicPr>
          <p:cNvPr id="712" name="Google Shape;712;p52"/>
          <p:cNvPicPr preferRelativeResize="0"/>
          <p:nvPr/>
        </p:nvPicPr>
        <p:blipFill rotWithShape="1">
          <a:blip r:embed="rId12">
            <a:alphaModFix/>
          </a:blip>
          <a:srcRect t="24493" b="24103"/>
          <a:stretch/>
        </p:blipFill>
        <p:spPr>
          <a:xfrm>
            <a:off x="5701796" y="1432025"/>
            <a:ext cx="1680108" cy="863625"/>
          </a:xfrm>
          <a:prstGeom prst="rect">
            <a:avLst/>
          </a:prstGeom>
          <a:noFill/>
          <a:ln>
            <a:noFill/>
          </a:ln>
        </p:spPr>
      </p:pic>
      <p:pic>
        <p:nvPicPr>
          <p:cNvPr id="713" name="Google Shape;713;p52"/>
          <p:cNvPicPr preferRelativeResize="0"/>
          <p:nvPr/>
        </p:nvPicPr>
        <p:blipFill>
          <a:blip r:embed="rId13">
            <a:alphaModFix/>
          </a:blip>
          <a:stretch>
            <a:fillRect/>
          </a:stretch>
        </p:blipFill>
        <p:spPr>
          <a:xfrm>
            <a:off x="5701800" y="2373862"/>
            <a:ext cx="1680101" cy="883913"/>
          </a:xfrm>
          <a:prstGeom prst="rect">
            <a:avLst/>
          </a:prstGeom>
          <a:noFill/>
          <a:ln>
            <a:noFill/>
          </a:ln>
        </p:spPr>
      </p:pic>
      <p:pic>
        <p:nvPicPr>
          <p:cNvPr id="714" name="Google Shape;714;p52"/>
          <p:cNvPicPr preferRelativeResize="0"/>
          <p:nvPr/>
        </p:nvPicPr>
        <p:blipFill>
          <a:blip r:embed="rId14">
            <a:alphaModFix/>
          </a:blip>
          <a:stretch>
            <a:fillRect/>
          </a:stretch>
        </p:blipFill>
        <p:spPr>
          <a:xfrm>
            <a:off x="5640875" y="3362311"/>
            <a:ext cx="1680100" cy="881689"/>
          </a:xfrm>
          <a:prstGeom prst="rect">
            <a:avLst/>
          </a:prstGeom>
          <a:noFill/>
          <a:ln>
            <a:noFill/>
          </a:ln>
        </p:spPr>
      </p:pic>
      <p:pic>
        <p:nvPicPr>
          <p:cNvPr id="715" name="Google Shape;715;p52"/>
          <p:cNvPicPr preferRelativeResize="0"/>
          <p:nvPr/>
        </p:nvPicPr>
        <p:blipFill rotWithShape="1">
          <a:blip r:embed="rId15">
            <a:alphaModFix/>
          </a:blip>
          <a:srcRect l="9709" t="7097" r="7584" b="5283"/>
          <a:stretch/>
        </p:blipFill>
        <p:spPr>
          <a:xfrm rot="5400000">
            <a:off x="3952363" y="2852962"/>
            <a:ext cx="2037574" cy="10793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lin ang="5400012" scaled="0"/>
        </a:gradFill>
        <a:effectLst/>
      </p:bgPr>
    </p:bg>
    <p:spTree>
      <p:nvGrpSpPr>
        <p:cNvPr id="1" name="Shape 719"/>
        <p:cNvGrpSpPr/>
        <p:nvPr/>
      </p:nvGrpSpPr>
      <p:grpSpPr>
        <a:xfrm>
          <a:off x="0" y="0"/>
          <a:ext cx="0" cy="0"/>
          <a:chOff x="0" y="0"/>
          <a:chExt cx="0" cy="0"/>
        </a:xfrm>
      </p:grpSpPr>
      <p:sp>
        <p:nvSpPr>
          <p:cNvPr id="720" name="Google Shape;720;p53"/>
          <p:cNvSpPr txBox="1"/>
          <p:nvPr/>
        </p:nvSpPr>
        <p:spPr>
          <a:xfrm>
            <a:off x="525425" y="705125"/>
            <a:ext cx="11199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5700">
                <a:solidFill>
                  <a:srgbClr val="D5645C"/>
                </a:solidFill>
                <a:latin typeface="Fontdiner Swanky"/>
                <a:ea typeface="Fontdiner Swanky"/>
                <a:cs typeface="Fontdiner Swanky"/>
                <a:sym typeface="Fontdiner Swanky"/>
              </a:rPr>
              <a:t> </a:t>
            </a:r>
            <a:endParaRPr sz="5700">
              <a:solidFill>
                <a:srgbClr val="D5645C"/>
              </a:solidFill>
              <a:latin typeface="Fontdiner Swanky"/>
              <a:ea typeface="Fontdiner Swanky"/>
              <a:cs typeface="Fontdiner Swanky"/>
              <a:sym typeface="Fontdiner Swanky"/>
            </a:endParaRPr>
          </a:p>
        </p:txBody>
      </p:sp>
      <p:pic>
        <p:nvPicPr>
          <p:cNvPr id="721" name="Google Shape;721;p53"/>
          <p:cNvPicPr preferRelativeResize="0"/>
          <p:nvPr/>
        </p:nvPicPr>
        <p:blipFill>
          <a:blip r:embed="rId3">
            <a:alphaModFix/>
          </a:blip>
          <a:stretch>
            <a:fillRect/>
          </a:stretch>
        </p:blipFill>
        <p:spPr>
          <a:xfrm>
            <a:off x="0" y="0"/>
            <a:ext cx="1908075" cy="1908075"/>
          </a:xfrm>
          <a:prstGeom prst="rect">
            <a:avLst/>
          </a:prstGeom>
          <a:noFill/>
          <a:ln>
            <a:noFill/>
          </a:ln>
        </p:spPr>
      </p:pic>
      <p:sp>
        <p:nvSpPr>
          <p:cNvPr id="722" name="Google Shape;722;p53"/>
          <p:cNvSpPr txBox="1"/>
          <p:nvPr/>
        </p:nvSpPr>
        <p:spPr>
          <a:xfrm>
            <a:off x="394088" y="580725"/>
            <a:ext cx="11199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FFFF"/>
                </a:solidFill>
                <a:latin typeface="Finger Paint"/>
                <a:ea typeface="Finger Paint"/>
                <a:cs typeface="Finger Paint"/>
                <a:sym typeface="Finger Paint"/>
              </a:rPr>
              <a:t>18</a:t>
            </a:r>
            <a:endParaRPr sz="3200">
              <a:solidFill>
                <a:srgbClr val="FFFFFF"/>
              </a:solidFill>
              <a:latin typeface="Finger Paint"/>
              <a:ea typeface="Finger Paint"/>
              <a:cs typeface="Finger Paint"/>
              <a:sym typeface="Finger Paint"/>
            </a:endParaRPr>
          </a:p>
        </p:txBody>
      </p:sp>
      <p:sp>
        <p:nvSpPr>
          <p:cNvPr id="723" name="Google Shape;723;p53"/>
          <p:cNvSpPr txBox="1"/>
          <p:nvPr/>
        </p:nvSpPr>
        <p:spPr>
          <a:xfrm>
            <a:off x="2239925" y="492338"/>
            <a:ext cx="66090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800">
                <a:solidFill>
                  <a:schemeClr val="dk1"/>
                </a:solidFill>
                <a:latin typeface="Comic Sans MS"/>
                <a:ea typeface="Comic Sans MS"/>
                <a:cs typeface="Comic Sans MS"/>
                <a:sym typeface="Comic Sans MS"/>
              </a:rPr>
              <a:t>Pour obtenir 35 euros, on utilisera </a:t>
            </a:r>
            <a:endParaRPr sz="2800">
              <a:solidFill>
                <a:schemeClr val="dk1"/>
              </a:solidFill>
              <a:latin typeface="Comic Sans MS"/>
              <a:ea typeface="Comic Sans MS"/>
              <a:cs typeface="Comic Sans MS"/>
              <a:sym typeface="Comic Sans MS"/>
            </a:endParaRPr>
          </a:p>
          <a:p>
            <a:pPr marL="0" lvl="0" indent="0" algn="ctr" rtl="0">
              <a:spcBef>
                <a:spcPts val="0"/>
              </a:spcBef>
              <a:spcAft>
                <a:spcPts val="0"/>
              </a:spcAft>
              <a:buNone/>
            </a:pPr>
            <a:r>
              <a:rPr lang="fr" sz="2800">
                <a:solidFill>
                  <a:schemeClr val="dk1"/>
                </a:solidFill>
                <a:latin typeface="Comic Sans MS"/>
                <a:ea typeface="Comic Sans MS"/>
                <a:cs typeface="Comic Sans MS"/>
                <a:sym typeface="Comic Sans MS"/>
              </a:rPr>
              <a:t>billets suivants: </a:t>
            </a:r>
            <a:endParaRPr sz="2800">
              <a:solidFill>
                <a:schemeClr val="dk1"/>
              </a:solidFill>
              <a:latin typeface="Comic Sans MS"/>
              <a:ea typeface="Comic Sans MS"/>
              <a:cs typeface="Comic Sans MS"/>
              <a:sym typeface="Comic Sans MS"/>
            </a:endParaRPr>
          </a:p>
        </p:txBody>
      </p:sp>
      <p:sp>
        <p:nvSpPr>
          <p:cNvPr id="724" name="Google Shape;724;p53"/>
          <p:cNvSpPr txBox="1"/>
          <p:nvPr/>
        </p:nvSpPr>
        <p:spPr>
          <a:xfrm>
            <a:off x="1514000" y="2295650"/>
            <a:ext cx="21984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500">
              <a:solidFill>
                <a:srgbClr val="087B2E"/>
              </a:solidFill>
            </a:endParaRPr>
          </a:p>
        </p:txBody>
      </p:sp>
      <p:sp>
        <p:nvSpPr>
          <p:cNvPr id="725" name="Google Shape;725;p53"/>
          <p:cNvSpPr txBox="1"/>
          <p:nvPr/>
        </p:nvSpPr>
        <p:spPr>
          <a:xfrm rot="-1780291">
            <a:off x="203413" y="1087837"/>
            <a:ext cx="3312549" cy="89282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200">
                <a:solidFill>
                  <a:srgbClr val="FF0000"/>
                </a:solidFill>
                <a:latin typeface="Finger Paint"/>
                <a:ea typeface="Finger Paint"/>
                <a:cs typeface="Finger Paint"/>
                <a:sym typeface="Finger Paint"/>
              </a:rPr>
              <a:t>CORRECTION</a:t>
            </a:r>
            <a:endParaRPr sz="32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a:p>
        </p:txBody>
      </p:sp>
      <p:pic>
        <p:nvPicPr>
          <p:cNvPr id="726" name="Google Shape;726;p53"/>
          <p:cNvPicPr preferRelativeResize="0"/>
          <p:nvPr/>
        </p:nvPicPr>
        <p:blipFill>
          <a:blip r:embed="rId4">
            <a:alphaModFix/>
          </a:blip>
          <a:stretch>
            <a:fillRect/>
          </a:stretch>
        </p:blipFill>
        <p:spPr>
          <a:xfrm>
            <a:off x="5640875" y="3362311"/>
            <a:ext cx="1680100" cy="881689"/>
          </a:xfrm>
          <a:prstGeom prst="rect">
            <a:avLst/>
          </a:prstGeom>
          <a:noFill/>
          <a:ln>
            <a:noFill/>
          </a:ln>
        </p:spPr>
      </p:pic>
      <p:pic>
        <p:nvPicPr>
          <p:cNvPr id="727" name="Google Shape;727;p53"/>
          <p:cNvPicPr preferRelativeResize="0"/>
          <p:nvPr/>
        </p:nvPicPr>
        <p:blipFill>
          <a:blip r:embed="rId5">
            <a:alphaModFix/>
          </a:blip>
          <a:stretch>
            <a:fillRect/>
          </a:stretch>
        </p:blipFill>
        <p:spPr>
          <a:xfrm>
            <a:off x="5701800" y="2373862"/>
            <a:ext cx="1680101" cy="883913"/>
          </a:xfrm>
          <a:prstGeom prst="rect">
            <a:avLst/>
          </a:prstGeom>
          <a:noFill/>
          <a:ln>
            <a:noFill/>
          </a:ln>
        </p:spPr>
      </p:pic>
      <p:pic>
        <p:nvPicPr>
          <p:cNvPr id="728" name="Google Shape;728;p53"/>
          <p:cNvPicPr preferRelativeResize="0"/>
          <p:nvPr/>
        </p:nvPicPr>
        <p:blipFill rotWithShape="1">
          <a:blip r:embed="rId6">
            <a:alphaModFix/>
          </a:blip>
          <a:srcRect t="24493" b="24103"/>
          <a:stretch/>
        </p:blipFill>
        <p:spPr>
          <a:xfrm>
            <a:off x="5701796" y="1432025"/>
            <a:ext cx="1680108" cy="8636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lin ang="5400012" scaled="0"/>
        </a:gradFill>
        <a:effectLst/>
      </p:bgPr>
    </p:bg>
    <p:spTree>
      <p:nvGrpSpPr>
        <p:cNvPr id="1" name="Shape 732"/>
        <p:cNvGrpSpPr/>
        <p:nvPr/>
      </p:nvGrpSpPr>
      <p:grpSpPr>
        <a:xfrm>
          <a:off x="0" y="0"/>
          <a:ext cx="0" cy="0"/>
          <a:chOff x="0" y="0"/>
          <a:chExt cx="0" cy="0"/>
        </a:xfrm>
      </p:grpSpPr>
      <p:sp>
        <p:nvSpPr>
          <p:cNvPr id="733" name="Google Shape;733;p54"/>
          <p:cNvSpPr txBox="1"/>
          <p:nvPr/>
        </p:nvSpPr>
        <p:spPr>
          <a:xfrm>
            <a:off x="525425" y="705125"/>
            <a:ext cx="11199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5700">
                <a:solidFill>
                  <a:srgbClr val="D5645C"/>
                </a:solidFill>
                <a:latin typeface="Fontdiner Swanky"/>
                <a:ea typeface="Fontdiner Swanky"/>
                <a:cs typeface="Fontdiner Swanky"/>
                <a:sym typeface="Fontdiner Swanky"/>
              </a:rPr>
              <a:t> </a:t>
            </a:r>
            <a:endParaRPr sz="5700">
              <a:solidFill>
                <a:srgbClr val="D5645C"/>
              </a:solidFill>
              <a:latin typeface="Fontdiner Swanky"/>
              <a:ea typeface="Fontdiner Swanky"/>
              <a:cs typeface="Fontdiner Swanky"/>
              <a:sym typeface="Fontdiner Swanky"/>
            </a:endParaRPr>
          </a:p>
        </p:txBody>
      </p:sp>
      <p:pic>
        <p:nvPicPr>
          <p:cNvPr id="734" name="Google Shape;734;p54"/>
          <p:cNvPicPr preferRelativeResize="0"/>
          <p:nvPr/>
        </p:nvPicPr>
        <p:blipFill>
          <a:blip r:embed="rId3">
            <a:alphaModFix/>
          </a:blip>
          <a:stretch>
            <a:fillRect/>
          </a:stretch>
        </p:blipFill>
        <p:spPr>
          <a:xfrm>
            <a:off x="0" y="0"/>
            <a:ext cx="1908075" cy="1908075"/>
          </a:xfrm>
          <a:prstGeom prst="rect">
            <a:avLst/>
          </a:prstGeom>
          <a:noFill/>
          <a:ln>
            <a:noFill/>
          </a:ln>
        </p:spPr>
      </p:pic>
      <p:sp>
        <p:nvSpPr>
          <p:cNvPr id="735" name="Google Shape;735;p54"/>
          <p:cNvSpPr txBox="1"/>
          <p:nvPr/>
        </p:nvSpPr>
        <p:spPr>
          <a:xfrm>
            <a:off x="394088" y="580725"/>
            <a:ext cx="11199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FFFF"/>
                </a:solidFill>
                <a:latin typeface="Finger Paint"/>
                <a:ea typeface="Finger Paint"/>
                <a:cs typeface="Finger Paint"/>
                <a:sym typeface="Finger Paint"/>
              </a:rPr>
              <a:t>19</a:t>
            </a:r>
            <a:endParaRPr sz="3200">
              <a:solidFill>
                <a:srgbClr val="FFFFFF"/>
              </a:solidFill>
              <a:latin typeface="Finger Paint"/>
              <a:ea typeface="Finger Paint"/>
              <a:cs typeface="Finger Paint"/>
              <a:sym typeface="Finger Paint"/>
            </a:endParaRPr>
          </a:p>
        </p:txBody>
      </p:sp>
      <p:pic>
        <p:nvPicPr>
          <p:cNvPr id="736" name="Google Shape;736;p54"/>
          <p:cNvPicPr preferRelativeResize="0"/>
          <p:nvPr/>
        </p:nvPicPr>
        <p:blipFill>
          <a:blip r:embed="rId4">
            <a:alphaModFix/>
          </a:blip>
          <a:stretch>
            <a:fillRect/>
          </a:stretch>
        </p:blipFill>
        <p:spPr>
          <a:xfrm>
            <a:off x="7800321" y="406513"/>
            <a:ext cx="1048604" cy="1025500"/>
          </a:xfrm>
          <a:prstGeom prst="rect">
            <a:avLst/>
          </a:prstGeom>
          <a:noFill/>
          <a:ln>
            <a:noFill/>
          </a:ln>
        </p:spPr>
      </p:pic>
      <p:pic>
        <p:nvPicPr>
          <p:cNvPr id="737" name="Google Shape;737;p54"/>
          <p:cNvPicPr preferRelativeResize="0"/>
          <p:nvPr/>
        </p:nvPicPr>
        <p:blipFill>
          <a:blip r:embed="rId5">
            <a:alphaModFix/>
          </a:blip>
          <a:stretch>
            <a:fillRect/>
          </a:stretch>
        </p:blipFill>
        <p:spPr>
          <a:xfrm>
            <a:off x="8024187" y="2457050"/>
            <a:ext cx="863625" cy="863625"/>
          </a:xfrm>
          <a:prstGeom prst="rect">
            <a:avLst/>
          </a:prstGeom>
          <a:noFill/>
          <a:ln>
            <a:noFill/>
          </a:ln>
        </p:spPr>
      </p:pic>
      <p:pic>
        <p:nvPicPr>
          <p:cNvPr id="738" name="Google Shape;738;p54"/>
          <p:cNvPicPr preferRelativeResize="0"/>
          <p:nvPr/>
        </p:nvPicPr>
        <p:blipFill>
          <a:blip r:embed="rId6">
            <a:alphaModFix/>
          </a:blip>
          <a:stretch>
            <a:fillRect/>
          </a:stretch>
        </p:blipFill>
        <p:spPr>
          <a:xfrm>
            <a:off x="7985100" y="1473650"/>
            <a:ext cx="941775" cy="941775"/>
          </a:xfrm>
          <a:prstGeom prst="rect">
            <a:avLst/>
          </a:prstGeom>
          <a:noFill/>
          <a:ln>
            <a:noFill/>
          </a:ln>
        </p:spPr>
      </p:pic>
      <p:pic>
        <p:nvPicPr>
          <p:cNvPr id="739" name="Google Shape;739;p54"/>
          <p:cNvPicPr preferRelativeResize="0"/>
          <p:nvPr/>
        </p:nvPicPr>
        <p:blipFill>
          <a:blip r:embed="rId7">
            <a:alphaModFix/>
          </a:blip>
          <a:stretch>
            <a:fillRect/>
          </a:stretch>
        </p:blipFill>
        <p:spPr>
          <a:xfrm>
            <a:off x="8129463" y="3362288"/>
            <a:ext cx="797400" cy="795800"/>
          </a:xfrm>
          <a:prstGeom prst="rect">
            <a:avLst/>
          </a:prstGeom>
          <a:noFill/>
          <a:ln>
            <a:noFill/>
          </a:ln>
        </p:spPr>
      </p:pic>
      <p:pic>
        <p:nvPicPr>
          <p:cNvPr id="740" name="Google Shape;740;p54"/>
          <p:cNvPicPr preferRelativeResize="0"/>
          <p:nvPr/>
        </p:nvPicPr>
        <p:blipFill>
          <a:blip r:embed="rId8">
            <a:alphaModFix/>
          </a:blip>
          <a:stretch>
            <a:fillRect/>
          </a:stretch>
        </p:blipFill>
        <p:spPr>
          <a:xfrm>
            <a:off x="8259536" y="4199714"/>
            <a:ext cx="667339" cy="677100"/>
          </a:xfrm>
          <a:prstGeom prst="rect">
            <a:avLst/>
          </a:prstGeom>
          <a:noFill/>
          <a:ln>
            <a:noFill/>
          </a:ln>
        </p:spPr>
      </p:pic>
      <p:sp>
        <p:nvSpPr>
          <p:cNvPr id="741" name="Google Shape;741;p54"/>
          <p:cNvSpPr txBox="1"/>
          <p:nvPr/>
        </p:nvSpPr>
        <p:spPr>
          <a:xfrm>
            <a:off x="-825900" y="1538775"/>
            <a:ext cx="6609000" cy="374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500">
              <a:solidFill>
                <a:srgbClr val="087B2E"/>
              </a:solidFill>
            </a:endParaRPr>
          </a:p>
          <a:p>
            <a:pPr marL="0" lvl="0" indent="0" algn="ctr" rtl="0">
              <a:spcBef>
                <a:spcPts val="0"/>
              </a:spcBef>
              <a:spcAft>
                <a:spcPts val="0"/>
              </a:spcAft>
              <a:buNone/>
            </a:pPr>
            <a:r>
              <a:rPr lang="fr" sz="2400">
                <a:solidFill>
                  <a:schemeClr val="dk1"/>
                </a:solidFill>
                <a:latin typeface="Comic Sans MS"/>
                <a:ea typeface="Comic Sans MS"/>
                <a:cs typeface="Comic Sans MS"/>
                <a:sym typeface="Comic Sans MS"/>
              </a:rPr>
              <a:t>Arthur achète des fleurs </a:t>
            </a:r>
            <a:endParaRPr sz="2400">
              <a:solidFill>
                <a:schemeClr val="dk1"/>
              </a:solidFill>
              <a:latin typeface="Comic Sans MS"/>
              <a:ea typeface="Comic Sans MS"/>
              <a:cs typeface="Comic Sans MS"/>
              <a:sym typeface="Comic Sans MS"/>
            </a:endParaRPr>
          </a:p>
          <a:p>
            <a:pPr marL="0" lvl="0" indent="0" algn="ctr" rtl="0">
              <a:spcBef>
                <a:spcPts val="0"/>
              </a:spcBef>
              <a:spcAft>
                <a:spcPts val="0"/>
              </a:spcAft>
              <a:buNone/>
            </a:pPr>
            <a:r>
              <a:rPr lang="fr" sz="2400">
                <a:solidFill>
                  <a:schemeClr val="dk1"/>
                </a:solidFill>
                <a:latin typeface="Comic Sans MS"/>
                <a:ea typeface="Comic Sans MS"/>
                <a:cs typeface="Comic Sans MS"/>
                <a:sym typeface="Comic Sans MS"/>
              </a:rPr>
              <a:t>chez le fleuriste</a:t>
            </a:r>
            <a:endParaRPr sz="2400">
              <a:solidFill>
                <a:schemeClr val="dk1"/>
              </a:solidFill>
              <a:latin typeface="Comic Sans MS"/>
              <a:ea typeface="Comic Sans MS"/>
              <a:cs typeface="Comic Sans MS"/>
              <a:sym typeface="Comic Sans MS"/>
            </a:endParaRPr>
          </a:p>
          <a:p>
            <a:pPr marL="0" lvl="0" indent="0" algn="ctr" rtl="0">
              <a:spcBef>
                <a:spcPts val="0"/>
              </a:spcBef>
              <a:spcAft>
                <a:spcPts val="0"/>
              </a:spcAft>
              <a:buNone/>
            </a:pPr>
            <a:r>
              <a:rPr lang="fr" sz="2400">
                <a:solidFill>
                  <a:schemeClr val="dk1"/>
                </a:solidFill>
                <a:latin typeface="Comic Sans MS"/>
                <a:ea typeface="Comic Sans MS"/>
                <a:cs typeface="Comic Sans MS"/>
                <a:sym typeface="Comic Sans MS"/>
              </a:rPr>
              <a:t>pour la fête des mères. </a:t>
            </a:r>
            <a:endParaRPr sz="2400">
              <a:solidFill>
                <a:schemeClr val="dk1"/>
              </a:solidFill>
              <a:latin typeface="Comic Sans MS"/>
              <a:ea typeface="Comic Sans MS"/>
              <a:cs typeface="Comic Sans MS"/>
              <a:sym typeface="Comic Sans MS"/>
            </a:endParaRPr>
          </a:p>
          <a:p>
            <a:pPr marL="0" lvl="0" indent="0" algn="ctr" rtl="0">
              <a:spcBef>
                <a:spcPts val="0"/>
              </a:spcBef>
              <a:spcAft>
                <a:spcPts val="0"/>
              </a:spcAft>
              <a:buNone/>
            </a:pPr>
            <a:r>
              <a:rPr lang="fr" sz="2400">
                <a:solidFill>
                  <a:schemeClr val="dk1"/>
                </a:solidFill>
                <a:latin typeface="Comic Sans MS"/>
                <a:ea typeface="Comic Sans MS"/>
                <a:cs typeface="Comic Sans MS"/>
                <a:sym typeface="Comic Sans MS"/>
              </a:rPr>
              <a:t>Le bouquet coûte 18€. </a:t>
            </a:r>
            <a:endParaRPr sz="2400">
              <a:solidFill>
                <a:schemeClr val="dk1"/>
              </a:solidFill>
              <a:latin typeface="Comic Sans MS"/>
              <a:ea typeface="Comic Sans MS"/>
              <a:cs typeface="Comic Sans MS"/>
              <a:sym typeface="Comic Sans MS"/>
            </a:endParaRPr>
          </a:p>
          <a:p>
            <a:pPr marL="0" lvl="0" indent="0" algn="ctr" rtl="0">
              <a:spcBef>
                <a:spcPts val="0"/>
              </a:spcBef>
              <a:spcAft>
                <a:spcPts val="0"/>
              </a:spcAft>
              <a:buNone/>
            </a:pPr>
            <a:r>
              <a:rPr lang="fr" sz="2400">
                <a:solidFill>
                  <a:schemeClr val="dk1"/>
                </a:solidFill>
                <a:latin typeface="Comic Sans MS"/>
                <a:ea typeface="Comic Sans MS"/>
                <a:cs typeface="Comic Sans MS"/>
                <a:sym typeface="Comic Sans MS"/>
              </a:rPr>
              <a:t>Entoure les pièces et billets </a:t>
            </a:r>
            <a:endParaRPr sz="2400">
              <a:solidFill>
                <a:schemeClr val="dk1"/>
              </a:solidFill>
              <a:latin typeface="Comic Sans MS"/>
              <a:ea typeface="Comic Sans MS"/>
              <a:cs typeface="Comic Sans MS"/>
              <a:sym typeface="Comic Sans MS"/>
            </a:endParaRPr>
          </a:p>
          <a:p>
            <a:pPr marL="0" lvl="0" indent="0" algn="ctr" rtl="0">
              <a:spcBef>
                <a:spcPts val="0"/>
              </a:spcBef>
              <a:spcAft>
                <a:spcPts val="0"/>
              </a:spcAft>
              <a:buNone/>
            </a:pPr>
            <a:r>
              <a:rPr lang="fr" sz="2400">
                <a:solidFill>
                  <a:schemeClr val="dk1"/>
                </a:solidFill>
                <a:latin typeface="Comic Sans MS"/>
                <a:ea typeface="Comic Sans MS"/>
                <a:cs typeface="Comic Sans MS"/>
                <a:sym typeface="Comic Sans MS"/>
              </a:rPr>
              <a:t>nécessaires pour payer</a:t>
            </a:r>
            <a:endParaRPr sz="2400">
              <a:solidFill>
                <a:schemeClr val="dk1"/>
              </a:solidFill>
              <a:latin typeface="Comic Sans MS"/>
              <a:ea typeface="Comic Sans MS"/>
              <a:cs typeface="Comic Sans MS"/>
              <a:sym typeface="Comic Sans MS"/>
            </a:endParaRPr>
          </a:p>
          <a:p>
            <a:pPr marL="0" lvl="0" indent="0" algn="ctr" rtl="0">
              <a:spcBef>
                <a:spcPts val="0"/>
              </a:spcBef>
              <a:spcAft>
                <a:spcPts val="0"/>
              </a:spcAft>
              <a:buNone/>
            </a:pPr>
            <a:r>
              <a:rPr lang="fr" sz="2400">
                <a:solidFill>
                  <a:schemeClr val="dk1"/>
                </a:solidFill>
                <a:latin typeface="Comic Sans MS"/>
                <a:ea typeface="Comic Sans MS"/>
                <a:cs typeface="Comic Sans MS"/>
                <a:sym typeface="Comic Sans MS"/>
              </a:rPr>
              <a:t>la somme juste. </a:t>
            </a:r>
            <a:endParaRPr sz="2400">
              <a:solidFill>
                <a:schemeClr val="dk1"/>
              </a:solidFill>
              <a:latin typeface="Comic Sans MS"/>
              <a:ea typeface="Comic Sans MS"/>
              <a:cs typeface="Comic Sans MS"/>
              <a:sym typeface="Comic Sans MS"/>
            </a:endParaRPr>
          </a:p>
          <a:p>
            <a:pPr marL="0" lvl="0" indent="0" algn="ctr" rtl="0">
              <a:spcBef>
                <a:spcPts val="0"/>
              </a:spcBef>
              <a:spcAft>
                <a:spcPts val="0"/>
              </a:spcAft>
              <a:buNone/>
            </a:pPr>
            <a:endParaRPr sz="2400">
              <a:solidFill>
                <a:schemeClr val="dk1"/>
              </a:solidFill>
              <a:latin typeface="Comic Sans MS"/>
              <a:ea typeface="Comic Sans MS"/>
              <a:cs typeface="Comic Sans MS"/>
              <a:sym typeface="Comic Sans MS"/>
            </a:endParaRPr>
          </a:p>
          <a:p>
            <a:pPr marL="0" lvl="0" indent="0" algn="ctr" rtl="0">
              <a:spcBef>
                <a:spcPts val="0"/>
              </a:spcBef>
              <a:spcAft>
                <a:spcPts val="0"/>
              </a:spcAft>
              <a:buNone/>
            </a:pPr>
            <a:endParaRPr sz="2400">
              <a:solidFill>
                <a:schemeClr val="dk1"/>
              </a:solidFill>
              <a:latin typeface="Comic Sans MS"/>
              <a:ea typeface="Comic Sans MS"/>
              <a:cs typeface="Comic Sans MS"/>
              <a:sym typeface="Comic Sans MS"/>
            </a:endParaRPr>
          </a:p>
        </p:txBody>
      </p:sp>
      <p:pic>
        <p:nvPicPr>
          <p:cNvPr id="742" name="Google Shape;742;p54"/>
          <p:cNvPicPr preferRelativeResize="0"/>
          <p:nvPr/>
        </p:nvPicPr>
        <p:blipFill>
          <a:blip r:embed="rId9">
            <a:alphaModFix/>
          </a:blip>
          <a:stretch>
            <a:fillRect/>
          </a:stretch>
        </p:blipFill>
        <p:spPr>
          <a:xfrm>
            <a:off x="7451028" y="4194274"/>
            <a:ext cx="678450" cy="688026"/>
          </a:xfrm>
          <a:prstGeom prst="rect">
            <a:avLst/>
          </a:prstGeom>
          <a:noFill/>
          <a:ln>
            <a:noFill/>
          </a:ln>
        </p:spPr>
      </p:pic>
      <p:pic>
        <p:nvPicPr>
          <p:cNvPr id="743" name="Google Shape;743;p54"/>
          <p:cNvPicPr preferRelativeResize="0"/>
          <p:nvPr/>
        </p:nvPicPr>
        <p:blipFill>
          <a:blip r:embed="rId10">
            <a:alphaModFix/>
          </a:blip>
          <a:stretch>
            <a:fillRect/>
          </a:stretch>
        </p:blipFill>
        <p:spPr>
          <a:xfrm>
            <a:off x="6642525" y="4154704"/>
            <a:ext cx="678450" cy="767133"/>
          </a:xfrm>
          <a:prstGeom prst="rect">
            <a:avLst/>
          </a:prstGeom>
          <a:noFill/>
          <a:ln>
            <a:noFill/>
          </a:ln>
        </p:spPr>
      </p:pic>
      <p:pic>
        <p:nvPicPr>
          <p:cNvPr id="744" name="Google Shape;744;p54"/>
          <p:cNvPicPr preferRelativeResize="0"/>
          <p:nvPr/>
        </p:nvPicPr>
        <p:blipFill>
          <a:blip r:embed="rId11">
            <a:alphaModFix/>
          </a:blip>
          <a:stretch>
            <a:fillRect/>
          </a:stretch>
        </p:blipFill>
        <p:spPr>
          <a:xfrm>
            <a:off x="6526150" y="140950"/>
            <a:ext cx="1179450" cy="1335975"/>
          </a:xfrm>
          <a:prstGeom prst="rect">
            <a:avLst/>
          </a:prstGeom>
          <a:noFill/>
          <a:ln>
            <a:noFill/>
          </a:ln>
        </p:spPr>
      </p:pic>
      <p:pic>
        <p:nvPicPr>
          <p:cNvPr id="745" name="Google Shape;745;p54"/>
          <p:cNvPicPr preferRelativeResize="0"/>
          <p:nvPr/>
        </p:nvPicPr>
        <p:blipFill rotWithShape="1">
          <a:blip r:embed="rId12">
            <a:alphaModFix/>
          </a:blip>
          <a:srcRect t="24493" b="24103"/>
          <a:stretch/>
        </p:blipFill>
        <p:spPr>
          <a:xfrm>
            <a:off x="5701796" y="1432025"/>
            <a:ext cx="1680108" cy="863625"/>
          </a:xfrm>
          <a:prstGeom prst="rect">
            <a:avLst/>
          </a:prstGeom>
          <a:noFill/>
          <a:ln>
            <a:noFill/>
          </a:ln>
        </p:spPr>
      </p:pic>
      <p:pic>
        <p:nvPicPr>
          <p:cNvPr id="746" name="Google Shape;746;p54"/>
          <p:cNvPicPr preferRelativeResize="0"/>
          <p:nvPr/>
        </p:nvPicPr>
        <p:blipFill>
          <a:blip r:embed="rId13">
            <a:alphaModFix/>
          </a:blip>
          <a:stretch>
            <a:fillRect/>
          </a:stretch>
        </p:blipFill>
        <p:spPr>
          <a:xfrm>
            <a:off x="5701800" y="2373862"/>
            <a:ext cx="1680101" cy="883913"/>
          </a:xfrm>
          <a:prstGeom prst="rect">
            <a:avLst/>
          </a:prstGeom>
          <a:noFill/>
          <a:ln>
            <a:noFill/>
          </a:ln>
        </p:spPr>
      </p:pic>
      <p:pic>
        <p:nvPicPr>
          <p:cNvPr id="747" name="Google Shape;747;p54"/>
          <p:cNvPicPr preferRelativeResize="0"/>
          <p:nvPr/>
        </p:nvPicPr>
        <p:blipFill>
          <a:blip r:embed="rId14">
            <a:alphaModFix/>
          </a:blip>
          <a:stretch>
            <a:fillRect/>
          </a:stretch>
        </p:blipFill>
        <p:spPr>
          <a:xfrm>
            <a:off x="5640875" y="3362311"/>
            <a:ext cx="1680100" cy="881689"/>
          </a:xfrm>
          <a:prstGeom prst="rect">
            <a:avLst/>
          </a:prstGeom>
          <a:noFill/>
          <a:ln>
            <a:noFill/>
          </a:ln>
        </p:spPr>
      </p:pic>
      <p:pic>
        <p:nvPicPr>
          <p:cNvPr id="748" name="Google Shape;748;p54"/>
          <p:cNvPicPr preferRelativeResize="0"/>
          <p:nvPr/>
        </p:nvPicPr>
        <p:blipFill rotWithShape="1">
          <a:blip r:embed="rId15">
            <a:alphaModFix/>
          </a:blip>
          <a:srcRect l="9709" t="7097" r="7584" b="5283"/>
          <a:stretch/>
        </p:blipFill>
        <p:spPr>
          <a:xfrm rot="5400000">
            <a:off x="3952363" y="2852962"/>
            <a:ext cx="2037574" cy="1079350"/>
          </a:xfrm>
          <a:prstGeom prst="rect">
            <a:avLst/>
          </a:prstGeom>
          <a:noFill/>
          <a:ln>
            <a:noFill/>
          </a:ln>
        </p:spPr>
      </p:pic>
      <p:sp>
        <p:nvSpPr>
          <p:cNvPr id="749" name="Google Shape;749;p54"/>
          <p:cNvSpPr txBox="1"/>
          <p:nvPr/>
        </p:nvSpPr>
        <p:spPr>
          <a:xfrm>
            <a:off x="760475" y="1767125"/>
            <a:ext cx="2198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500">
              <a:solidFill>
                <a:srgbClr val="087B2E"/>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lin ang="5400012" scaled="0"/>
        </a:gradFill>
        <a:effectLst/>
      </p:bgPr>
    </p:bg>
    <p:spTree>
      <p:nvGrpSpPr>
        <p:cNvPr id="1" name="Shape 753"/>
        <p:cNvGrpSpPr/>
        <p:nvPr/>
      </p:nvGrpSpPr>
      <p:grpSpPr>
        <a:xfrm>
          <a:off x="0" y="0"/>
          <a:ext cx="0" cy="0"/>
          <a:chOff x="0" y="0"/>
          <a:chExt cx="0" cy="0"/>
        </a:xfrm>
      </p:grpSpPr>
      <p:sp>
        <p:nvSpPr>
          <p:cNvPr id="754" name="Google Shape;754;p55"/>
          <p:cNvSpPr txBox="1"/>
          <p:nvPr/>
        </p:nvSpPr>
        <p:spPr>
          <a:xfrm>
            <a:off x="525425" y="705125"/>
            <a:ext cx="11199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5700">
                <a:solidFill>
                  <a:srgbClr val="D5645C"/>
                </a:solidFill>
                <a:latin typeface="Fontdiner Swanky"/>
                <a:ea typeface="Fontdiner Swanky"/>
                <a:cs typeface="Fontdiner Swanky"/>
                <a:sym typeface="Fontdiner Swanky"/>
              </a:rPr>
              <a:t> </a:t>
            </a:r>
            <a:endParaRPr sz="5700">
              <a:solidFill>
                <a:srgbClr val="D5645C"/>
              </a:solidFill>
              <a:latin typeface="Fontdiner Swanky"/>
              <a:ea typeface="Fontdiner Swanky"/>
              <a:cs typeface="Fontdiner Swanky"/>
              <a:sym typeface="Fontdiner Swanky"/>
            </a:endParaRPr>
          </a:p>
        </p:txBody>
      </p:sp>
      <p:pic>
        <p:nvPicPr>
          <p:cNvPr id="755" name="Google Shape;755;p55"/>
          <p:cNvPicPr preferRelativeResize="0"/>
          <p:nvPr/>
        </p:nvPicPr>
        <p:blipFill>
          <a:blip r:embed="rId3">
            <a:alphaModFix/>
          </a:blip>
          <a:stretch>
            <a:fillRect/>
          </a:stretch>
        </p:blipFill>
        <p:spPr>
          <a:xfrm>
            <a:off x="0" y="0"/>
            <a:ext cx="1908075" cy="1908075"/>
          </a:xfrm>
          <a:prstGeom prst="rect">
            <a:avLst/>
          </a:prstGeom>
          <a:noFill/>
          <a:ln>
            <a:noFill/>
          </a:ln>
        </p:spPr>
      </p:pic>
      <p:sp>
        <p:nvSpPr>
          <p:cNvPr id="756" name="Google Shape;756;p55"/>
          <p:cNvSpPr txBox="1"/>
          <p:nvPr/>
        </p:nvSpPr>
        <p:spPr>
          <a:xfrm>
            <a:off x="394088" y="580725"/>
            <a:ext cx="11199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FFFF"/>
                </a:solidFill>
                <a:latin typeface="Finger Paint"/>
                <a:ea typeface="Finger Paint"/>
                <a:cs typeface="Finger Paint"/>
                <a:sym typeface="Finger Paint"/>
              </a:rPr>
              <a:t>19</a:t>
            </a:r>
            <a:endParaRPr sz="3200">
              <a:solidFill>
                <a:srgbClr val="FFFFFF"/>
              </a:solidFill>
              <a:latin typeface="Finger Paint"/>
              <a:ea typeface="Finger Paint"/>
              <a:cs typeface="Finger Paint"/>
              <a:sym typeface="Finger Paint"/>
            </a:endParaRPr>
          </a:p>
        </p:txBody>
      </p:sp>
      <p:sp>
        <p:nvSpPr>
          <p:cNvPr id="757" name="Google Shape;757;p55"/>
          <p:cNvSpPr txBox="1"/>
          <p:nvPr/>
        </p:nvSpPr>
        <p:spPr>
          <a:xfrm>
            <a:off x="3290025" y="527988"/>
            <a:ext cx="6609000" cy="2770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fr" sz="2400">
                <a:solidFill>
                  <a:schemeClr val="dk1"/>
                </a:solidFill>
                <a:latin typeface="Comic Sans MS"/>
                <a:ea typeface="Comic Sans MS"/>
                <a:cs typeface="Comic Sans MS"/>
                <a:sym typeface="Comic Sans MS"/>
              </a:rPr>
              <a:t>Arthur achète des fleurs </a:t>
            </a:r>
            <a:endParaRPr sz="2400">
              <a:solidFill>
                <a:schemeClr val="dk1"/>
              </a:solidFill>
              <a:latin typeface="Comic Sans MS"/>
              <a:ea typeface="Comic Sans MS"/>
              <a:cs typeface="Comic Sans MS"/>
              <a:sym typeface="Comic Sans MS"/>
            </a:endParaRPr>
          </a:p>
          <a:p>
            <a:pPr marL="0" lvl="0" indent="0" algn="ctr" rtl="0">
              <a:spcBef>
                <a:spcPts val="0"/>
              </a:spcBef>
              <a:spcAft>
                <a:spcPts val="0"/>
              </a:spcAft>
              <a:buClr>
                <a:schemeClr val="dk1"/>
              </a:buClr>
              <a:buSzPts val="1100"/>
              <a:buFont typeface="Arial"/>
              <a:buNone/>
            </a:pPr>
            <a:r>
              <a:rPr lang="fr" sz="2400">
                <a:solidFill>
                  <a:schemeClr val="dk1"/>
                </a:solidFill>
                <a:latin typeface="Comic Sans MS"/>
                <a:ea typeface="Comic Sans MS"/>
                <a:cs typeface="Comic Sans MS"/>
                <a:sym typeface="Comic Sans MS"/>
              </a:rPr>
              <a:t>chez le fleuriste</a:t>
            </a:r>
            <a:endParaRPr sz="2400">
              <a:solidFill>
                <a:schemeClr val="dk1"/>
              </a:solidFill>
              <a:latin typeface="Comic Sans MS"/>
              <a:ea typeface="Comic Sans MS"/>
              <a:cs typeface="Comic Sans MS"/>
              <a:sym typeface="Comic Sans MS"/>
            </a:endParaRPr>
          </a:p>
          <a:p>
            <a:pPr marL="0" lvl="0" indent="0" algn="ctr" rtl="0">
              <a:spcBef>
                <a:spcPts val="0"/>
              </a:spcBef>
              <a:spcAft>
                <a:spcPts val="0"/>
              </a:spcAft>
              <a:buClr>
                <a:schemeClr val="dk1"/>
              </a:buClr>
              <a:buSzPts val="1100"/>
              <a:buFont typeface="Arial"/>
              <a:buNone/>
            </a:pPr>
            <a:r>
              <a:rPr lang="fr" sz="2400">
                <a:solidFill>
                  <a:schemeClr val="dk1"/>
                </a:solidFill>
                <a:latin typeface="Comic Sans MS"/>
                <a:ea typeface="Comic Sans MS"/>
                <a:cs typeface="Comic Sans MS"/>
                <a:sym typeface="Comic Sans MS"/>
              </a:rPr>
              <a:t>pour la fête des mères. </a:t>
            </a:r>
            <a:endParaRPr sz="2400">
              <a:solidFill>
                <a:schemeClr val="dk1"/>
              </a:solidFill>
              <a:latin typeface="Comic Sans MS"/>
              <a:ea typeface="Comic Sans MS"/>
              <a:cs typeface="Comic Sans MS"/>
              <a:sym typeface="Comic Sans MS"/>
            </a:endParaRPr>
          </a:p>
          <a:p>
            <a:pPr marL="0" lvl="0" indent="0" algn="ctr" rtl="0">
              <a:spcBef>
                <a:spcPts val="0"/>
              </a:spcBef>
              <a:spcAft>
                <a:spcPts val="0"/>
              </a:spcAft>
              <a:buClr>
                <a:schemeClr val="dk1"/>
              </a:buClr>
              <a:buSzPts val="1100"/>
              <a:buFont typeface="Arial"/>
              <a:buNone/>
            </a:pPr>
            <a:r>
              <a:rPr lang="fr" sz="2400">
                <a:solidFill>
                  <a:schemeClr val="dk1"/>
                </a:solidFill>
                <a:latin typeface="Comic Sans MS"/>
                <a:ea typeface="Comic Sans MS"/>
                <a:cs typeface="Comic Sans MS"/>
                <a:sym typeface="Comic Sans MS"/>
              </a:rPr>
              <a:t>Le bouquet coûte 18€. </a:t>
            </a:r>
            <a:endParaRPr sz="2400">
              <a:solidFill>
                <a:schemeClr val="dk1"/>
              </a:solidFill>
              <a:latin typeface="Comic Sans MS"/>
              <a:ea typeface="Comic Sans MS"/>
              <a:cs typeface="Comic Sans MS"/>
              <a:sym typeface="Comic Sans MS"/>
            </a:endParaRPr>
          </a:p>
          <a:p>
            <a:pPr marL="0" lvl="0" indent="0" algn="ctr" rtl="0">
              <a:spcBef>
                <a:spcPts val="0"/>
              </a:spcBef>
              <a:spcAft>
                <a:spcPts val="0"/>
              </a:spcAft>
              <a:buClr>
                <a:schemeClr val="dk1"/>
              </a:buClr>
              <a:buSzPts val="1100"/>
              <a:buFont typeface="Arial"/>
              <a:buNone/>
            </a:pPr>
            <a:r>
              <a:rPr lang="fr" sz="2400">
                <a:solidFill>
                  <a:schemeClr val="dk1"/>
                </a:solidFill>
                <a:latin typeface="Comic Sans MS"/>
                <a:ea typeface="Comic Sans MS"/>
                <a:cs typeface="Comic Sans MS"/>
                <a:sym typeface="Comic Sans MS"/>
              </a:rPr>
              <a:t>Entoure les pièces et billets </a:t>
            </a:r>
            <a:endParaRPr sz="2400">
              <a:solidFill>
                <a:schemeClr val="dk1"/>
              </a:solidFill>
              <a:latin typeface="Comic Sans MS"/>
              <a:ea typeface="Comic Sans MS"/>
              <a:cs typeface="Comic Sans MS"/>
              <a:sym typeface="Comic Sans MS"/>
            </a:endParaRPr>
          </a:p>
          <a:p>
            <a:pPr marL="0" lvl="0" indent="0" algn="ctr" rtl="0">
              <a:spcBef>
                <a:spcPts val="0"/>
              </a:spcBef>
              <a:spcAft>
                <a:spcPts val="0"/>
              </a:spcAft>
              <a:buNone/>
            </a:pPr>
            <a:r>
              <a:rPr lang="fr" sz="2400">
                <a:solidFill>
                  <a:schemeClr val="dk1"/>
                </a:solidFill>
                <a:latin typeface="Comic Sans MS"/>
                <a:ea typeface="Comic Sans MS"/>
                <a:cs typeface="Comic Sans MS"/>
                <a:sym typeface="Comic Sans MS"/>
              </a:rPr>
              <a:t>nécessaires pour payer </a:t>
            </a:r>
            <a:endParaRPr sz="2400">
              <a:solidFill>
                <a:schemeClr val="dk1"/>
              </a:solidFill>
              <a:latin typeface="Comic Sans MS"/>
              <a:ea typeface="Comic Sans MS"/>
              <a:cs typeface="Comic Sans MS"/>
              <a:sym typeface="Comic Sans MS"/>
            </a:endParaRPr>
          </a:p>
          <a:p>
            <a:pPr marL="0" lvl="0" indent="0" algn="ctr" rtl="0">
              <a:spcBef>
                <a:spcPts val="0"/>
              </a:spcBef>
              <a:spcAft>
                <a:spcPts val="0"/>
              </a:spcAft>
              <a:buClr>
                <a:schemeClr val="dk1"/>
              </a:buClr>
              <a:buSzPts val="1100"/>
              <a:buFont typeface="Arial"/>
              <a:buNone/>
            </a:pPr>
            <a:r>
              <a:rPr lang="fr" sz="2400">
                <a:solidFill>
                  <a:schemeClr val="dk1"/>
                </a:solidFill>
                <a:latin typeface="Comic Sans MS"/>
                <a:ea typeface="Comic Sans MS"/>
                <a:cs typeface="Comic Sans MS"/>
                <a:sym typeface="Comic Sans MS"/>
              </a:rPr>
              <a:t>la somme juste.</a:t>
            </a:r>
            <a:endParaRPr sz="2800">
              <a:solidFill>
                <a:schemeClr val="dk1"/>
              </a:solidFill>
              <a:latin typeface="Comic Sans MS"/>
              <a:ea typeface="Comic Sans MS"/>
              <a:cs typeface="Comic Sans MS"/>
              <a:sym typeface="Comic Sans MS"/>
            </a:endParaRPr>
          </a:p>
        </p:txBody>
      </p:sp>
      <p:sp>
        <p:nvSpPr>
          <p:cNvPr id="758" name="Google Shape;758;p55"/>
          <p:cNvSpPr txBox="1"/>
          <p:nvPr/>
        </p:nvSpPr>
        <p:spPr>
          <a:xfrm>
            <a:off x="1514000" y="2295650"/>
            <a:ext cx="21984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500">
              <a:solidFill>
                <a:srgbClr val="087B2E"/>
              </a:solidFill>
            </a:endParaRPr>
          </a:p>
        </p:txBody>
      </p:sp>
      <p:sp>
        <p:nvSpPr>
          <p:cNvPr id="759" name="Google Shape;759;p55"/>
          <p:cNvSpPr txBox="1"/>
          <p:nvPr/>
        </p:nvSpPr>
        <p:spPr>
          <a:xfrm rot="-1780291">
            <a:off x="5994338" y="3356737"/>
            <a:ext cx="3312549" cy="89282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200">
                <a:solidFill>
                  <a:srgbClr val="FF0000"/>
                </a:solidFill>
                <a:latin typeface="Finger Paint"/>
                <a:ea typeface="Finger Paint"/>
                <a:cs typeface="Finger Paint"/>
                <a:sym typeface="Finger Paint"/>
              </a:rPr>
              <a:t>CORRECTION</a:t>
            </a:r>
            <a:endParaRPr sz="32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a:p>
        </p:txBody>
      </p:sp>
      <p:pic>
        <p:nvPicPr>
          <p:cNvPr id="760" name="Google Shape;760;p55"/>
          <p:cNvPicPr preferRelativeResize="0"/>
          <p:nvPr/>
        </p:nvPicPr>
        <p:blipFill>
          <a:blip r:embed="rId4">
            <a:alphaModFix/>
          </a:blip>
          <a:stretch>
            <a:fillRect/>
          </a:stretch>
        </p:blipFill>
        <p:spPr>
          <a:xfrm>
            <a:off x="3152121" y="406513"/>
            <a:ext cx="1048604" cy="1025500"/>
          </a:xfrm>
          <a:prstGeom prst="rect">
            <a:avLst/>
          </a:prstGeom>
          <a:noFill/>
          <a:ln>
            <a:noFill/>
          </a:ln>
        </p:spPr>
      </p:pic>
      <p:pic>
        <p:nvPicPr>
          <p:cNvPr id="761" name="Google Shape;761;p55"/>
          <p:cNvPicPr preferRelativeResize="0"/>
          <p:nvPr/>
        </p:nvPicPr>
        <p:blipFill>
          <a:blip r:embed="rId5">
            <a:alphaModFix/>
          </a:blip>
          <a:stretch>
            <a:fillRect/>
          </a:stretch>
        </p:blipFill>
        <p:spPr>
          <a:xfrm>
            <a:off x="3375987" y="2457050"/>
            <a:ext cx="863625" cy="863625"/>
          </a:xfrm>
          <a:prstGeom prst="rect">
            <a:avLst/>
          </a:prstGeom>
          <a:noFill/>
          <a:ln>
            <a:noFill/>
          </a:ln>
        </p:spPr>
      </p:pic>
      <p:pic>
        <p:nvPicPr>
          <p:cNvPr id="762" name="Google Shape;762;p55"/>
          <p:cNvPicPr preferRelativeResize="0"/>
          <p:nvPr/>
        </p:nvPicPr>
        <p:blipFill>
          <a:blip r:embed="rId6">
            <a:alphaModFix/>
          </a:blip>
          <a:stretch>
            <a:fillRect/>
          </a:stretch>
        </p:blipFill>
        <p:spPr>
          <a:xfrm>
            <a:off x="3336900" y="1473650"/>
            <a:ext cx="941775" cy="941775"/>
          </a:xfrm>
          <a:prstGeom prst="rect">
            <a:avLst/>
          </a:prstGeom>
          <a:noFill/>
          <a:ln>
            <a:noFill/>
          </a:ln>
        </p:spPr>
      </p:pic>
      <p:pic>
        <p:nvPicPr>
          <p:cNvPr id="763" name="Google Shape;763;p55"/>
          <p:cNvPicPr preferRelativeResize="0"/>
          <p:nvPr/>
        </p:nvPicPr>
        <p:blipFill>
          <a:blip r:embed="rId7">
            <a:alphaModFix/>
          </a:blip>
          <a:stretch>
            <a:fillRect/>
          </a:stretch>
        </p:blipFill>
        <p:spPr>
          <a:xfrm>
            <a:off x="3481263" y="3362288"/>
            <a:ext cx="797400" cy="795800"/>
          </a:xfrm>
          <a:prstGeom prst="rect">
            <a:avLst/>
          </a:prstGeom>
          <a:noFill/>
          <a:ln>
            <a:noFill/>
          </a:ln>
        </p:spPr>
      </p:pic>
      <p:pic>
        <p:nvPicPr>
          <p:cNvPr id="764" name="Google Shape;764;p55"/>
          <p:cNvPicPr preferRelativeResize="0"/>
          <p:nvPr/>
        </p:nvPicPr>
        <p:blipFill>
          <a:blip r:embed="rId8">
            <a:alphaModFix/>
          </a:blip>
          <a:stretch>
            <a:fillRect/>
          </a:stretch>
        </p:blipFill>
        <p:spPr>
          <a:xfrm>
            <a:off x="3611336" y="4199714"/>
            <a:ext cx="667339" cy="677100"/>
          </a:xfrm>
          <a:prstGeom prst="rect">
            <a:avLst/>
          </a:prstGeom>
          <a:noFill/>
          <a:ln>
            <a:noFill/>
          </a:ln>
        </p:spPr>
      </p:pic>
      <p:pic>
        <p:nvPicPr>
          <p:cNvPr id="765" name="Google Shape;765;p55"/>
          <p:cNvPicPr preferRelativeResize="0"/>
          <p:nvPr/>
        </p:nvPicPr>
        <p:blipFill>
          <a:blip r:embed="rId9">
            <a:alphaModFix/>
          </a:blip>
          <a:stretch>
            <a:fillRect/>
          </a:stretch>
        </p:blipFill>
        <p:spPr>
          <a:xfrm>
            <a:off x="2802828" y="4194274"/>
            <a:ext cx="678450" cy="688026"/>
          </a:xfrm>
          <a:prstGeom prst="rect">
            <a:avLst/>
          </a:prstGeom>
          <a:noFill/>
          <a:ln>
            <a:noFill/>
          </a:ln>
        </p:spPr>
      </p:pic>
      <p:pic>
        <p:nvPicPr>
          <p:cNvPr id="766" name="Google Shape;766;p55"/>
          <p:cNvPicPr preferRelativeResize="0"/>
          <p:nvPr/>
        </p:nvPicPr>
        <p:blipFill>
          <a:blip r:embed="rId10">
            <a:alphaModFix/>
          </a:blip>
          <a:stretch>
            <a:fillRect/>
          </a:stretch>
        </p:blipFill>
        <p:spPr>
          <a:xfrm>
            <a:off x="1994325" y="4154704"/>
            <a:ext cx="678450" cy="767133"/>
          </a:xfrm>
          <a:prstGeom prst="rect">
            <a:avLst/>
          </a:prstGeom>
          <a:noFill/>
          <a:ln>
            <a:noFill/>
          </a:ln>
        </p:spPr>
      </p:pic>
      <p:pic>
        <p:nvPicPr>
          <p:cNvPr id="767" name="Google Shape;767;p55"/>
          <p:cNvPicPr preferRelativeResize="0"/>
          <p:nvPr/>
        </p:nvPicPr>
        <p:blipFill>
          <a:blip r:embed="rId11">
            <a:alphaModFix/>
          </a:blip>
          <a:stretch>
            <a:fillRect/>
          </a:stretch>
        </p:blipFill>
        <p:spPr>
          <a:xfrm>
            <a:off x="1877950" y="140950"/>
            <a:ext cx="1179450" cy="1335975"/>
          </a:xfrm>
          <a:prstGeom prst="rect">
            <a:avLst/>
          </a:prstGeom>
          <a:noFill/>
          <a:ln>
            <a:noFill/>
          </a:ln>
        </p:spPr>
      </p:pic>
      <p:pic>
        <p:nvPicPr>
          <p:cNvPr id="768" name="Google Shape;768;p55"/>
          <p:cNvPicPr preferRelativeResize="0"/>
          <p:nvPr/>
        </p:nvPicPr>
        <p:blipFill rotWithShape="1">
          <a:blip r:embed="rId12">
            <a:alphaModFix/>
          </a:blip>
          <a:srcRect t="24493" b="24103"/>
          <a:stretch/>
        </p:blipFill>
        <p:spPr>
          <a:xfrm>
            <a:off x="1053596" y="1432025"/>
            <a:ext cx="1680108" cy="863625"/>
          </a:xfrm>
          <a:prstGeom prst="rect">
            <a:avLst/>
          </a:prstGeom>
          <a:noFill/>
          <a:ln>
            <a:noFill/>
          </a:ln>
        </p:spPr>
      </p:pic>
      <p:pic>
        <p:nvPicPr>
          <p:cNvPr id="769" name="Google Shape;769;p55"/>
          <p:cNvPicPr preferRelativeResize="0"/>
          <p:nvPr/>
        </p:nvPicPr>
        <p:blipFill>
          <a:blip r:embed="rId13">
            <a:alphaModFix/>
          </a:blip>
          <a:stretch>
            <a:fillRect/>
          </a:stretch>
        </p:blipFill>
        <p:spPr>
          <a:xfrm>
            <a:off x="1053600" y="2373862"/>
            <a:ext cx="1680101" cy="883913"/>
          </a:xfrm>
          <a:prstGeom prst="rect">
            <a:avLst/>
          </a:prstGeom>
          <a:noFill/>
          <a:ln>
            <a:noFill/>
          </a:ln>
        </p:spPr>
      </p:pic>
      <p:pic>
        <p:nvPicPr>
          <p:cNvPr id="770" name="Google Shape;770;p55"/>
          <p:cNvPicPr preferRelativeResize="0"/>
          <p:nvPr/>
        </p:nvPicPr>
        <p:blipFill>
          <a:blip r:embed="rId14">
            <a:alphaModFix/>
          </a:blip>
          <a:stretch>
            <a:fillRect/>
          </a:stretch>
        </p:blipFill>
        <p:spPr>
          <a:xfrm>
            <a:off x="992675" y="3362311"/>
            <a:ext cx="1680100" cy="881689"/>
          </a:xfrm>
          <a:prstGeom prst="rect">
            <a:avLst/>
          </a:prstGeom>
          <a:noFill/>
          <a:ln>
            <a:noFill/>
          </a:ln>
        </p:spPr>
      </p:pic>
      <p:pic>
        <p:nvPicPr>
          <p:cNvPr id="771" name="Google Shape;771;p55"/>
          <p:cNvPicPr preferRelativeResize="0"/>
          <p:nvPr/>
        </p:nvPicPr>
        <p:blipFill rotWithShape="1">
          <a:blip r:embed="rId15">
            <a:alphaModFix/>
          </a:blip>
          <a:srcRect l="9709" t="7097" r="7584" b="5283"/>
          <a:stretch/>
        </p:blipFill>
        <p:spPr>
          <a:xfrm rot="5400000">
            <a:off x="-695837" y="2852962"/>
            <a:ext cx="2037574" cy="1079350"/>
          </a:xfrm>
          <a:prstGeom prst="rect">
            <a:avLst/>
          </a:prstGeom>
          <a:noFill/>
          <a:ln>
            <a:noFill/>
          </a:ln>
        </p:spPr>
      </p:pic>
      <p:sp>
        <p:nvSpPr>
          <p:cNvPr id="772" name="Google Shape;772;p55"/>
          <p:cNvSpPr/>
          <p:nvPr/>
        </p:nvSpPr>
        <p:spPr>
          <a:xfrm>
            <a:off x="935800" y="2237175"/>
            <a:ext cx="2121600" cy="11676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55"/>
          <p:cNvSpPr/>
          <p:nvPr/>
        </p:nvSpPr>
        <p:spPr>
          <a:xfrm>
            <a:off x="783400" y="1246575"/>
            <a:ext cx="2121600" cy="11676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55"/>
          <p:cNvSpPr/>
          <p:nvPr/>
        </p:nvSpPr>
        <p:spPr>
          <a:xfrm>
            <a:off x="1835925" y="255975"/>
            <a:ext cx="1316100" cy="11676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55"/>
          <p:cNvSpPr/>
          <p:nvPr/>
        </p:nvSpPr>
        <p:spPr>
          <a:xfrm>
            <a:off x="3055125" y="408375"/>
            <a:ext cx="1316100" cy="11676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lin ang="5400012" scaled="0"/>
        </a:gradFill>
        <a:effectLst/>
      </p:bgPr>
    </p:bg>
    <p:spTree>
      <p:nvGrpSpPr>
        <p:cNvPr id="1" name="Shape 779"/>
        <p:cNvGrpSpPr/>
        <p:nvPr/>
      </p:nvGrpSpPr>
      <p:grpSpPr>
        <a:xfrm>
          <a:off x="0" y="0"/>
          <a:ext cx="0" cy="0"/>
          <a:chOff x="0" y="0"/>
          <a:chExt cx="0" cy="0"/>
        </a:xfrm>
      </p:grpSpPr>
      <p:sp>
        <p:nvSpPr>
          <p:cNvPr id="780" name="Google Shape;780;p56"/>
          <p:cNvSpPr txBox="1"/>
          <p:nvPr/>
        </p:nvSpPr>
        <p:spPr>
          <a:xfrm>
            <a:off x="525425" y="705125"/>
            <a:ext cx="11199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5700">
                <a:solidFill>
                  <a:srgbClr val="D5645C"/>
                </a:solidFill>
                <a:latin typeface="Fontdiner Swanky"/>
                <a:ea typeface="Fontdiner Swanky"/>
                <a:cs typeface="Fontdiner Swanky"/>
                <a:sym typeface="Fontdiner Swanky"/>
              </a:rPr>
              <a:t> </a:t>
            </a:r>
            <a:endParaRPr sz="5700">
              <a:solidFill>
                <a:srgbClr val="D5645C"/>
              </a:solidFill>
              <a:latin typeface="Fontdiner Swanky"/>
              <a:ea typeface="Fontdiner Swanky"/>
              <a:cs typeface="Fontdiner Swanky"/>
              <a:sym typeface="Fontdiner Swanky"/>
            </a:endParaRPr>
          </a:p>
        </p:txBody>
      </p:sp>
      <p:pic>
        <p:nvPicPr>
          <p:cNvPr id="781" name="Google Shape;781;p56"/>
          <p:cNvPicPr preferRelativeResize="0"/>
          <p:nvPr/>
        </p:nvPicPr>
        <p:blipFill>
          <a:blip r:embed="rId3">
            <a:alphaModFix/>
          </a:blip>
          <a:stretch>
            <a:fillRect/>
          </a:stretch>
        </p:blipFill>
        <p:spPr>
          <a:xfrm>
            <a:off x="0" y="0"/>
            <a:ext cx="1908075" cy="1908075"/>
          </a:xfrm>
          <a:prstGeom prst="rect">
            <a:avLst/>
          </a:prstGeom>
          <a:noFill/>
          <a:ln>
            <a:noFill/>
          </a:ln>
        </p:spPr>
      </p:pic>
      <p:sp>
        <p:nvSpPr>
          <p:cNvPr id="782" name="Google Shape;782;p56"/>
          <p:cNvSpPr txBox="1"/>
          <p:nvPr/>
        </p:nvSpPr>
        <p:spPr>
          <a:xfrm>
            <a:off x="394088" y="580725"/>
            <a:ext cx="11199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FFFF"/>
                </a:solidFill>
                <a:latin typeface="Finger Paint"/>
                <a:ea typeface="Finger Paint"/>
                <a:cs typeface="Finger Paint"/>
                <a:sym typeface="Finger Paint"/>
              </a:rPr>
              <a:t>20</a:t>
            </a:r>
            <a:endParaRPr sz="3200">
              <a:solidFill>
                <a:srgbClr val="FFFFFF"/>
              </a:solidFill>
              <a:latin typeface="Finger Paint"/>
              <a:ea typeface="Finger Paint"/>
              <a:cs typeface="Finger Paint"/>
              <a:sym typeface="Finger Paint"/>
            </a:endParaRPr>
          </a:p>
        </p:txBody>
      </p:sp>
      <p:pic>
        <p:nvPicPr>
          <p:cNvPr id="783" name="Google Shape;783;p56"/>
          <p:cNvPicPr preferRelativeResize="0"/>
          <p:nvPr/>
        </p:nvPicPr>
        <p:blipFill>
          <a:blip r:embed="rId4">
            <a:alphaModFix/>
          </a:blip>
          <a:stretch>
            <a:fillRect/>
          </a:stretch>
        </p:blipFill>
        <p:spPr>
          <a:xfrm>
            <a:off x="7800321" y="406513"/>
            <a:ext cx="1048604" cy="1025500"/>
          </a:xfrm>
          <a:prstGeom prst="rect">
            <a:avLst/>
          </a:prstGeom>
          <a:noFill/>
          <a:ln>
            <a:noFill/>
          </a:ln>
        </p:spPr>
      </p:pic>
      <p:pic>
        <p:nvPicPr>
          <p:cNvPr id="784" name="Google Shape;784;p56"/>
          <p:cNvPicPr preferRelativeResize="0"/>
          <p:nvPr/>
        </p:nvPicPr>
        <p:blipFill>
          <a:blip r:embed="rId5">
            <a:alphaModFix/>
          </a:blip>
          <a:stretch>
            <a:fillRect/>
          </a:stretch>
        </p:blipFill>
        <p:spPr>
          <a:xfrm>
            <a:off x="8024187" y="2457050"/>
            <a:ext cx="863625" cy="863625"/>
          </a:xfrm>
          <a:prstGeom prst="rect">
            <a:avLst/>
          </a:prstGeom>
          <a:noFill/>
          <a:ln>
            <a:noFill/>
          </a:ln>
        </p:spPr>
      </p:pic>
      <p:pic>
        <p:nvPicPr>
          <p:cNvPr id="785" name="Google Shape;785;p56"/>
          <p:cNvPicPr preferRelativeResize="0"/>
          <p:nvPr/>
        </p:nvPicPr>
        <p:blipFill>
          <a:blip r:embed="rId6">
            <a:alphaModFix/>
          </a:blip>
          <a:stretch>
            <a:fillRect/>
          </a:stretch>
        </p:blipFill>
        <p:spPr>
          <a:xfrm>
            <a:off x="7985100" y="1473650"/>
            <a:ext cx="941775" cy="941775"/>
          </a:xfrm>
          <a:prstGeom prst="rect">
            <a:avLst/>
          </a:prstGeom>
          <a:noFill/>
          <a:ln>
            <a:noFill/>
          </a:ln>
        </p:spPr>
      </p:pic>
      <p:pic>
        <p:nvPicPr>
          <p:cNvPr id="786" name="Google Shape;786;p56"/>
          <p:cNvPicPr preferRelativeResize="0"/>
          <p:nvPr/>
        </p:nvPicPr>
        <p:blipFill>
          <a:blip r:embed="rId7">
            <a:alphaModFix/>
          </a:blip>
          <a:stretch>
            <a:fillRect/>
          </a:stretch>
        </p:blipFill>
        <p:spPr>
          <a:xfrm>
            <a:off x="8129463" y="3362288"/>
            <a:ext cx="797400" cy="795800"/>
          </a:xfrm>
          <a:prstGeom prst="rect">
            <a:avLst/>
          </a:prstGeom>
          <a:noFill/>
          <a:ln>
            <a:noFill/>
          </a:ln>
        </p:spPr>
      </p:pic>
      <p:pic>
        <p:nvPicPr>
          <p:cNvPr id="787" name="Google Shape;787;p56"/>
          <p:cNvPicPr preferRelativeResize="0"/>
          <p:nvPr/>
        </p:nvPicPr>
        <p:blipFill>
          <a:blip r:embed="rId8">
            <a:alphaModFix/>
          </a:blip>
          <a:stretch>
            <a:fillRect/>
          </a:stretch>
        </p:blipFill>
        <p:spPr>
          <a:xfrm>
            <a:off x="8259536" y="4199714"/>
            <a:ext cx="667339" cy="677100"/>
          </a:xfrm>
          <a:prstGeom prst="rect">
            <a:avLst/>
          </a:prstGeom>
          <a:noFill/>
          <a:ln>
            <a:noFill/>
          </a:ln>
        </p:spPr>
      </p:pic>
      <p:sp>
        <p:nvSpPr>
          <p:cNvPr id="788" name="Google Shape;788;p56"/>
          <p:cNvSpPr txBox="1"/>
          <p:nvPr/>
        </p:nvSpPr>
        <p:spPr>
          <a:xfrm>
            <a:off x="75925" y="2691925"/>
            <a:ext cx="42762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Margot va chez le chocolatier. Elle achète un lapin en chocolat à 12 euros et un paquet d’oeufs à 25 euros. Combien va-t-elle payer?</a:t>
            </a:r>
            <a:endParaRPr/>
          </a:p>
          <a:p>
            <a:pPr marL="0" lvl="0" indent="0" algn="l" rtl="0">
              <a:spcBef>
                <a:spcPts val="0"/>
              </a:spcBef>
              <a:spcAft>
                <a:spcPts val="0"/>
              </a:spcAft>
              <a:buNone/>
            </a:pPr>
            <a:r>
              <a:rPr lang="fr"/>
              <a:t>Entoure les billets et pièces nécessaires.</a:t>
            </a:r>
            <a:endParaRPr/>
          </a:p>
        </p:txBody>
      </p:sp>
      <p:pic>
        <p:nvPicPr>
          <p:cNvPr id="789" name="Google Shape;789;p56"/>
          <p:cNvPicPr preferRelativeResize="0"/>
          <p:nvPr/>
        </p:nvPicPr>
        <p:blipFill>
          <a:blip r:embed="rId9">
            <a:alphaModFix/>
          </a:blip>
          <a:stretch>
            <a:fillRect/>
          </a:stretch>
        </p:blipFill>
        <p:spPr>
          <a:xfrm>
            <a:off x="7451028" y="4194274"/>
            <a:ext cx="678450" cy="688026"/>
          </a:xfrm>
          <a:prstGeom prst="rect">
            <a:avLst/>
          </a:prstGeom>
          <a:noFill/>
          <a:ln>
            <a:noFill/>
          </a:ln>
        </p:spPr>
      </p:pic>
      <p:pic>
        <p:nvPicPr>
          <p:cNvPr id="790" name="Google Shape;790;p56"/>
          <p:cNvPicPr preferRelativeResize="0"/>
          <p:nvPr/>
        </p:nvPicPr>
        <p:blipFill>
          <a:blip r:embed="rId10">
            <a:alphaModFix/>
          </a:blip>
          <a:stretch>
            <a:fillRect/>
          </a:stretch>
        </p:blipFill>
        <p:spPr>
          <a:xfrm>
            <a:off x="6642525" y="4154704"/>
            <a:ext cx="678450" cy="767133"/>
          </a:xfrm>
          <a:prstGeom prst="rect">
            <a:avLst/>
          </a:prstGeom>
          <a:noFill/>
          <a:ln>
            <a:noFill/>
          </a:ln>
        </p:spPr>
      </p:pic>
      <p:pic>
        <p:nvPicPr>
          <p:cNvPr id="791" name="Google Shape;791;p56"/>
          <p:cNvPicPr preferRelativeResize="0"/>
          <p:nvPr/>
        </p:nvPicPr>
        <p:blipFill>
          <a:blip r:embed="rId11">
            <a:alphaModFix/>
          </a:blip>
          <a:stretch>
            <a:fillRect/>
          </a:stretch>
        </p:blipFill>
        <p:spPr>
          <a:xfrm>
            <a:off x="6526150" y="140950"/>
            <a:ext cx="1179450" cy="1335975"/>
          </a:xfrm>
          <a:prstGeom prst="rect">
            <a:avLst/>
          </a:prstGeom>
          <a:noFill/>
          <a:ln>
            <a:noFill/>
          </a:ln>
        </p:spPr>
      </p:pic>
      <p:pic>
        <p:nvPicPr>
          <p:cNvPr id="792" name="Google Shape;792;p56"/>
          <p:cNvPicPr preferRelativeResize="0"/>
          <p:nvPr/>
        </p:nvPicPr>
        <p:blipFill rotWithShape="1">
          <a:blip r:embed="rId12">
            <a:alphaModFix/>
          </a:blip>
          <a:srcRect t="24493" b="24103"/>
          <a:stretch/>
        </p:blipFill>
        <p:spPr>
          <a:xfrm>
            <a:off x="5701796" y="1432025"/>
            <a:ext cx="1680108" cy="863625"/>
          </a:xfrm>
          <a:prstGeom prst="rect">
            <a:avLst/>
          </a:prstGeom>
          <a:noFill/>
          <a:ln>
            <a:noFill/>
          </a:ln>
        </p:spPr>
      </p:pic>
      <p:pic>
        <p:nvPicPr>
          <p:cNvPr id="793" name="Google Shape;793;p56"/>
          <p:cNvPicPr preferRelativeResize="0"/>
          <p:nvPr/>
        </p:nvPicPr>
        <p:blipFill>
          <a:blip r:embed="rId13">
            <a:alphaModFix/>
          </a:blip>
          <a:stretch>
            <a:fillRect/>
          </a:stretch>
        </p:blipFill>
        <p:spPr>
          <a:xfrm>
            <a:off x="5701800" y="2373862"/>
            <a:ext cx="1680101" cy="883913"/>
          </a:xfrm>
          <a:prstGeom prst="rect">
            <a:avLst/>
          </a:prstGeom>
          <a:noFill/>
          <a:ln>
            <a:noFill/>
          </a:ln>
        </p:spPr>
      </p:pic>
      <p:pic>
        <p:nvPicPr>
          <p:cNvPr id="794" name="Google Shape;794;p56"/>
          <p:cNvPicPr preferRelativeResize="0"/>
          <p:nvPr/>
        </p:nvPicPr>
        <p:blipFill>
          <a:blip r:embed="rId14">
            <a:alphaModFix/>
          </a:blip>
          <a:stretch>
            <a:fillRect/>
          </a:stretch>
        </p:blipFill>
        <p:spPr>
          <a:xfrm>
            <a:off x="5640875" y="3362311"/>
            <a:ext cx="1680100" cy="881689"/>
          </a:xfrm>
          <a:prstGeom prst="rect">
            <a:avLst/>
          </a:prstGeom>
          <a:noFill/>
          <a:ln>
            <a:noFill/>
          </a:ln>
        </p:spPr>
      </p:pic>
      <p:pic>
        <p:nvPicPr>
          <p:cNvPr id="795" name="Google Shape;795;p56"/>
          <p:cNvPicPr preferRelativeResize="0"/>
          <p:nvPr/>
        </p:nvPicPr>
        <p:blipFill rotWithShape="1">
          <a:blip r:embed="rId15">
            <a:alphaModFix/>
          </a:blip>
          <a:srcRect l="9709" t="7097" r="7584" b="5283"/>
          <a:stretch/>
        </p:blipFill>
        <p:spPr>
          <a:xfrm rot="5400000">
            <a:off x="3952363" y="2852962"/>
            <a:ext cx="2037574" cy="10793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lin ang="5400012" scaled="0"/>
        </a:gradFill>
        <a:effectLst/>
      </p:bgPr>
    </p:bg>
    <p:spTree>
      <p:nvGrpSpPr>
        <p:cNvPr id="1" name="Shape 799"/>
        <p:cNvGrpSpPr/>
        <p:nvPr/>
      </p:nvGrpSpPr>
      <p:grpSpPr>
        <a:xfrm>
          <a:off x="0" y="0"/>
          <a:ext cx="0" cy="0"/>
          <a:chOff x="0" y="0"/>
          <a:chExt cx="0" cy="0"/>
        </a:xfrm>
      </p:grpSpPr>
      <p:sp>
        <p:nvSpPr>
          <p:cNvPr id="800" name="Google Shape;800;p57"/>
          <p:cNvSpPr txBox="1"/>
          <p:nvPr/>
        </p:nvSpPr>
        <p:spPr>
          <a:xfrm>
            <a:off x="525425" y="705125"/>
            <a:ext cx="11199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5700">
                <a:solidFill>
                  <a:srgbClr val="D5645C"/>
                </a:solidFill>
                <a:latin typeface="Fontdiner Swanky"/>
                <a:ea typeface="Fontdiner Swanky"/>
                <a:cs typeface="Fontdiner Swanky"/>
                <a:sym typeface="Fontdiner Swanky"/>
              </a:rPr>
              <a:t> </a:t>
            </a:r>
            <a:endParaRPr sz="5700">
              <a:solidFill>
                <a:srgbClr val="D5645C"/>
              </a:solidFill>
              <a:latin typeface="Fontdiner Swanky"/>
              <a:ea typeface="Fontdiner Swanky"/>
              <a:cs typeface="Fontdiner Swanky"/>
              <a:sym typeface="Fontdiner Swanky"/>
            </a:endParaRPr>
          </a:p>
        </p:txBody>
      </p:sp>
      <p:pic>
        <p:nvPicPr>
          <p:cNvPr id="801" name="Google Shape;801;p57"/>
          <p:cNvPicPr preferRelativeResize="0"/>
          <p:nvPr/>
        </p:nvPicPr>
        <p:blipFill>
          <a:blip r:embed="rId3">
            <a:alphaModFix/>
          </a:blip>
          <a:stretch>
            <a:fillRect/>
          </a:stretch>
        </p:blipFill>
        <p:spPr>
          <a:xfrm>
            <a:off x="0" y="0"/>
            <a:ext cx="1908075" cy="1908075"/>
          </a:xfrm>
          <a:prstGeom prst="rect">
            <a:avLst/>
          </a:prstGeom>
          <a:noFill/>
          <a:ln>
            <a:noFill/>
          </a:ln>
        </p:spPr>
      </p:pic>
      <p:sp>
        <p:nvSpPr>
          <p:cNvPr id="802" name="Google Shape;802;p57"/>
          <p:cNvSpPr txBox="1"/>
          <p:nvPr/>
        </p:nvSpPr>
        <p:spPr>
          <a:xfrm>
            <a:off x="394088" y="580725"/>
            <a:ext cx="11199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FFFF"/>
                </a:solidFill>
                <a:latin typeface="Finger Paint"/>
                <a:ea typeface="Finger Paint"/>
                <a:cs typeface="Finger Paint"/>
                <a:sym typeface="Finger Paint"/>
              </a:rPr>
              <a:t>20</a:t>
            </a:r>
            <a:endParaRPr sz="3200">
              <a:solidFill>
                <a:srgbClr val="FFFFFF"/>
              </a:solidFill>
              <a:latin typeface="Finger Paint"/>
              <a:ea typeface="Finger Paint"/>
              <a:cs typeface="Finger Paint"/>
              <a:sym typeface="Finger Paint"/>
            </a:endParaRPr>
          </a:p>
        </p:txBody>
      </p:sp>
      <p:sp>
        <p:nvSpPr>
          <p:cNvPr id="803" name="Google Shape;803;p57"/>
          <p:cNvSpPr txBox="1"/>
          <p:nvPr/>
        </p:nvSpPr>
        <p:spPr>
          <a:xfrm>
            <a:off x="1514000" y="2295650"/>
            <a:ext cx="2198400" cy="213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fr">
                <a:solidFill>
                  <a:schemeClr val="dk1"/>
                </a:solidFill>
              </a:rPr>
              <a:t>Margot va chez le chocolatier. Elle achète un lapin en chocolat à 12 euros et un paquet d’oeufs à 25 euros. Combien va-t-elle payer?</a:t>
            </a:r>
            <a:endParaRPr>
              <a:solidFill>
                <a:schemeClr val="dk1"/>
              </a:solidFill>
            </a:endParaRPr>
          </a:p>
          <a:p>
            <a:pPr marL="0" lvl="0" indent="0" algn="l" rtl="0">
              <a:spcBef>
                <a:spcPts val="0"/>
              </a:spcBef>
              <a:spcAft>
                <a:spcPts val="0"/>
              </a:spcAft>
              <a:buClr>
                <a:schemeClr val="dk1"/>
              </a:buClr>
              <a:buSzPts val="1100"/>
              <a:buFont typeface="Arial"/>
              <a:buNone/>
            </a:pPr>
            <a:r>
              <a:rPr lang="fr">
                <a:solidFill>
                  <a:schemeClr val="dk1"/>
                </a:solidFill>
              </a:rPr>
              <a:t>Entoure les billets et pièces nécessaires.</a:t>
            </a:r>
            <a:endParaRPr>
              <a:solidFill>
                <a:schemeClr val="dk1"/>
              </a:solidFill>
            </a:endParaRPr>
          </a:p>
          <a:p>
            <a:pPr marL="0" lvl="0" indent="0" algn="ctr" rtl="0">
              <a:spcBef>
                <a:spcPts val="0"/>
              </a:spcBef>
              <a:spcAft>
                <a:spcPts val="0"/>
              </a:spcAft>
              <a:buNone/>
            </a:pPr>
            <a:endParaRPr sz="1500">
              <a:solidFill>
                <a:srgbClr val="087B2E"/>
              </a:solidFill>
            </a:endParaRPr>
          </a:p>
        </p:txBody>
      </p:sp>
      <p:sp>
        <p:nvSpPr>
          <p:cNvPr id="804" name="Google Shape;804;p57"/>
          <p:cNvSpPr txBox="1"/>
          <p:nvPr/>
        </p:nvSpPr>
        <p:spPr>
          <a:xfrm rot="-1780291">
            <a:off x="203413" y="1087837"/>
            <a:ext cx="3312549" cy="89282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200">
                <a:solidFill>
                  <a:srgbClr val="FF0000"/>
                </a:solidFill>
                <a:latin typeface="Finger Paint"/>
                <a:ea typeface="Finger Paint"/>
                <a:cs typeface="Finger Paint"/>
                <a:sym typeface="Finger Paint"/>
              </a:rPr>
              <a:t>CORRECTION</a:t>
            </a:r>
            <a:endParaRPr sz="32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a:p>
        </p:txBody>
      </p:sp>
      <p:pic>
        <p:nvPicPr>
          <p:cNvPr id="805" name="Google Shape;805;p57"/>
          <p:cNvPicPr preferRelativeResize="0"/>
          <p:nvPr/>
        </p:nvPicPr>
        <p:blipFill>
          <a:blip r:embed="rId4">
            <a:alphaModFix/>
          </a:blip>
          <a:stretch>
            <a:fillRect/>
          </a:stretch>
        </p:blipFill>
        <p:spPr>
          <a:xfrm>
            <a:off x="7800321" y="406513"/>
            <a:ext cx="1048604" cy="1025500"/>
          </a:xfrm>
          <a:prstGeom prst="rect">
            <a:avLst/>
          </a:prstGeom>
          <a:noFill/>
          <a:ln>
            <a:noFill/>
          </a:ln>
        </p:spPr>
      </p:pic>
      <p:pic>
        <p:nvPicPr>
          <p:cNvPr id="806" name="Google Shape;806;p57"/>
          <p:cNvPicPr preferRelativeResize="0"/>
          <p:nvPr/>
        </p:nvPicPr>
        <p:blipFill>
          <a:blip r:embed="rId5">
            <a:alphaModFix/>
          </a:blip>
          <a:stretch>
            <a:fillRect/>
          </a:stretch>
        </p:blipFill>
        <p:spPr>
          <a:xfrm>
            <a:off x="8024187" y="2457050"/>
            <a:ext cx="863625" cy="863625"/>
          </a:xfrm>
          <a:prstGeom prst="rect">
            <a:avLst/>
          </a:prstGeom>
          <a:noFill/>
          <a:ln>
            <a:noFill/>
          </a:ln>
        </p:spPr>
      </p:pic>
      <p:pic>
        <p:nvPicPr>
          <p:cNvPr id="807" name="Google Shape;807;p57"/>
          <p:cNvPicPr preferRelativeResize="0"/>
          <p:nvPr/>
        </p:nvPicPr>
        <p:blipFill>
          <a:blip r:embed="rId6">
            <a:alphaModFix/>
          </a:blip>
          <a:stretch>
            <a:fillRect/>
          </a:stretch>
        </p:blipFill>
        <p:spPr>
          <a:xfrm>
            <a:off x="7985100" y="1473650"/>
            <a:ext cx="941775" cy="941775"/>
          </a:xfrm>
          <a:prstGeom prst="rect">
            <a:avLst/>
          </a:prstGeom>
          <a:noFill/>
          <a:ln>
            <a:noFill/>
          </a:ln>
        </p:spPr>
      </p:pic>
      <p:pic>
        <p:nvPicPr>
          <p:cNvPr id="808" name="Google Shape;808;p57"/>
          <p:cNvPicPr preferRelativeResize="0"/>
          <p:nvPr/>
        </p:nvPicPr>
        <p:blipFill>
          <a:blip r:embed="rId7">
            <a:alphaModFix/>
          </a:blip>
          <a:stretch>
            <a:fillRect/>
          </a:stretch>
        </p:blipFill>
        <p:spPr>
          <a:xfrm>
            <a:off x="8129463" y="3362288"/>
            <a:ext cx="797400" cy="795800"/>
          </a:xfrm>
          <a:prstGeom prst="rect">
            <a:avLst/>
          </a:prstGeom>
          <a:noFill/>
          <a:ln>
            <a:noFill/>
          </a:ln>
        </p:spPr>
      </p:pic>
      <p:pic>
        <p:nvPicPr>
          <p:cNvPr id="809" name="Google Shape;809;p57"/>
          <p:cNvPicPr preferRelativeResize="0"/>
          <p:nvPr/>
        </p:nvPicPr>
        <p:blipFill>
          <a:blip r:embed="rId8">
            <a:alphaModFix/>
          </a:blip>
          <a:stretch>
            <a:fillRect/>
          </a:stretch>
        </p:blipFill>
        <p:spPr>
          <a:xfrm>
            <a:off x="8259536" y="4199714"/>
            <a:ext cx="667339" cy="677100"/>
          </a:xfrm>
          <a:prstGeom prst="rect">
            <a:avLst/>
          </a:prstGeom>
          <a:noFill/>
          <a:ln>
            <a:noFill/>
          </a:ln>
        </p:spPr>
      </p:pic>
      <p:pic>
        <p:nvPicPr>
          <p:cNvPr id="810" name="Google Shape;810;p57"/>
          <p:cNvPicPr preferRelativeResize="0"/>
          <p:nvPr/>
        </p:nvPicPr>
        <p:blipFill>
          <a:blip r:embed="rId9">
            <a:alphaModFix/>
          </a:blip>
          <a:stretch>
            <a:fillRect/>
          </a:stretch>
        </p:blipFill>
        <p:spPr>
          <a:xfrm>
            <a:off x="7451028" y="4194274"/>
            <a:ext cx="678450" cy="688026"/>
          </a:xfrm>
          <a:prstGeom prst="rect">
            <a:avLst/>
          </a:prstGeom>
          <a:noFill/>
          <a:ln>
            <a:noFill/>
          </a:ln>
        </p:spPr>
      </p:pic>
      <p:pic>
        <p:nvPicPr>
          <p:cNvPr id="811" name="Google Shape;811;p57"/>
          <p:cNvPicPr preferRelativeResize="0"/>
          <p:nvPr/>
        </p:nvPicPr>
        <p:blipFill>
          <a:blip r:embed="rId10">
            <a:alphaModFix/>
          </a:blip>
          <a:stretch>
            <a:fillRect/>
          </a:stretch>
        </p:blipFill>
        <p:spPr>
          <a:xfrm>
            <a:off x="6642525" y="4154704"/>
            <a:ext cx="678450" cy="767133"/>
          </a:xfrm>
          <a:prstGeom prst="rect">
            <a:avLst/>
          </a:prstGeom>
          <a:noFill/>
          <a:ln>
            <a:noFill/>
          </a:ln>
        </p:spPr>
      </p:pic>
      <p:pic>
        <p:nvPicPr>
          <p:cNvPr id="812" name="Google Shape;812;p57"/>
          <p:cNvPicPr preferRelativeResize="0"/>
          <p:nvPr/>
        </p:nvPicPr>
        <p:blipFill>
          <a:blip r:embed="rId11">
            <a:alphaModFix/>
          </a:blip>
          <a:stretch>
            <a:fillRect/>
          </a:stretch>
        </p:blipFill>
        <p:spPr>
          <a:xfrm>
            <a:off x="6526150" y="140950"/>
            <a:ext cx="1179450" cy="1335975"/>
          </a:xfrm>
          <a:prstGeom prst="rect">
            <a:avLst/>
          </a:prstGeom>
          <a:noFill/>
          <a:ln>
            <a:noFill/>
          </a:ln>
        </p:spPr>
      </p:pic>
      <p:pic>
        <p:nvPicPr>
          <p:cNvPr id="813" name="Google Shape;813;p57"/>
          <p:cNvPicPr preferRelativeResize="0"/>
          <p:nvPr/>
        </p:nvPicPr>
        <p:blipFill rotWithShape="1">
          <a:blip r:embed="rId12">
            <a:alphaModFix/>
          </a:blip>
          <a:srcRect t="24493" b="24103"/>
          <a:stretch/>
        </p:blipFill>
        <p:spPr>
          <a:xfrm>
            <a:off x="5701796" y="1432025"/>
            <a:ext cx="1680108" cy="863625"/>
          </a:xfrm>
          <a:prstGeom prst="rect">
            <a:avLst/>
          </a:prstGeom>
          <a:noFill/>
          <a:ln>
            <a:noFill/>
          </a:ln>
        </p:spPr>
      </p:pic>
      <p:pic>
        <p:nvPicPr>
          <p:cNvPr id="814" name="Google Shape;814;p57"/>
          <p:cNvPicPr preferRelativeResize="0"/>
          <p:nvPr/>
        </p:nvPicPr>
        <p:blipFill>
          <a:blip r:embed="rId13">
            <a:alphaModFix/>
          </a:blip>
          <a:stretch>
            <a:fillRect/>
          </a:stretch>
        </p:blipFill>
        <p:spPr>
          <a:xfrm>
            <a:off x="5701800" y="2373862"/>
            <a:ext cx="1680101" cy="883913"/>
          </a:xfrm>
          <a:prstGeom prst="rect">
            <a:avLst/>
          </a:prstGeom>
          <a:noFill/>
          <a:ln>
            <a:noFill/>
          </a:ln>
        </p:spPr>
      </p:pic>
      <p:pic>
        <p:nvPicPr>
          <p:cNvPr id="815" name="Google Shape;815;p57"/>
          <p:cNvPicPr preferRelativeResize="0"/>
          <p:nvPr/>
        </p:nvPicPr>
        <p:blipFill>
          <a:blip r:embed="rId14">
            <a:alphaModFix/>
          </a:blip>
          <a:stretch>
            <a:fillRect/>
          </a:stretch>
        </p:blipFill>
        <p:spPr>
          <a:xfrm>
            <a:off x="5640875" y="3362311"/>
            <a:ext cx="1680100" cy="881689"/>
          </a:xfrm>
          <a:prstGeom prst="rect">
            <a:avLst/>
          </a:prstGeom>
          <a:noFill/>
          <a:ln>
            <a:noFill/>
          </a:ln>
        </p:spPr>
      </p:pic>
      <p:pic>
        <p:nvPicPr>
          <p:cNvPr id="816" name="Google Shape;816;p57"/>
          <p:cNvPicPr preferRelativeResize="0"/>
          <p:nvPr/>
        </p:nvPicPr>
        <p:blipFill rotWithShape="1">
          <a:blip r:embed="rId15">
            <a:alphaModFix/>
          </a:blip>
          <a:srcRect l="9709" t="7097" r="7584" b="5283"/>
          <a:stretch/>
        </p:blipFill>
        <p:spPr>
          <a:xfrm rot="5400000">
            <a:off x="3952363" y="2852962"/>
            <a:ext cx="2037574" cy="1079350"/>
          </a:xfrm>
          <a:prstGeom prst="rect">
            <a:avLst/>
          </a:prstGeom>
          <a:noFill/>
          <a:ln>
            <a:noFill/>
          </a:ln>
        </p:spPr>
      </p:pic>
      <p:sp>
        <p:nvSpPr>
          <p:cNvPr id="817" name="Google Shape;817;p57"/>
          <p:cNvSpPr/>
          <p:nvPr/>
        </p:nvSpPr>
        <p:spPr>
          <a:xfrm>
            <a:off x="5420125" y="3219350"/>
            <a:ext cx="2121600" cy="11676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57"/>
          <p:cNvSpPr/>
          <p:nvPr/>
        </p:nvSpPr>
        <p:spPr>
          <a:xfrm>
            <a:off x="5510825" y="2090175"/>
            <a:ext cx="2121600" cy="11676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57"/>
          <p:cNvSpPr/>
          <p:nvPr/>
        </p:nvSpPr>
        <p:spPr>
          <a:xfrm>
            <a:off x="5199375" y="1206250"/>
            <a:ext cx="2121600" cy="11676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57"/>
          <p:cNvSpPr/>
          <p:nvPr/>
        </p:nvSpPr>
        <p:spPr>
          <a:xfrm>
            <a:off x="5863500" y="140950"/>
            <a:ext cx="2121600" cy="11676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lin ang="5400012" scaled="0"/>
        </a:gradFill>
        <a:effectLst/>
      </p:bgPr>
    </p:bg>
    <p:spTree>
      <p:nvGrpSpPr>
        <p:cNvPr id="1" name="Shape 824"/>
        <p:cNvGrpSpPr/>
        <p:nvPr/>
      </p:nvGrpSpPr>
      <p:grpSpPr>
        <a:xfrm>
          <a:off x="0" y="0"/>
          <a:ext cx="0" cy="0"/>
          <a:chOff x="0" y="0"/>
          <a:chExt cx="0" cy="0"/>
        </a:xfrm>
      </p:grpSpPr>
      <p:sp>
        <p:nvSpPr>
          <p:cNvPr id="825" name="Google Shape;825;p58"/>
          <p:cNvSpPr txBox="1"/>
          <p:nvPr/>
        </p:nvSpPr>
        <p:spPr>
          <a:xfrm>
            <a:off x="525425" y="705125"/>
            <a:ext cx="11199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5700">
                <a:solidFill>
                  <a:srgbClr val="D5645C"/>
                </a:solidFill>
                <a:latin typeface="Fontdiner Swanky"/>
                <a:ea typeface="Fontdiner Swanky"/>
                <a:cs typeface="Fontdiner Swanky"/>
                <a:sym typeface="Fontdiner Swanky"/>
              </a:rPr>
              <a:t> </a:t>
            </a:r>
            <a:endParaRPr sz="5700">
              <a:solidFill>
                <a:srgbClr val="D5645C"/>
              </a:solidFill>
              <a:latin typeface="Fontdiner Swanky"/>
              <a:ea typeface="Fontdiner Swanky"/>
              <a:cs typeface="Fontdiner Swanky"/>
              <a:sym typeface="Fontdiner Swanky"/>
            </a:endParaRPr>
          </a:p>
        </p:txBody>
      </p:sp>
      <p:pic>
        <p:nvPicPr>
          <p:cNvPr id="826" name="Google Shape;826;p58"/>
          <p:cNvPicPr preferRelativeResize="0"/>
          <p:nvPr/>
        </p:nvPicPr>
        <p:blipFill>
          <a:blip r:embed="rId3">
            <a:alphaModFix/>
          </a:blip>
          <a:stretch>
            <a:fillRect/>
          </a:stretch>
        </p:blipFill>
        <p:spPr>
          <a:xfrm>
            <a:off x="0" y="0"/>
            <a:ext cx="1908075" cy="1908075"/>
          </a:xfrm>
          <a:prstGeom prst="rect">
            <a:avLst/>
          </a:prstGeom>
          <a:noFill/>
          <a:ln>
            <a:noFill/>
          </a:ln>
        </p:spPr>
      </p:pic>
      <p:sp>
        <p:nvSpPr>
          <p:cNvPr id="827" name="Google Shape;827;p58"/>
          <p:cNvSpPr txBox="1"/>
          <p:nvPr/>
        </p:nvSpPr>
        <p:spPr>
          <a:xfrm>
            <a:off x="394088" y="580725"/>
            <a:ext cx="11199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FFFF"/>
                </a:solidFill>
                <a:latin typeface="Finger Paint"/>
                <a:ea typeface="Finger Paint"/>
                <a:cs typeface="Finger Paint"/>
                <a:sym typeface="Finger Paint"/>
              </a:rPr>
              <a:t>21</a:t>
            </a:r>
            <a:endParaRPr sz="3200">
              <a:solidFill>
                <a:srgbClr val="FFFFFF"/>
              </a:solidFill>
              <a:latin typeface="Finger Paint"/>
              <a:ea typeface="Finger Paint"/>
              <a:cs typeface="Finger Paint"/>
              <a:sym typeface="Finger Paint"/>
            </a:endParaRPr>
          </a:p>
        </p:txBody>
      </p:sp>
      <p:pic>
        <p:nvPicPr>
          <p:cNvPr id="828" name="Google Shape;828;p58"/>
          <p:cNvPicPr preferRelativeResize="0"/>
          <p:nvPr/>
        </p:nvPicPr>
        <p:blipFill>
          <a:blip r:embed="rId4">
            <a:alphaModFix/>
          </a:blip>
          <a:stretch>
            <a:fillRect/>
          </a:stretch>
        </p:blipFill>
        <p:spPr>
          <a:xfrm>
            <a:off x="7800321" y="406513"/>
            <a:ext cx="1048604" cy="1025500"/>
          </a:xfrm>
          <a:prstGeom prst="rect">
            <a:avLst/>
          </a:prstGeom>
          <a:noFill/>
          <a:ln>
            <a:noFill/>
          </a:ln>
        </p:spPr>
      </p:pic>
      <p:pic>
        <p:nvPicPr>
          <p:cNvPr id="829" name="Google Shape;829;p58"/>
          <p:cNvPicPr preferRelativeResize="0"/>
          <p:nvPr/>
        </p:nvPicPr>
        <p:blipFill>
          <a:blip r:embed="rId5">
            <a:alphaModFix/>
          </a:blip>
          <a:stretch>
            <a:fillRect/>
          </a:stretch>
        </p:blipFill>
        <p:spPr>
          <a:xfrm>
            <a:off x="8024187" y="2457050"/>
            <a:ext cx="863625" cy="863625"/>
          </a:xfrm>
          <a:prstGeom prst="rect">
            <a:avLst/>
          </a:prstGeom>
          <a:noFill/>
          <a:ln>
            <a:noFill/>
          </a:ln>
        </p:spPr>
      </p:pic>
      <p:pic>
        <p:nvPicPr>
          <p:cNvPr id="830" name="Google Shape;830;p58"/>
          <p:cNvPicPr preferRelativeResize="0"/>
          <p:nvPr/>
        </p:nvPicPr>
        <p:blipFill>
          <a:blip r:embed="rId6">
            <a:alphaModFix/>
          </a:blip>
          <a:stretch>
            <a:fillRect/>
          </a:stretch>
        </p:blipFill>
        <p:spPr>
          <a:xfrm>
            <a:off x="7985100" y="1473650"/>
            <a:ext cx="941775" cy="941775"/>
          </a:xfrm>
          <a:prstGeom prst="rect">
            <a:avLst/>
          </a:prstGeom>
          <a:noFill/>
          <a:ln>
            <a:noFill/>
          </a:ln>
        </p:spPr>
      </p:pic>
      <p:pic>
        <p:nvPicPr>
          <p:cNvPr id="831" name="Google Shape;831;p58"/>
          <p:cNvPicPr preferRelativeResize="0"/>
          <p:nvPr/>
        </p:nvPicPr>
        <p:blipFill>
          <a:blip r:embed="rId7">
            <a:alphaModFix/>
          </a:blip>
          <a:stretch>
            <a:fillRect/>
          </a:stretch>
        </p:blipFill>
        <p:spPr>
          <a:xfrm>
            <a:off x="8129463" y="3362288"/>
            <a:ext cx="797400" cy="795800"/>
          </a:xfrm>
          <a:prstGeom prst="rect">
            <a:avLst/>
          </a:prstGeom>
          <a:noFill/>
          <a:ln>
            <a:noFill/>
          </a:ln>
        </p:spPr>
      </p:pic>
      <p:pic>
        <p:nvPicPr>
          <p:cNvPr id="832" name="Google Shape;832;p58"/>
          <p:cNvPicPr preferRelativeResize="0"/>
          <p:nvPr/>
        </p:nvPicPr>
        <p:blipFill>
          <a:blip r:embed="rId8">
            <a:alphaModFix/>
          </a:blip>
          <a:stretch>
            <a:fillRect/>
          </a:stretch>
        </p:blipFill>
        <p:spPr>
          <a:xfrm>
            <a:off x="8259536" y="4199714"/>
            <a:ext cx="667339" cy="677100"/>
          </a:xfrm>
          <a:prstGeom prst="rect">
            <a:avLst/>
          </a:prstGeom>
          <a:noFill/>
          <a:ln>
            <a:noFill/>
          </a:ln>
        </p:spPr>
      </p:pic>
      <p:sp>
        <p:nvSpPr>
          <p:cNvPr id="833" name="Google Shape;833;p58"/>
          <p:cNvSpPr txBox="1"/>
          <p:nvPr/>
        </p:nvSpPr>
        <p:spPr>
          <a:xfrm>
            <a:off x="225675" y="1715213"/>
            <a:ext cx="66090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400">
                <a:solidFill>
                  <a:schemeClr val="dk1"/>
                </a:solidFill>
                <a:latin typeface="Comic Sans MS"/>
                <a:ea typeface="Comic Sans MS"/>
                <a:cs typeface="Comic Sans MS"/>
                <a:sym typeface="Comic Sans MS"/>
              </a:rPr>
              <a:t>texte</a:t>
            </a:r>
            <a:endParaRPr/>
          </a:p>
        </p:txBody>
      </p:sp>
      <p:pic>
        <p:nvPicPr>
          <p:cNvPr id="834" name="Google Shape;834;p58"/>
          <p:cNvPicPr preferRelativeResize="0"/>
          <p:nvPr/>
        </p:nvPicPr>
        <p:blipFill>
          <a:blip r:embed="rId9">
            <a:alphaModFix/>
          </a:blip>
          <a:stretch>
            <a:fillRect/>
          </a:stretch>
        </p:blipFill>
        <p:spPr>
          <a:xfrm>
            <a:off x="7451028" y="4194274"/>
            <a:ext cx="678450" cy="688026"/>
          </a:xfrm>
          <a:prstGeom prst="rect">
            <a:avLst/>
          </a:prstGeom>
          <a:noFill/>
          <a:ln>
            <a:noFill/>
          </a:ln>
        </p:spPr>
      </p:pic>
      <p:pic>
        <p:nvPicPr>
          <p:cNvPr id="835" name="Google Shape;835;p58"/>
          <p:cNvPicPr preferRelativeResize="0"/>
          <p:nvPr/>
        </p:nvPicPr>
        <p:blipFill>
          <a:blip r:embed="rId10">
            <a:alphaModFix/>
          </a:blip>
          <a:stretch>
            <a:fillRect/>
          </a:stretch>
        </p:blipFill>
        <p:spPr>
          <a:xfrm>
            <a:off x="6642525" y="4154704"/>
            <a:ext cx="678450" cy="767133"/>
          </a:xfrm>
          <a:prstGeom prst="rect">
            <a:avLst/>
          </a:prstGeom>
          <a:noFill/>
          <a:ln>
            <a:noFill/>
          </a:ln>
        </p:spPr>
      </p:pic>
      <p:pic>
        <p:nvPicPr>
          <p:cNvPr id="836" name="Google Shape;836;p58"/>
          <p:cNvPicPr preferRelativeResize="0"/>
          <p:nvPr/>
        </p:nvPicPr>
        <p:blipFill>
          <a:blip r:embed="rId11">
            <a:alphaModFix/>
          </a:blip>
          <a:stretch>
            <a:fillRect/>
          </a:stretch>
        </p:blipFill>
        <p:spPr>
          <a:xfrm>
            <a:off x="6526150" y="140950"/>
            <a:ext cx="1179450" cy="1335975"/>
          </a:xfrm>
          <a:prstGeom prst="rect">
            <a:avLst/>
          </a:prstGeom>
          <a:noFill/>
          <a:ln>
            <a:noFill/>
          </a:ln>
        </p:spPr>
      </p:pic>
      <p:pic>
        <p:nvPicPr>
          <p:cNvPr id="837" name="Google Shape;837;p58"/>
          <p:cNvPicPr preferRelativeResize="0"/>
          <p:nvPr/>
        </p:nvPicPr>
        <p:blipFill rotWithShape="1">
          <a:blip r:embed="rId12">
            <a:alphaModFix/>
          </a:blip>
          <a:srcRect t="24493" b="24103"/>
          <a:stretch/>
        </p:blipFill>
        <p:spPr>
          <a:xfrm>
            <a:off x="5701796" y="1432025"/>
            <a:ext cx="1680108" cy="863625"/>
          </a:xfrm>
          <a:prstGeom prst="rect">
            <a:avLst/>
          </a:prstGeom>
          <a:noFill/>
          <a:ln>
            <a:noFill/>
          </a:ln>
        </p:spPr>
      </p:pic>
      <p:pic>
        <p:nvPicPr>
          <p:cNvPr id="838" name="Google Shape;838;p58"/>
          <p:cNvPicPr preferRelativeResize="0"/>
          <p:nvPr/>
        </p:nvPicPr>
        <p:blipFill>
          <a:blip r:embed="rId13">
            <a:alphaModFix/>
          </a:blip>
          <a:stretch>
            <a:fillRect/>
          </a:stretch>
        </p:blipFill>
        <p:spPr>
          <a:xfrm>
            <a:off x="5701800" y="2373862"/>
            <a:ext cx="1680101" cy="883913"/>
          </a:xfrm>
          <a:prstGeom prst="rect">
            <a:avLst/>
          </a:prstGeom>
          <a:noFill/>
          <a:ln>
            <a:noFill/>
          </a:ln>
        </p:spPr>
      </p:pic>
      <p:pic>
        <p:nvPicPr>
          <p:cNvPr id="839" name="Google Shape;839;p58"/>
          <p:cNvPicPr preferRelativeResize="0"/>
          <p:nvPr/>
        </p:nvPicPr>
        <p:blipFill>
          <a:blip r:embed="rId14">
            <a:alphaModFix/>
          </a:blip>
          <a:stretch>
            <a:fillRect/>
          </a:stretch>
        </p:blipFill>
        <p:spPr>
          <a:xfrm>
            <a:off x="5640875" y="3362311"/>
            <a:ext cx="1680100" cy="881689"/>
          </a:xfrm>
          <a:prstGeom prst="rect">
            <a:avLst/>
          </a:prstGeom>
          <a:noFill/>
          <a:ln>
            <a:noFill/>
          </a:ln>
        </p:spPr>
      </p:pic>
      <p:pic>
        <p:nvPicPr>
          <p:cNvPr id="840" name="Google Shape;840;p58"/>
          <p:cNvPicPr preferRelativeResize="0"/>
          <p:nvPr/>
        </p:nvPicPr>
        <p:blipFill rotWithShape="1">
          <a:blip r:embed="rId15">
            <a:alphaModFix/>
          </a:blip>
          <a:srcRect l="9709" t="7097" r="7584" b="5283"/>
          <a:stretch/>
        </p:blipFill>
        <p:spPr>
          <a:xfrm rot="5400000">
            <a:off x="3952363" y="2852962"/>
            <a:ext cx="2037574" cy="10793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lin ang="5400012" scaled="0"/>
        </a:gradFill>
        <a:effectLst/>
      </p:bgPr>
    </p:bg>
    <p:spTree>
      <p:nvGrpSpPr>
        <p:cNvPr id="1" name="Shape 844"/>
        <p:cNvGrpSpPr/>
        <p:nvPr/>
      </p:nvGrpSpPr>
      <p:grpSpPr>
        <a:xfrm>
          <a:off x="0" y="0"/>
          <a:ext cx="0" cy="0"/>
          <a:chOff x="0" y="0"/>
          <a:chExt cx="0" cy="0"/>
        </a:xfrm>
      </p:grpSpPr>
      <p:sp>
        <p:nvSpPr>
          <p:cNvPr id="845" name="Google Shape;845;p59"/>
          <p:cNvSpPr txBox="1"/>
          <p:nvPr/>
        </p:nvSpPr>
        <p:spPr>
          <a:xfrm>
            <a:off x="525425" y="705125"/>
            <a:ext cx="11199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5700">
                <a:solidFill>
                  <a:srgbClr val="D5645C"/>
                </a:solidFill>
                <a:latin typeface="Fontdiner Swanky"/>
                <a:ea typeface="Fontdiner Swanky"/>
                <a:cs typeface="Fontdiner Swanky"/>
                <a:sym typeface="Fontdiner Swanky"/>
              </a:rPr>
              <a:t> </a:t>
            </a:r>
            <a:endParaRPr sz="5700">
              <a:solidFill>
                <a:srgbClr val="D5645C"/>
              </a:solidFill>
              <a:latin typeface="Fontdiner Swanky"/>
              <a:ea typeface="Fontdiner Swanky"/>
              <a:cs typeface="Fontdiner Swanky"/>
              <a:sym typeface="Fontdiner Swanky"/>
            </a:endParaRPr>
          </a:p>
        </p:txBody>
      </p:sp>
      <p:pic>
        <p:nvPicPr>
          <p:cNvPr id="846" name="Google Shape;846;p59"/>
          <p:cNvPicPr preferRelativeResize="0"/>
          <p:nvPr/>
        </p:nvPicPr>
        <p:blipFill>
          <a:blip r:embed="rId3">
            <a:alphaModFix/>
          </a:blip>
          <a:stretch>
            <a:fillRect/>
          </a:stretch>
        </p:blipFill>
        <p:spPr>
          <a:xfrm>
            <a:off x="0" y="0"/>
            <a:ext cx="1908075" cy="1908075"/>
          </a:xfrm>
          <a:prstGeom prst="rect">
            <a:avLst/>
          </a:prstGeom>
          <a:noFill/>
          <a:ln>
            <a:noFill/>
          </a:ln>
        </p:spPr>
      </p:pic>
      <p:sp>
        <p:nvSpPr>
          <p:cNvPr id="847" name="Google Shape;847;p59"/>
          <p:cNvSpPr txBox="1"/>
          <p:nvPr/>
        </p:nvSpPr>
        <p:spPr>
          <a:xfrm>
            <a:off x="394088" y="580725"/>
            <a:ext cx="11199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FFFF"/>
                </a:solidFill>
                <a:latin typeface="Finger Paint"/>
                <a:ea typeface="Finger Paint"/>
                <a:cs typeface="Finger Paint"/>
                <a:sym typeface="Finger Paint"/>
              </a:rPr>
              <a:t>21</a:t>
            </a:r>
            <a:endParaRPr sz="3200">
              <a:solidFill>
                <a:srgbClr val="FFFFFF"/>
              </a:solidFill>
              <a:latin typeface="Finger Paint"/>
              <a:ea typeface="Finger Paint"/>
              <a:cs typeface="Finger Paint"/>
              <a:sym typeface="Finger Paint"/>
            </a:endParaRPr>
          </a:p>
        </p:txBody>
      </p:sp>
      <p:sp>
        <p:nvSpPr>
          <p:cNvPr id="848" name="Google Shape;848;p59"/>
          <p:cNvSpPr txBox="1"/>
          <p:nvPr/>
        </p:nvSpPr>
        <p:spPr>
          <a:xfrm>
            <a:off x="2239925" y="492338"/>
            <a:ext cx="66090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800">
                <a:solidFill>
                  <a:schemeClr val="dk1"/>
                </a:solidFill>
                <a:latin typeface="Comic Sans MS"/>
                <a:ea typeface="Comic Sans MS"/>
                <a:cs typeface="Comic Sans MS"/>
                <a:sym typeface="Comic Sans MS"/>
              </a:rPr>
              <a:t>texte</a:t>
            </a:r>
            <a:endParaRPr sz="1800"/>
          </a:p>
        </p:txBody>
      </p:sp>
      <p:sp>
        <p:nvSpPr>
          <p:cNvPr id="849" name="Google Shape;849;p59"/>
          <p:cNvSpPr txBox="1"/>
          <p:nvPr/>
        </p:nvSpPr>
        <p:spPr>
          <a:xfrm>
            <a:off x="1514000" y="2295650"/>
            <a:ext cx="2198400" cy="1569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500">
                <a:solidFill>
                  <a:srgbClr val="087B2E"/>
                </a:solidFill>
              </a:rPr>
              <a:t>Pour vous simplifier la correction, vous pouvez réalisez un  copier/ coller des textes, tableaux réalisés dans la slide précédente.</a:t>
            </a:r>
            <a:endParaRPr sz="1500">
              <a:solidFill>
                <a:srgbClr val="087B2E"/>
              </a:solidFill>
            </a:endParaRPr>
          </a:p>
        </p:txBody>
      </p:sp>
      <p:sp>
        <p:nvSpPr>
          <p:cNvPr id="850" name="Google Shape;850;p59"/>
          <p:cNvSpPr txBox="1"/>
          <p:nvPr/>
        </p:nvSpPr>
        <p:spPr>
          <a:xfrm rot="-1780291">
            <a:off x="203413" y="1087837"/>
            <a:ext cx="3312549" cy="89282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200">
                <a:solidFill>
                  <a:srgbClr val="FF0000"/>
                </a:solidFill>
                <a:latin typeface="Finger Paint"/>
                <a:ea typeface="Finger Paint"/>
                <a:cs typeface="Finger Paint"/>
                <a:sym typeface="Finger Paint"/>
              </a:rPr>
              <a:t>CORRECTION</a:t>
            </a:r>
            <a:endParaRPr sz="32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a:p>
        </p:txBody>
      </p:sp>
      <p:sp>
        <p:nvSpPr>
          <p:cNvPr id="851" name="Google Shape;851;p59"/>
          <p:cNvSpPr txBox="1"/>
          <p:nvPr/>
        </p:nvSpPr>
        <p:spPr>
          <a:xfrm>
            <a:off x="5171175" y="1767125"/>
            <a:ext cx="3000000" cy="723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500">
                <a:solidFill>
                  <a:srgbClr val="FF0000"/>
                </a:solidFill>
                <a:latin typeface="Comic Sans MS"/>
                <a:ea typeface="Comic Sans MS"/>
                <a:cs typeface="Comic Sans MS"/>
                <a:sym typeface="Comic Sans MS"/>
              </a:rPr>
              <a:t>correction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lin ang="5400012" scaled="0"/>
        </a:gradFill>
        <a:effectLst/>
      </p:bgPr>
    </p:bg>
    <p:spTree>
      <p:nvGrpSpPr>
        <p:cNvPr id="1" name="Shape 98"/>
        <p:cNvGrpSpPr/>
        <p:nvPr/>
      </p:nvGrpSpPr>
      <p:grpSpPr>
        <a:xfrm>
          <a:off x="0" y="0"/>
          <a:ext cx="0" cy="0"/>
          <a:chOff x="0" y="0"/>
          <a:chExt cx="0" cy="0"/>
        </a:xfrm>
      </p:grpSpPr>
      <p:graphicFrame>
        <p:nvGraphicFramePr>
          <p:cNvPr id="99" name="Google Shape;99;p17"/>
          <p:cNvGraphicFramePr/>
          <p:nvPr/>
        </p:nvGraphicFramePr>
        <p:xfrm>
          <a:off x="980063" y="2200200"/>
          <a:ext cx="3000000" cy="3000000"/>
        </p:xfrm>
        <a:graphic>
          <a:graphicData uri="http://schemas.openxmlformats.org/drawingml/2006/table">
            <a:tbl>
              <a:tblPr>
                <a:noFill/>
                <a:tableStyleId>{9F5B7C84-282D-4CC9-9CBE-BB5F0BEFD885}</a:tableStyleId>
              </a:tblPr>
              <a:tblGrid>
                <a:gridCol w="2401775"/>
                <a:gridCol w="1077475"/>
                <a:gridCol w="1050225"/>
                <a:gridCol w="1049300"/>
                <a:gridCol w="1021100"/>
                <a:gridCol w="936500"/>
              </a:tblGrid>
              <a:tr h="1025500">
                <a:tc>
                  <a:txBody>
                    <a:bodyPr/>
                    <a:lstStyle/>
                    <a:p>
                      <a:pPr marL="0" lvl="0" indent="0" algn="l" rtl="0">
                        <a:spcBef>
                          <a:spcPts val="0"/>
                        </a:spcBef>
                        <a:spcAft>
                          <a:spcPts val="0"/>
                        </a:spcAft>
                        <a:buNone/>
                      </a:pPr>
                      <a:r>
                        <a:rPr lang="fr" sz="1900">
                          <a:latin typeface="Finger Paint"/>
                          <a:ea typeface="Finger Paint"/>
                          <a:cs typeface="Finger Paint"/>
                          <a:sym typeface="Finger Paint"/>
                        </a:rPr>
                        <a:t>Pièces</a:t>
                      </a:r>
                      <a:endParaRPr sz="1900">
                        <a:latin typeface="Finger Paint"/>
                        <a:ea typeface="Finger Paint"/>
                        <a:cs typeface="Finger Paint"/>
                        <a:sym typeface="Finger Paint"/>
                      </a:endParaRPr>
                    </a:p>
                  </a:txBody>
                  <a:tcPr marL="91425" marR="91425" marT="91425" marB="91425" anchor="ctr">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c>
                  <a:txBody>
                    <a:bodyPr/>
                    <a:lstStyle/>
                    <a:p>
                      <a:pPr marL="0" lvl="0" indent="0" algn="l" rtl="0">
                        <a:spcBef>
                          <a:spcPts val="0"/>
                        </a:spcBef>
                        <a:spcAft>
                          <a:spcPts val="0"/>
                        </a:spcAft>
                        <a:buNone/>
                      </a:pPr>
                      <a:endParaRPr/>
                    </a:p>
                  </a:txBody>
                  <a:tcPr marL="91425" marR="91425" marT="91425" marB="91425">
                    <a:solidFill>
                      <a:srgbClr val="FFFFFF"/>
                    </a:solidFill>
                  </a:tcPr>
                </a:tc>
              </a:tr>
              <a:tr h="1051525">
                <a:tc>
                  <a:txBody>
                    <a:bodyPr/>
                    <a:lstStyle/>
                    <a:p>
                      <a:pPr marL="0" lvl="0" indent="0" algn="l" rtl="0">
                        <a:spcBef>
                          <a:spcPts val="0"/>
                        </a:spcBef>
                        <a:spcAft>
                          <a:spcPts val="0"/>
                        </a:spcAft>
                        <a:buNone/>
                      </a:pPr>
                      <a:r>
                        <a:rPr lang="fr" sz="1800">
                          <a:latin typeface="Finger Paint"/>
                          <a:ea typeface="Finger Paint"/>
                          <a:cs typeface="Finger Paint"/>
                          <a:sym typeface="Finger Paint"/>
                        </a:rPr>
                        <a:t>nombre de pièces</a:t>
                      </a:r>
                      <a:endParaRPr sz="1800">
                        <a:latin typeface="Finger Paint"/>
                        <a:ea typeface="Finger Paint"/>
                        <a:cs typeface="Finger Paint"/>
                        <a:sym typeface="Finger Paint"/>
                      </a:endParaRPr>
                    </a:p>
                  </a:txBody>
                  <a:tcPr marL="91425" marR="91425" marT="91425" marB="91425" anchor="ctr">
                    <a:solidFill>
                      <a:srgbClr val="FFFFFF"/>
                    </a:solidFill>
                  </a:tcPr>
                </a:tc>
                <a:tc>
                  <a:txBody>
                    <a:bodyPr/>
                    <a:lstStyle/>
                    <a:p>
                      <a:pPr marL="0" lvl="0" indent="0" algn="ctr" rtl="0">
                        <a:spcBef>
                          <a:spcPts val="0"/>
                        </a:spcBef>
                        <a:spcAft>
                          <a:spcPts val="0"/>
                        </a:spcAft>
                        <a:buNone/>
                      </a:pPr>
                      <a:r>
                        <a:rPr lang="fr" sz="3500">
                          <a:solidFill>
                            <a:srgbClr val="FF0000"/>
                          </a:solidFill>
                          <a:latin typeface="Comic Sans MS"/>
                          <a:ea typeface="Comic Sans MS"/>
                          <a:cs typeface="Comic Sans MS"/>
                          <a:sym typeface="Comic Sans MS"/>
                        </a:rPr>
                        <a:t>1</a:t>
                      </a:r>
                      <a:endParaRPr sz="3500">
                        <a:solidFill>
                          <a:srgbClr val="FF0000"/>
                        </a:solidFill>
                        <a:latin typeface="Comic Sans MS"/>
                        <a:ea typeface="Comic Sans MS"/>
                        <a:cs typeface="Comic Sans MS"/>
                        <a:sym typeface="Comic Sans MS"/>
                      </a:endParaRPr>
                    </a:p>
                  </a:txBody>
                  <a:tcPr marL="91425" marR="91425" marT="91425" marB="91425" anchor="ctr">
                    <a:solidFill>
                      <a:srgbClr val="FFFFFF"/>
                    </a:solidFill>
                  </a:tcPr>
                </a:tc>
                <a:tc>
                  <a:txBody>
                    <a:bodyPr/>
                    <a:lstStyle/>
                    <a:p>
                      <a:pPr marL="0" lvl="0" indent="0" algn="ctr" rtl="0">
                        <a:spcBef>
                          <a:spcPts val="0"/>
                        </a:spcBef>
                        <a:spcAft>
                          <a:spcPts val="0"/>
                        </a:spcAft>
                        <a:buNone/>
                      </a:pPr>
                      <a:r>
                        <a:rPr lang="fr" sz="3500">
                          <a:solidFill>
                            <a:srgbClr val="FF0000"/>
                          </a:solidFill>
                          <a:latin typeface="Comic Sans MS"/>
                          <a:ea typeface="Comic Sans MS"/>
                          <a:cs typeface="Comic Sans MS"/>
                          <a:sym typeface="Comic Sans MS"/>
                        </a:rPr>
                        <a:t>2</a:t>
                      </a:r>
                      <a:endParaRPr sz="3500">
                        <a:solidFill>
                          <a:srgbClr val="FF0000"/>
                        </a:solidFill>
                        <a:latin typeface="Comic Sans MS"/>
                        <a:ea typeface="Comic Sans MS"/>
                        <a:cs typeface="Comic Sans MS"/>
                        <a:sym typeface="Comic Sans MS"/>
                      </a:endParaRPr>
                    </a:p>
                  </a:txBody>
                  <a:tcPr marL="91425" marR="91425" marT="91425" marB="91425" anchor="ctr">
                    <a:solidFill>
                      <a:srgbClr val="FFFFFF"/>
                    </a:solidFill>
                  </a:tcPr>
                </a:tc>
                <a:tc>
                  <a:txBody>
                    <a:bodyPr/>
                    <a:lstStyle/>
                    <a:p>
                      <a:pPr marL="0" lvl="0" indent="0" algn="ctr" rtl="0">
                        <a:spcBef>
                          <a:spcPts val="0"/>
                        </a:spcBef>
                        <a:spcAft>
                          <a:spcPts val="0"/>
                        </a:spcAft>
                        <a:buNone/>
                      </a:pPr>
                      <a:r>
                        <a:rPr lang="fr" sz="3500">
                          <a:solidFill>
                            <a:srgbClr val="FF0000"/>
                          </a:solidFill>
                          <a:latin typeface="Comic Sans MS"/>
                          <a:ea typeface="Comic Sans MS"/>
                          <a:cs typeface="Comic Sans MS"/>
                          <a:sym typeface="Comic Sans MS"/>
                        </a:rPr>
                        <a:t>5</a:t>
                      </a:r>
                      <a:endParaRPr sz="3500">
                        <a:solidFill>
                          <a:srgbClr val="FF0000"/>
                        </a:solidFill>
                        <a:latin typeface="Comic Sans MS"/>
                        <a:ea typeface="Comic Sans MS"/>
                        <a:cs typeface="Comic Sans MS"/>
                        <a:sym typeface="Comic Sans MS"/>
                      </a:endParaRPr>
                    </a:p>
                  </a:txBody>
                  <a:tcPr marL="91425" marR="91425" marT="91425" marB="91425" anchor="ctr">
                    <a:solidFill>
                      <a:srgbClr val="FFFFFF"/>
                    </a:solidFill>
                  </a:tcPr>
                </a:tc>
                <a:tc>
                  <a:txBody>
                    <a:bodyPr/>
                    <a:lstStyle/>
                    <a:p>
                      <a:pPr marL="0" lvl="0" indent="0" algn="ctr" rtl="0">
                        <a:spcBef>
                          <a:spcPts val="0"/>
                        </a:spcBef>
                        <a:spcAft>
                          <a:spcPts val="0"/>
                        </a:spcAft>
                        <a:buNone/>
                      </a:pPr>
                      <a:r>
                        <a:rPr lang="fr" sz="3500">
                          <a:solidFill>
                            <a:srgbClr val="FF0000"/>
                          </a:solidFill>
                          <a:latin typeface="Comic Sans MS"/>
                          <a:ea typeface="Comic Sans MS"/>
                          <a:cs typeface="Comic Sans MS"/>
                          <a:sym typeface="Comic Sans MS"/>
                        </a:rPr>
                        <a:t>10</a:t>
                      </a:r>
                      <a:endParaRPr sz="3500">
                        <a:solidFill>
                          <a:srgbClr val="FF0000"/>
                        </a:solidFill>
                        <a:latin typeface="Comic Sans MS"/>
                        <a:ea typeface="Comic Sans MS"/>
                        <a:cs typeface="Comic Sans MS"/>
                        <a:sym typeface="Comic Sans MS"/>
                      </a:endParaRPr>
                    </a:p>
                  </a:txBody>
                  <a:tcPr marL="91425" marR="91425" marT="91425" marB="91425" anchor="ctr">
                    <a:solidFill>
                      <a:srgbClr val="FFFFFF"/>
                    </a:solidFill>
                  </a:tcPr>
                </a:tc>
                <a:tc>
                  <a:txBody>
                    <a:bodyPr/>
                    <a:lstStyle/>
                    <a:p>
                      <a:pPr marL="0" lvl="0" indent="0" algn="ctr" rtl="0">
                        <a:spcBef>
                          <a:spcPts val="0"/>
                        </a:spcBef>
                        <a:spcAft>
                          <a:spcPts val="0"/>
                        </a:spcAft>
                        <a:buNone/>
                      </a:pPr>
                      <a:r>
                        <a:rPr lang="fr" sz="3500">
                          <a:solidFill>
                            <a:srgbClr val="FF0000"/>
                          </a:solidFill>
                          <a:latin typeface="Comic Sans MS"/>
                          <a:ea typeface="Comic Sans MS"/>
                          <a:cs typeface="Comic Sans MS"/>
                          <a:sym typeface="Comic Sans MS"/>
                        </a:rPr>
                        <a:t>20</a:t>
                      </a:r>
                      <a:endParaRPr sz="3500">
                        <a:solidFill>
                          <a:srgbClr val="FF0000"/>
                        </a:solidFill>
                        <a:latin typeface="Comic Sans MS"/>
                        <a:ea typeface="Comic Sans MS"/>
                        <a:cs typeface="Comic Sans MS"/>
                        <a:sym typeface="Comic Sans MS"/>
                      </a:endParaRPr>
                    </a:p>
                  </a:txBody>
                  <a:tcPr marL="91425" marR="91425" marT="91425" marB="91425" anchor="ctr">
                    <a:solidFill>
                      <a:srgbClr val="FFFFFF"/>
                    </a:solidFill>
                  </a:tcPr>
                </a:tc>
              </a:tr>
            </a:tbl>
          </a:graphicData>
        </a:graphic>
      </p:graphicFrame>
      <p:sp>
        <p:nvSpPr>
          <p:cNvPr id="100" name="Google Shape;100;p17"/>
          <p:cNvSpPr txBox="1"/>
          <p:nvPr/>
        </p:nvSpPr>
        <p:spPr>
          <a:xfrm>
            <a:off x="525425" y="705125"/>
            <a:ext cx="11199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5700">
                <a:solidFill>
                  <a:srgbClr val="D5645C"/>
                </a:solidFill>
                <a:latin typeface="Fontdiner Swanky"/>
                <a:ea typeface="Fontdiner Swanky"/>
                <a:cs typeface="Fontdiner Swanky"/>
                <a:sym typeface="Fontdiner Swanky"/>
              </a:rPr>
              <a:t> </a:t>
            </a:r>
            <a:endParaRPr sz="5700">
              <a:solidFill>
                <a:srgbClr val="D5645C"/>
              </a:solidFill>
              <a:latin typeface="Fontdiner Swanky"/>
              <a:ea typeface="Fontdiner Swanky"/>
              <a:cs typeface="Fontdiner Swanky"/>
              <a:sym typeface="Fontdiner Swanky"/>
            </a:endParaRPr>
          </a:p>
        </p:txBody>
      </p:sp>
      <p:pic>
        <p:nvPicPr>
          <p:cNvPr id="101" name="Google Shape;101;p17"/>
          <p:cNvPicPr preferRelativeResize="0"/>
          <p:nvPr/>
        </p:nvPicPr>
        <p:blipFill>
          <a:blip r:embed="rId3">
            <a:alphaModFix/>
          </a:blip>
          <a:stretch>
            <a:fillRect/>
          </a:stretch>
        </p:blipFill>
        <p:spPr>
          <a:xfrm>
            <a:off x="0" y="0"/>
            <a:ext cx="1908075" cy="1908075"/>
          </a:xfrm>
          <a:prstGeom prst="rect">
            <a:avLst/>
          </a:prstGeom>
          <a:noFill/>
          <a:ln>
            <a:noFill/>
          </a:ln>
        </p:spPr>
      </p:pic>
      <p:sp>
        <p:nvSpPr>
          <p:cNvPr id="102" name="Google Shape;102;p17"/>
          <p:cNvSpPr txBox="1"/>
          <p:nvPr/>
        </p:nvSpPr>
        <p:spPr>
          <a:xfrm>
            <a:off x="394088" y="580725"/>
            <a:ext cx="11199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FFFF"/>
                </a:solidFill>
                <a:latin typeface="Finger Paint"/>
                <a:ea typeface="Finger Paint"/>
                <a:cs typeface="Finger Paint"/>
                <a:sym typeface="Finger Paint"/>
              </a:rPr>
              <a:t>0</a:t>
            </a:r>
            <a:endParaRPr sz="3200">
              <a:solidFill>
                <a:srgbClr val="FFFFFF"/>
              </a:solidFill>
              <a:latin typeface="Finger Paint"/>
              <a:ea typeface="Finger Paint"/>
              <a:cs typeface="Finger Paint"/>
              <a:sym typeface="Finger Paint"/>
            </a:endParaRPr>
          </a:p>
        </p:txBody>
      </p:sp>
      <p:pic>
        <p:nvPicPr>
          <p:cNvPr id="103" name="Google Shape;103;p17"/>
          <p:cNvPicPr preferRelativeResize="0"/>
          <p:nvPr/>
        </p:nvPicPr>
        <p:blipFill>
          <a:blip r:embed="rId4">
            <a:alphaModFix/>
          </a:blip>
          <a:stretch>
            <a:fillRect/>
          </a:stretch>
        </p:blipFill>
        <p:spPr>
          <a:xfrm>
            <a:off x="3410721" y="2187038"/>
            <a:ext cx="1048604" cy="1025500"/>
          </a:xfrm>
          <a:prstGeom prst="rect">
            <a:avLst/>
          </a:prstGeom>
          <a:noFill/>
          <a:ln>
            <a:noFill/>
          </a:ln>
        </p:spPr>
      </p:pic>
      <p:pic>
        <p:nvPicPr>
          <p:cNvPr id="104" name="Google Shape;104;p17"/>
          <p:cNvPicPr preferRelativeResize="0"/>
          <p:nvPr/>
        </p:nvPicPr>
        <p:blipFill>
          <a:blip r:embed="rId5">
            <a:alphaModFix/>
          </a:blip>
          <a:stretch>
            <a:fillRect/>
          </a:stretch>
        </p:blipFill>
        <p:spPr>
          <a:xfrm>
            <a:off x="5582862" y="2228900"/>
            <a:ext cx="863625" cy="863625"/>
          </a:xfrm>
          <a:prstGeom prst="rect">
            <a:avLst/>
          </a:prstGeom>
          <a:noFill/>
          <a:ln>
            <a:noFill/>
          </a:ln>
        </p:spPr>
      </p:pic>
      <p:pic>
        <p:nvPicPr>
          <p:cNvPr id="105" name="Google Shape;105;p17"/>
          <p:cNvPicPr preferRelativeResize="0"/>
          <p:nvPr/>
        </p:nvPicPr>
        <p:blipFill>
          <a:blip r:embed="rId6">
            <a:alphaModFix/>
          </a:blip>
          <a:stretch>
            <a:fillRect/>
          </a:stretch>
        </p:blipFill>
        <p:spPr>
          <a:xfrm>
            <a:off x="4459325" y="2228900"/>
            <a:ext cx="941775" cy="941775"/>
          </a:xfrm>
          <a:prstGeom prst="rect">
            <a:avLst/>
          </a:prstGeom>
          <a:noFill/>
          <a:ln>
            <a:noFill/>
          </a:ln>
        </p:spPr>
      </p:pic>
      <p:pic>
        <p:nvPicPr>
          <p:cNvPr id="106" name="Google Shape;106;p17"/>
          <p:cNvPicPr preferRelativeResize="0"/>
          <p:nvPr/>
        </p:nvPicPr>
        <p:blipFill>
          <a:blip r:embed="rId7">
            <a:alphaModFix/>
          </a:blip>
          <a:stretch>
            <a:fillRect/>
          </a:stretch>
        </p:blipFill>
        <p:spPr>
          <a:xfrm>
            <a:off x="6628238" y="2356063"/>
            <a:ext cx="797400" cy="795800"/>
          </a:xfrm>
          <a:prstGeom prst="rect">
            <a:avLst/>
          </a:prstGeom>
          <a:noFill/>
          <a:ln>
            <a:noFill/>
          </a:ln>
        </p:spPr>
      </p:pic>
      <p:pic>
        <p:nvPicPr>
          <p:cNvPr id="107" name="Google Shape;107;p17"/>
          <p:cNvPicPr preferRelativeResize="0"/>
          <p:nvPr/>
        </p:nvPicPr>
        <p:blipFill>
          <a:blip r:embed="rId8">
            <a:alphaModFix/>
          </a:blip>
          <a:stretch>
            <a:fillRect/>
          </a:stretch>
        </p:blipFill>
        <p:spPr>
          <a:xfrm>
            <a:off x="7682886" y="2415414"/>
            <a:ext cx="667339" cy="677100"/>
          </a:xfrm>
          <a:prstGeom prst="rect">
            <a:avLst/>
          </a:prstGeom>
          <a:noFill/>
          <a:ln>
            <a:noFill/>
          </a:ln>
        </p:spPr>
      </p:pic>
      <p:sp>
        <p:nvSpPr>
          <p:cNvPr id="108" name="Google Shape;108;p17"/>
          <p:cNvSpPr txBox="1"/>
          <p:nvPr/>
        </p:nvSpPr>
        <p:spPr>
          <a:xfrm>
            <a:off x="2239925" y="492338"/>
            <a:ext cx="66090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400">
                <a:solidFill>
                  <a:schemeClr val="dk1"/>
                </a:solidFill>
                <a:latin typeface="Comic Sans MS"/>
                <a:ea typeface="Comic Sans MS"/>
                <a:cs typeface="Comic Sans MS"/>
                <a:sym typeface="Comic Sans MS"/>
              </a:rPr>
              <a:t>Combien de pièces faut-il dans chaque cas pour avoir 1 €?</a:t>
            </a:r>
            <a:endParaRPr/>
          </a:p>
        </p:txBody>
      </p:sp>
      <p:sp>
        <p:nvSpPr>
          <p:cNvPr id="109" name="Google Shape;109;p17"/>
          <p:cNvSpPr txBox="1"/>
          <p:nvPr/>
        </p:nvSpPr>
        <p:spPr>
          <a:xfrm rot="-1780291">
            <a:off x="-84137" y="1253737"/>
            <a:ext cx="3312549" cy="89282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200">
                <a:solidFill>
                  <a:srgbClr val="FF0000"/>
                </a:solidFill>
                <a:latin typeface="Finger Paint"/>
                <a:ea typeface="Finger Paint"/>
                <a:cs typeface="Finger Paint"/>
                <a:sym typeface="Finger Paint"/>
              </a:rPr>
              <a:t>CORRECTION</a:t>
            </a:r>
            <a:endParaRPr sz="32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lin ang="5400012" scaled="0"/>
        </a:gradFill>
        <a:effectLst/>
      </p:bgPr>
    </p:bg>
    <p:spTree>
      <p:nvGrpSpPr>
        <p:cNvPr id="1" name="Shape 113"/>
        <p:cNvGrpSpPr/>
        <p:nvPr/>
      </p:nvGrpSpPr>
      <p:grpSpPr>
        <a:xfrm>
          <a:off x="0" y="0"/>
          <a:ext cx="0" cy="0"/>
          <a:chOff x="0" y="0"/>
          <a:chExt cx="0" cy="0"/>
        </a:xfrm>
      </p:grpSpPr>
      <p:sp>
        <p:nvSpPr>
          <p:cNvPr id="114" name="Google Shape;114;p18"/>
          <p:cNvSpPr txBox="1"/>
          <p:nvPr/>
        </p:nvSpPr>
        <p:spPr>
          <a:xfrm>
            <a:off x="525425" y="705125"/>
            <a:ext cx="11199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5700">
                <a:solidFill>
                  <a:srgbClr val="D5645C"/>
                </a:solidFill>
                <a:latin typeface="Fontdiner Swanky"/>
                <a:ea typeface="Fontdiner Swanky"/>
                <a:cs typeface="Fontdiner Swanky"/>
                <a:sym typeface="Fontdiner Swanky"/>
              </a:rPr>
              <a:t> </a:t>
            </a:r>
            <a:endParaRPr sz="5700">
              <a:solidFill>
                <a:srgbClr val="D5645C"/>
              </a:solidFill>
              <a:latin typeface="Fontdiner Swanky"/>
              <a:ea typeface="Fontdiner Swanky"/>
              <a:cs typeface="Fontdiner Swanky"/>
              <a:sym typeface="Fontdiner Swanky"/>
            </a:endParaRPr>
          </a:p>
        </p:txBody>
      </p:sp>
      <p:pic>
        <p:nvPicPr>
          <p:cNvPr id="115" name="Google Shape;115;p18"/>
          <p:cNvPicPr preferRelativeResize="0"/>
          <p:nvPr/>
        </p:nvPicPr>
        <p:blipFill>
          <a:blip r:embed="rId3">
            <a:alphaModFix/>
          </a:blip>
          <a:stretch>
            <a:fillRect/>
          </a:stretch>
        </p:blipFill>
        <p:spPr>
          <a:xfrm>
            <a:off x="0" y="0"/>
            <a:ext cx="1908075" cy="1908075"/>
          </a:xfrm>
          <a:prstGeom prst="rect">
            <a:avLst/>
          </a:prstGeom>
          <a:noFill/>
          <a:ln>
            <a:noFill/>
          </a:ln>
        </p:spPr>
      </p:pic>
      <p:sp>
        <p:nvSpPr>
          <p:cNvPr id="116" name="Google Shape;116;p18"/>
          <p:cNvSpPr txBox="1"/>
          <p:nvPr/>
        </p:nvSpPr>
        <p:spPr>
          <a:xfrm>
            <a:off x="394088" y="580725"/>
            <a:ext cx="11199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FFFF"/>
                </a:solidFill>
                <a:latin typeface="Finger Paint"/>
                <a:ea typeface="Finger Paint"/>
                <a:cs typeface="Finger Paint"/>
                <a:sym typeface="Finger Paint"/>
              </a:rPr>
              <a:t>1</a:t>
            </a:r>
            <a:endParaRPr sz="3200">
              <a:solidFill>
                <a:srgbClr val="FFFFFF"/>
              </a:solidFill>
              <a:latin typeface="Finger Paint"/>
              <a:ea typeface="Finger Paint"/>
              <a:cs typeface="Finger Paint"/>
              <a:sym typeface="Finger Paint"/>
            </a:endParaRPr>
          </a:p>
        </p:txBody>
      </p:sp>
      <p:pic>
        <p:nvPicPr>
          <p:cNvPr id="117" name="Google Shape;117;p18"/>
          <p:cNvPicPr preferRelativeResize="0"/>
          <p:nvPr/>
        </p:nvPicPr>
        <p:blipFill>
          <a:blip r:embed="rId4">
            <a:alphaModFix/>
          </a:blip>
          <a:stretch>
            <a:fillRect/>
          </a:stretch>
        </p:blipFill>
        <p:spPr>
          <a:xfrm>
            <a:off x="7800321" y="406513"/>
            <a:ext cx="1048604" cy="1025500"/>
          </a:xfrm>
          <a:prstGeom prst="rect">
            <a:avLst/>
          </a:prstGeom>
          <a:noFill/>
          <a:ln>
            <a:noFill/>
          </a:ln>
        </p:spPr>
      </p:pic>
      <p:pic>
        <p:nvPicPr>
          <p:cNvPr id="118" name="Google Shape;118;p18"/>
          <p:cNvPicPr preferRelativeResize="0"/>
          <p:nvPr/>
        </p:nvPicPr>
        <p:blipFill>
          <a:blip r:embed="rId5">
            <a:alphaModFix/>
          </a:blip>
          <a:stretch>
            <a:fillRect/>
          </a:stretch>
        </p:blipFill>
        <p:spPr>
          <a:xfrm>
            <a:off x="8024187" y="2457050"/>
            <a:ext cx="863625" cy="863625"/>
          </a:xfrm>
          <a:prstGeom prst="rect">
            <a:avLst/>
          </a:prstGeom>
          <a:noFill/>
          <a:ln>
            <a:noFill/>
          </a:ln>
        </p:spPr>
      </p:pic>
      <p:pic>
        <p:nvPicPr>
          <p:cNvPr id="119" name="Google Shape;119;p18"/>
          <p:cNvPicPr preferRelativeResize="0"/>
          <p:nvPr/>
        </p:nvPicPr>
        <p:blipFill>
          <a:blip r:embed="rId6">
            <a:alphaModFix/>
          </a:blip>
          <a:stretch>
            <a:fillRect/>
          </a:stretch>
        </p:blipFill>
        <p:spPr>
          <a:xfrm>
            <a:off x="7985100" y="1473650"/>
            <a:ext cx="941775" cy="941775"/>
          </a:xfrm>
          <a:prstGeom prst="rect">
            <a:avLst/>
          </a:prstGeom>
          <a:noFill/>
          <a:ln>
            <a:noFill/>
          </a:ln>
        </p:spPr>
      </p:pic>
      <p:pic>
        <p:nvPicPr>
          <p:cNvPr id="120" name="Google Shape;120;p18"/>
          <p:cNvPicPr preferRelativeResize="0"/>
          <p:nvPr/>
        </p:nvPicPr>
        <p:blipFill>
          <a:blip r:embed="rId7">
            <a:alphaModFix/>
          </a:blip>
          <a:stretch>
            <a:fillRect/>
          </a:stretch>
        </p:blipFill>
        <p:spPr>
          <a:xfrm>
            <a:off x="8129463" y="3362288"/>
            <a:ext cx="797400" cy="795800"/>
          </a:xfrm>
          <a:prstGeom prst="rect">
            <a:avLst/>
          </a:prstGeom>
          <a:noFill/>
          <a:ln>
            <a:noFill/>
          </a:ln>
        </p:spPr>
      </p:pic>
      <p:pic>
        <p:nvPicPr>
          <p:cNvPr id="121" name="Google Shape;121;p18"/>
          <p:cNvPicPr preferRelativeResize="0"/>
          <p:nvPr/>
        </p:nvPicPr>
        <p:blipFill>
          <a:blip r:embed="rId8">
            <a:alphaModFix/>
          </a:blip>
          <a:stretch>
            <a:fillRect/>
          </a:stretch>
        </p:blipFill>
        <p:spPr>
          <a:xfrm>
            <a:off x="8259536" y="4199714"/>
            <a:ext cx="667339" cy="677100"/>
          </a:xfrm>
          <a:prstGeom prst="rect">
            <a:avLst/>
          </a:prstGeom>
          <a:noFill/>
          <a:ln>
            <a:noFill/>
          </a:ln>
        </p:spPr>
      </p:pic>
      <p:pic>
        <p:nvPicPr>
          <p:cNvPr id="122" name="Google Shape;122;p18"/>
          <p:cNvPicPr preferRelativeResize="0"/>
          <p:nvPr/>
        </p:nvPicPr>
        <p:blipFill>
          <a:blip r:embed="rId9">
            <a:alphaModFix/>
          </a:blip>
          <a:stretch>
            <a:fillRect/>
          </a:stretch>
        </p:blipFill>
        <p:spPr>
          <a:xfrm>
            <a:off x="7451028" y="4194274"/>
            <a:ext cx="678450" cy="688026"/>
          </a:xfrm>
          <a:prstGeom prst="rect">
            <a:avLst/>
          </a:prstGeom>
          <a:noFill/>
          <a:ln>
            <a:noFill/>
          </a:ln>
        </p:spPr>
      </p:pic>
      <p:pic>
        <p:nvPicPr>
          <p:cNvPr id="123" name="Google Shape;123;p18"/>
          <p:cNvPicPr preferRelativeResize="0"/>
          <p:nvPr/>
        </p:nvPicPr>
        <p:blipFill>
          <a:blip r:embed="rId10">
            <a:alphaModFix/>
          </a:blip>
          <a:stretch>
            <a:fillRect/>
          </a:stretch>
        </p:blipFill>
        <p:spPr>
          <a:xfrm>
            <a:off x="6642525" y="4154704"/>
            <a:ext cx="678450" cy="767133"/>
          </a:xfrm>
          <a:prstGeom prst="rect">
            <a:avLst/>
          </a:prstGeom>
          <a:noFill/>
          <a:ln>
            <a:noFill/>
          </a:ln>
        </p:spPr>
      </p:pic>
      <p:pic>
        <p:nvPicPr>
          <p:cNvPr id="124" name="Google Shape;124;p18"/>
          <p:cNvPicPr preferRelativeResize="0"/>
          <p:nvPr/>
        </p:nvPicPr>
        <p:blipFill>
          <a:blip r:embed="rId11">
            <a:alphaModFix/>
          </a:blip>
          <a:stretch>
            <a:fillRect/>
          </a:stretch>
        </p:blipFill>
        <p:spPr>
          <a:xfrm>
            <a:off x="6526150" y="140950"/>
            <a:ext cx="1179450" cy="1335975"/>
          </a:xfrm>
          <a:prstGeom prst="rect">
            <a:avLst/>
          </a:prstGeom>
          <a:noFill/>
          <a:ln>
            <a:noFill/>
          </a:ln>
        </p:spPr>
      </p:pic>
      <p:pic>
        <p:nvPicPr>
          <p:cNvPr id="125" name="Google Shape;125;p18"/>
          <p:cNvPicPr preferRelativeResize="0"/>
          <p:nvPr/>
        </p:nvPicPr>
        <p:blipFill rotWithShape="1">
          <a:blip r:embed="rId12">
            <a:alphaModFix/>
          </a:blip>
          <a:srcRect t="24493" b="24103"/>
          <a:stretch/>
        </p:blipFill>
        <p:spPr>
          <a:xfrm>
            <a:off x="5701796" y="1432025"/>
            <a:ext cx="1680108" cy="863625"/>
          </a:xfrm>
          <a:prstGeom prst="rect">
            <a:avLst/>
          </a:prstGeom>
          <a:noFill/>
          <a:ln>
            <a:noFill/>
          </a:ln>
        </p:spPr>
      </p:pic>
      <p:pic>
        <p:nvPicPr>
          <p:cNvPr id="126" name="Google Shape;126;p18"/>
          <p:cNvPicPr preferRelativeResize="0"/>
          <p:nvPr/>
        </p:nvPicPr>
        <p:blipFill>
          <a:blip r:embed="rId13">
            <a:alphaModFix/>
          </a:blip>
          <a:stretch>
            <a:fillRect/>
          </a:stretch>
        </p:blipFill>
        <p:spPr>
          <a:xfrm>
            <a:off x="5701800" y="2373862"/>
            <a:ext cx="1680101" cy="883913"/>
          </a:xfrm>
          <a:prstGeom prst="rect">
            <a:avLst/>
          </a:prstGeom>
          <a:noFill/>
          <a:ln>
            <a:noFill/>
          </a:ln>
        </p:spPr>
      </p:pic>
      <p:pic>
        <p:nvPicPr>
          <p:cNvPr id="127" name="Google Shape;127;p18"/>
          <p:cNvPicPr preferRelativeResize="0"/>
          <p:nvPr/>
        </p:nvPicPr>
        <p:blipFill>
          <a:blip r:embed="rId14">
            <a:alphaModFix/>
          </a:blip>
          <a:stretch>
            <a:fillRect/>
          </a:stretch>
        </p:blipFill>
        <p:spPr>
          <a:xfrm>
            <a:off x="5640875" y="3362311"/>
            <a:ext cx="1680100" cy="881689"/>
          </a:xfrm>
          <a:prstGeom prst="rect">
            <a:avLst/>
          </a:prstGeom>
          <a:noFill/>
          <a:ln>
            <a:noFill/>
          </a:ln>
        </p:spPr>
      </p:pic>
      <p:pic>
        <p:nvPicPr>
          <p:cNvPr id="128" name="Google Shape;128;p18"/>
          <p:cNvPicPr preferRelativeResize="0"/>
          <p:nvPr/>
        </p:nvPicPr>
        <p:blipFill rotWithShape="1">
          <a:blip r:embed="rId15">
            <a:alphaModFix/>
          </a:blip>
          <a:srcRect l="9709" t="7097" r="7584" b="5283"/>
          <a:stretch/>
        </p:blipFill>
        <p:spPr>
          <a:xfrm rot="5400000">
            <a:off x="3924913" y="2614137"/>
            <a:ext cx="2037574" cy="1079350"/>
          </a:xfrm>
          <a:prstGeom prst="rect">
            <a:avLst/>
          </a:prstGeom>
          <a:noFill/>
          <a:ln>
            <a:noFill/>
          </a:ln>
        </p:spPr>
      </p:pic>
      <p:sp>
        <p:nvSpPr>
          <p:cNvPr id="129" name="Google Shape;129;p18"/>
          <p:cNvSpPr txBox="1"/>
          <p:nvPr/>
        </p:nvSpPr>
        <p:spPr>
          <a:xfrm>
            <a:off x="-440475" y="1257825"/>
            <a:ext cx="2198400" cy="877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500">
              <a:solidFill>
                <a:srgbClr val="087B2E"/>
              </a:solidFill>
            </a:endParaRPr>
          </a:p>
          <a:p>
            <a:pPr marL="0" lvl="0" indent="0" algn="ctr" rtl="0">
              <a:spcBef>
                <a:spcPts val="0"/>
              </a:spcBef>
              <a:spcAft>
                <a:spcPts val="0"/>
              </a:spcAft>
              <a:buNone/>
            </a:pPr>
            <a:endParaRPr sz="1500">
              <a:solidFill>
                <a:srgbClr val="087B2E"/>
              </a:solidFill>
            </a:endParaRPr>
          </a:p>
          <a:p>
            <a:pPr marL="0" lvl="0" indent="0" algn="ctr" rtl="0">
              <a:spcBef>
                <a:spcPts val="0"/>
              </a:spcBef>
              <a:spcAft>
                <a:spcPts val="0"/>
              </a:spcAft>
              <a:buNone/>
            </a:pPr>
            <a:endParaRPr sz="1500">
              <a:solidFill>
                <a:srgbClr val="087B2E"/>
              </a:solidFill>
            </a:endParaRPr>
          </a:p>
        </p:txBody>
      </p:sp>
      <p:sp>
        <p:nvSpPr>
          <p:cNvPr id="130" name="Google Shape;130;p18"/>
          <p:cNvSpPr txBox="1"/>
          <p:nvPr/>
        </p:nvSpPr>
        <p:spPr>
          <a:xfrm>
            <a:off x="1645325" y="298875"/>
            <a:ext cx="4056600" cy="166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400">
                <a:solidFill>
                  <a:schemeClr val="dk1"/>
                </a:solidFill>
                <a:latin typeface="Comic Sans MS"/>
                <a:ea typeface="Comic Sans MS"/>
                <a:cs typeface="Comic Sans MS"/>
                <a:sym typeface="Comic Sans MS"/>
              </a:rPr>
              <a:t>Place dans la tirelire les pièces et les billets pour avoir 25 €?</a:t>
            </a:r>
            <a:endParaRPr sz="2400">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fr" sz="2400">
                <a:solidFill>
                  <a:schemeClr val="dk1"/>
                </a:solidFill>
                <a:latin typeface="Comic Sans MS"/>
                <a:ea typeface="Comic Sans MS"/>
                <a:cs typeface="Comic Sans MS"/>
                <a:sym typeface="Comic Sans MS"/>
              </a:rPr>
              <a:t>(plusieurs solutions)</a:t>
            </a:r>
            <a:endParaRPr sz="2400">
              <a:solidFill>
                <a:schemeClr val="dk1"/>
              </a:solidFill>
              <a:latin typeface="Comic Sans MS"/>
              <a:ea typeface="Comic Sans MS"/>
              <a:cs typeface="Comic Sans MS"/>
              <a:sym typeface="Comic Sans MS"/>
            </a:endParaRPr>
          </a:p>
        </p:txBody>
      </p:sp>
      <p:pic>
        <p:nvPicPr>
          <p:cNvPr id="131" name="Google Shape;131;p18"/>
          <p:cNvPicPr preferRelativeResize="0"/>
          <p:nvPr/>
        </p:nvPicPr>
        <p:blipFill>
          <a:blip r:embed="rId16">
            <a:alphaModFix/>
          </a:blip>
          <a:stretch>
            <a:fillRect/>
          </a:stretch>
        </p:blipFill>
        <p:spPr>
          <a:xfrm>
            <a:off x="525425" y="2135025"/>
            <a:ext cx="2640357" cy="27036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lin ang="5400012" scaled="0"/>
        </a:gradFill>
        <a:effectLst/>
      </p:bgPr>
    </p:bg>
    <p:spTree>
      <p:nvGrpSpPr>
        <p:cNvPr id="1" name="Shape 135"/>
        <p:cNvGrpSpPr/>
        <p:nvPr/>
      </p:nvGrpSpPr>
      <p:grpSpPr>
        <a:xfrm>
          <a:off x="0" y="0"/>
          <a:ext cx="0" cy="0"/>
          <a:chOff x="0" y="0"/>
          <a:chExt cx="0" cy="0"/>
        </a:xfrm>
      </p:grpSpPr>
      <p:sp>
        <p:nvSpPr>
          <p:cNvPr id="136" name="Google Shape;136;p19"/>
          <p:cNvSpPr txBox="1"/>
          <p:nvPr/>
        </p:nvSpPr>
        <p:spPr>
          <a:xfrm>
            <a:off x="525425" y="705125"/>
            <a:ext cx="11199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5700">
                <a:solidFill>
                  <a:srgbClr val="D5645C"/>
                </a:solidFill>
                <a:latin typeface="Fontdiner Swanky"/>
                <a:ea typeface="Fontdiner Swanky"/>
                <a:cs typeface="Fontdiner Swanky"/>
                <a:sym typeface="Fontdiner Swanky"/>
              </a:rPr>
              <a:t> </a:t>
            </a:r>
            <a:endParaRPr sz="5700">
              <a:solidFill>
                <a:srgbClr val="D5645C"/>
              </a:solidFill>
              <a:latin typeface="Fontdiner Swanky"/>
              <a:ea typeface="Fontdiner Swanky"/>
              <a:cs typeface="Fontdiner Swanky"/>
              <a:sym typeface="Fontdiner Swanky"/>
            </a:endParaRPr>
          </a:p>
        </p:txBody>
      </p:sp>
      <p:pic>
        <p:nvPicPr>
          <p:cNvPr id="137" name="Google Shape;137;p19"/>
          <p:cNvPicPr preferRelativeResize="0"/>
          <p:nvPr/>
        </p:nvPicPr>
        <p:blipFill>
          <a:blip r:embed="rId3">
            <a:alphaModFix/>
          </a:blip>
          <a:stretch>
            <a:fillRect/>
          </a:stretch>
        </p:blipFill>
        <p:spPr>
          <a:xfrm>
            <a:off x="0" y="0"/>
            <a:ext cx="1908075" cy="1908075"/>
          </a:xfrm>
          <a:prstGeom prst="rect">
            <a:avLst/>
          </a:prstGeom>
          <a:noFill/>
          <a:ln>
            <a:noFill/>
          </a:ln>
        </p:spPr>
      </p:pic>
      <p:sp>
        <p:nvSpPr>
          <p:cNvPr id="138" name="Google Shape;138;p19"/>
          <p:cNvSpPr txBox="1"/>
          <p:nvPr/>
        </p:nvSpPr>
        <p:spPr>
          <a:xfrm>
            <a:off x="394088" y="580725"/>
            <a:ext cx="11199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FFFF"/>
                </a:solidFill>
                <a:latin typeface="Finger Paint"/>
                <a:ea typeface="Finger Paint"/>
                <a:cs typeface="Finger Paint"/>
                <a:sym typeface="Finger Paint"/>
              </a:rPr>
              <a:t>1</a:t>
            </a:r>
            <a:endParaRPr sz="3200">
              <a:solidFill>
                <a:srgbClr val="FFFFFF"/>
              </a:solidFill>
              <a:latin typeface="Finger Paint"/>
              <a:ea typeface="Finger Paint"/>
              <a:cs typeface="Finger Paint"/>
              <a:sym typeface="Finger Paint"/>
            </a:endParaRPr>
          </a:p>
        </p:txBody>
      </p:sp>
      <p:sp>
        <p:nvSpPr>
          <p:cNvPr id="139" name="Google Shape;139;p19"/>
          <p:cNvSpPr txBox="1"/>
          <p:nvPr/>
        </p:nvSpPr>
        <p:spPr>
          <a:xfrm>
            <a:off x="1514000" y="2295650"/>
            <a:ext cx="2198400" cy="1569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500">
                <a:solidFill>
                  <a:srgbClr val="087B2E"/>
                </a:solidFill>
              </a:rPr>
              <a:t>Pour vous simplifier la correction, vous pouvez réalisez un  copier/ coller des textes, tableaux réalisés dans la slide précédente.</a:t>
            </a:r>
            <a:endParaRPr sz="1500">
              <a:solidFill>
                <a:srgbClr val="087B2E"/>
              </a:solidFill>
            </a:endParaRPr>
          </a:p>
        </p:txBody>
      </p:sp>
      <p:sp>
        <p:nvSpPr>
          <p:cNvPr id="140" name="Google Shape;140;p19"/>
          <p:cNvSpPr txBox="1"/>
          <p:nvPr/>
        </p:nvSpPr>
        <p:spPr>
          <a:xfrm rot="-1780291">
            <a:off x="203413" y="1087837"/>
            <a:ext cx="3312549" cy="89282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200">
                <a:solidFill>
                  <a:srgbClr val="FF0000"/>
                </a:solidFill>
                <a:latin typeface="Finger Paint"/>
                <a:ea typeface="Finger Paint"/>
                <a:cs typeface="Finger Paint"/>
                <a:sym typeface="Finger Paint"/>
              </a:rPr>
              <a:t>CORRECTION</a:t>
            </a:r>
            <a:endParaRPr sz="32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a:p>
        </p:txBody>
      </p:sp>
      <p:pic>
        <p:nvPicPr>
          <p:cNvPr id="141" name="Google Shape;141;p19"/>
          <p:cNvPicPr preferRelativeResize="0"/>
          <p:nvPr/>
        </p:nvPicPr>
        <p:blipFill>
          <a:blip r:embed="rId4">
            <a:alphaModFix/>
          </a:blip>
          <a:stretch>
            <a:fillRect/>
          </a:stretch>
        </p:blipFill>
        <p:spPr>
          <a:xfrm>
            <a:off x="970550" y="2179750"/>
            <a:ext cx="2637050" cy="2700300"/>
          </a:xfrm>
          <a:prstGeom prst="rect">
            <a:avLst/>
          </a:prstGeom>
          <a:noFill/>
          <a:ln>
            <a:noFill/>
          </a:ln>
        </p:spPr>
      </p:pic>
      <p:pic>
        <p:nvPicPr>
          <p:cNvPr id="142" name="Google Shape;142;p19"/>
          <p:cNvPicPr preferRelativeResize="0"/>
          <p:nvPr/>
        </p:nvPicPr>
        <p:blipFill>
          <a:blip r:embed="rId5">
            <a:alphaModFix/>
          </a:blip>
          <a:stretch>
            <a:fillRect/>
          </a:stretch>
        </p:blipFill>
        <p:spPr>
          <a:xfrm>
            <a:off x="4367400" y="326461"/>
            <a:ext cx="1680100" cy="881689"/>
          </a:xfrm>
          <a:prstGeom prst="rect">
            <a:avLst/>
          </a:prstGeom>
          <a:noFill/>
          <a:ln>
            <a:noFill/>
          </a:ln>
        </p:spPr>
      </p:pic>
      <p:pic>
        <p:nvPicPr>
          <p:cNvPr id="143" name="Google Shape;143;p19"/>
          <p:cNvPicPr preferRelativeResize="0"/>
          <p:nvPr/>
        </p:nvPicPr>
        <p:blipFill>
          <a:blip r:embed="rId6">
            <a:alphaModFix/>
          </a:blip>
          <a:stretch>
            <a:fillRect/>
          </a:stretch>
        </p:blipFill>
        <p:spPr>
          <a:xfrm>
            <a:off x="6211925" y="236298"/>
            <a:ext cx="937592" cy="1062000"/>
          </a:xfrm>
          <a:prstGeom prst="rect">
            <a:avLst/>
          </a:prstGeom>
          <a:noFill/>
          <a:ln>
            <a:noFill/>
          </a:ln>
        </p:spPr>
      </p:pic>
      <p:pic>
        <p:nvPicPr>
          <p:cNvPr id="144" name="Google Shape;144;p19"/>
          <p:cNvPicPr preferRelativeResize="0"/>
          <p:nvPr/>
        </p:nvPicPr>
        <p:blipFill>
          <a:blip r:embed="rId6">
            <a:alphaModFix/>
          </a:blip>
          <a:stretch>
            <a:fillRect/>
          </a:stretch>
        </p:blipFill>
        <p:spPr>
          <a:xfrm>
            <a:off x="7149525" y="236300"/>
            <a:ext cx="1012325" cy="1146675"/>
          </a:xfrm>
          <a:prstGeom prst="rect">
            <a:avLst/>
          </a:prstGeom>
          <a:noFill/>
          <a:ln>
            <a:noFill/>
          </a:ln>
        </p:spPr>
      </p:pic>
      <p:pic>
        <p:nvPicPr>
          <p:cNvPr id="145" name="Google Shape;145;p19"/>
          <p:cNvPicPr preferRelativeResize="0"/>
          <p:nvPr/>
        </p:nvPicPr>
        <p:blipFill>
          <a:blip r:embed="rId7">
            <a:alphaModFix/>
          </a:blip>
          <a:stretch>
            <a:fillRect/>
          </a:stretch>
        </p:blipFill>
        <p:spPr>
          <a:xfrm>
            <a:off x="8161849" y="326448"/>
            <a:ext cx="901561" cy="881700"/>
          </a:xfrm>
          <a:prstGeom prst="rect">
            <a:avLst/>
          </a:prstGeom>
          <a:noFill/>
          <a:ln>
            <a:noFill/>
          </a:ln>
        </p:spPr>
      </p:pic>
      <p:sp>
        <p:nvSpPr>
          <p:cNvPr id="146" name="Google Shape;146;p19"/>
          <p:cNvSpPr txBox="1"/>
          <p:nvPr/>
        </p:nvSpPr>
        <p:spPr>
          <a:xfrm>
            <a:off x="4994925" y="1787350"/>
            <a:ext cx="3166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Par exemple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lin ang="5400012" scaled="0"/>
        </a:gradFill>
        <a:effectLst/>
      </p:bgPr>
    </p:bg>
    <p:spTree>
      <p:nvGrpSpPr>
        <p:cNvPr id="1" name="Shape 150"/>
        <p:cNvGrpSpPr/>
        <p:nvPr/>
      </p:nvGrpSpPr>
      <p:grpSpPr>
        <a:xfrm>
          <a:off x="0" y="0"/>
          <a:ext cx="0" cy="0"/>
          <a:chOff x="0" y="0"/>
          <a:chExt cx="0" cy="0"/>
        </a:xfrm>
      </p:grpSpPr>
      <p:sp>
        <p:nvSpPr>
          <p:cNvPr id="151" name="Google Shape;151;p20"/>
          <p:cNvSpPr txBox="1"/>
          <p:nvPr/>
        </p:nvSpPr>
        <p:spPr>
          <a:xfrm>
            <a:off x="525425" y="705125"/>
            <a:ext cx="11199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5700">
                <a:solidFill>
                  <a:srgbClr val="D5645C"/>
                </a:solidFill>
                <a:latin typeface="Fontdiner Swanky"/>
                <a:ea typeface="Fontdiner Swanky"/>
                <a:cs typeface="Fontdiner Swanky"/>
                <a:sym typeface="Fontdiner Swanky"/>
              </a:rPr>
              <a:t> </a:t>
            </a:r>
            <a:endParaRPr sz="5700">
              <a:solidFill>
                <a:srgbClr val="D5645C"/>
              </a:solidFill>
              <a:latin typeface="Fontdiner Swanky"/>
              <a:ea typeface="Fontdiner Swanky"/>
              <a:cs typeface="Fontdiner Swanky"/>
              <a:sym typeface="Fontdiner Swanky"/>
            </a:endParaRPr>
          </a:p>
        </p:txBody>
      </p:sp>
      <p:pic>
        <p:nvPicPr>
          <p:cNvPr id="152" name="Google Shape;152;p20"/>
          <p:cNvPicPr preferRelativeResize="0"/>
          <p:nvPr/>
        </p:nvPicPr>
        <p:blipFill>
          <a:blip r:embed="rId3">
            <a:alphaModFix/>
          </a:blip>
          <a:stretch>
            <a:fillRect/>
          </a:stretch>
        </p:blipFill>
        <p:spPr>
          <a:xfrm>
            <a:off x="0" y="0"/>
            <a:ext cx="1908075" cy="1908075"/>
          </a:xfrm>
          <a:prstGeom prst="rect">
            <a:avLst/>
          </a:prstGeom>
          <a:noFill/>
          <a:ln>
            <a:noFill/>
          </a:ln>
        </p:spPr>
      </p:pic>
      <p:sp>
        <p:nvSpPr>
          <p:cNvPr id="153" name="Google Shape;153;p20"/>
          <p:cNvSpPr txBox="1"/>
          <p:nvPr/>
        </p:nvSpPr>
        <p:spPr>
          <a:xfrm>
            <a:off x="394088" y="580725"/>
            <a:ext cx="11199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FFFF"/>
                </a:solidFill>
                <a:latin typeface="Finger Paint"/>
                <a:ea typeface="Finger Paint"/>
                <a:cs typeface="Finger Paint"/>
                <a:sym typeface="Finger Paint"/>
              </a:rPr>
              <a:t>2</a:t>
            </a:r>
            <a:endParaRPr sz="3200">
              <a:solidFill>
                <a:srgbClr val="FFFFFF"/>
              </a:solidFill>
              <a:latin typeface="Finger Paint"/>
              <a:ea typeface="Finger Paint"/>
              <a:cs typeface="Finger Paint"/>
              <a:sym typeface="Finger Paint"/>
            </a:endParaRPr>
          </a:p>
        </p:txBody>
      </p:sp>
      <p:pic>
        <p:nvPicPr>
          <p:cNvPr id="154" name="Google Shape;154;p20"/>
          <p:cNvPicPr preferRelativeResize="0"/>
          <p:nvPr/>
        </p:nvPicPr>
        <p:blipFill>
          <a:blip r:embed="rId4">
            <a:alphaModFix/>
          </a:blip>
          <a:stretch>
            <a:fillRect/>
          </a:stretch>
        </p:blipFill>
        <p:spPr>
          <a:xfrm>
            <a:off x="7842012" y="522225"/>
            <a:ext cx="863625" cy="863625"/>
          </a:xfrm>
          <a:prstGeom prst="rect">
            <a:avLst/>
          </a:prstGeom>
          <a:noFill/>
          <a:ln>
            <a:noFill/>
          </a:ln>
        </p:spPr>
      </p:pic>
      <p:pic>
        <p:nvPicPr>
          <p:cNvPr id="155" name="Google Shape;155;p20"/>
          <p:cNvPicPr preferRelativeResize="0"/>
          <p:nvPr/>
        </p:nvPicPr>
        <p:blipFill>
          <a:blip r:embed="rId5">
            <a:alphaModFix/>
          </a:blip>
          <a:stretch>
            <a:fillRect/>
          </a:stretch>
        </p:blipFill>
        <p:spPr>
          <a:xfrm>
            <a:off x="6510863" y="483150"/>
            <a:ext cx="941775" cy="941775"/>
          </a:xfrm>
          <a:prstGeom prst="rect">
            <a:avLst/>
          </a:prstGeom>
          <a:noFill/>
          <a:ln>
            <a:noFill/>
          </a:ln>
        </p:spPr>
      </p:pic>
      <p:pic>
        <p:nvPicPr>
          <p:cNvPr id="156" name="Google Shape;156;p20"/>
          <p:cNvPicPr preferRelativeResize="0"/>
          <p:nvPr/>
        </p:nvPicPr>
        <p:blipFill>
          <a:blip r:embed="rId6">
            <a:alphaModFix/>
          </a:blip>
          <a:stretch>
            <a:fillRect/>
          </a:stretch>
        </p:blipFill>
        <p:spPr>
          <a:xfrm>
            <a:off x="7841988" y="2571738"/>
            <a:ext cx="797400" cy="795800"/>
          </a:xfrm>
          <a:prstGeom prst="rect">
            <a:avLst/>
          </a:prstGeom>
          <a:noFill/>
          <a:ln>
            <a:noFill/>
          </a:ln>
        </p:spPr>
      </p:pic>
      <p:pic>
        <p:nvPicPr>
          <p:cNvPr id="157" name="Google Shape;157;p20"/>
          <p:cNvPicPr preferRelativeResize="0"/>
          <p:nvPr/>
        </p:nvPicPr>
        <p:blipFill>
          <a:blip r:embed="rId7">
            <a:alphaModFix/>
          </a:blip>
          <a:stretch>
            <a:fillRect/>
          </a:stretch>
        </p:blipFill>
        <p:spPr>
          <a:xfrm>
            <a:off x="7907036" y="3477589"/>
            <a:ext cx="667339" cy="677100"/>
          </a:xfrm>
          <a:prstGeom prst="rect">
            <a:avLst/>
          </a:prstGeom>
          <a:noFill/>
          <a:ln>
            <a:noFill/>
          </a:ln>
        </p:spPr>
      </p:pic>
      <p:sp>
        <p:nvSpPr>
          <p:cNvPr id="158" name="Google Shape;158;p20"/>
          <p:cNvSpPr txBox="1"/>
          <p:nvPr/>
        </p:nvSpPr>
        <p:spPr>
          <a:xfrm>
            <a:off x="-342525" y="1715225"/>
            <a:ext cx="6609000" cy="3879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400">
                <a:solidFill>
                  <a:schemeClr val="dk1"/>
                </a:solidFill>
                <a:latin typeface="Comic Sans MS"/>
                <a:ea typeface="Comic Sans MS"/>
                <a:cs typeface="Comic Sans MS"/>
                <a:sym typeface="Comic Sans MS"/>
              </a:rPr>
              <a:t>Maman me donne 5 euros pour aller</a:t>
            </a:r>
            <a:endParaRPr sz="2400">
              <a:solidFill>
                <a:schemeClr val="dk1"/>
              </a:solidFill>
              <a:latin typeface="Comic Sans MS"/>
              <a:ea typeface="Comic Sans MS"/>
              <a:cs typeface="Comic Sans MS"/>
              <a:sym typeface="Comic Sans MS"/>
            </a:endParaRPr>
          </a:p>
          <a:p>
            <a:pPr marL="0" lvl="0" indent="0" algn="ctr" rtl="0">
              <a:spcBef>
                <a:spcPts val="0"/>
              </a:spcBef>
              <a:spcAft>
                <a:spcPts val="0"/>
              </a:spcAft>
              <a:buNone/>
            </a:pPr>
            <a:r>
              <a:rPr lang="fr" sz="2400">
                <a:solidFill>
                  <a:schemeClr val="dk1"/>
                </a:solidFill>
                <a:latin typeface="Comic Sans MS"/>
                <a:ea typeface="Comic Sans MS"/>
                <a:cs typeface="Comic Sans MS"/>
                <a:sym typeface="Comic Sans MS"/>
              </a:rPr>
              <a:t> à la boulangerie acheter une baguette </a:t>
            </a:r>
            <a:endParaRPr sz="2400">
              <a:solidFill>
                <a:schemeClr val="dk1"/>
              </a:solidFill>
              <a:latin typeface="Comic Sans MS"/>
              <a:ea typeface="Comic Sans MS"/>
              <a:cs typeface="Comic Sans MS"/>
              <a:sym typeface="Comic Sans MS"/>
            </a:endParaRPr>
          </a:p>
          <a:p>
            <a:pPr marL="0" lvl="0" indent="0" algn="ctr" rtl="0">
              <a:spcBef>
                <a:spcPts val="0"/>
              </a:spcBef>
              <a:spcAft>
                <a:spcPts val="0"/>
              </a:spcAft>
              <a:buNone/>
            </a:pPr>
            <a:r>
              <a:rPr lang="fr" sz="2400">
                <a:solidFill>
                  <a:schemeClr val="dk1"/>
                </a:solidFill>
                <a:latin typeface="Comic Sans MS"/>
                <a:ea typeface="Comic Sans MS"/>
                <a:cs typeface="Comic Sans MS"/>
                <a:sym typeface="Comic Sans MS"/>
              </a:rPr>
              <a:t>et 4 croissants.</a:t>
            </a:r>
            <a:endParaRPr sz="2400">
              <a:solidFill>
                <a:schemeClr val="dk1"/>
              </a:solidFill>
              <a:latin typeface="Comic Sans MS"/>
              <a:ea typeface="Comic Sans MS"/>
              <a:cs typeface="Comic Sans MS"/>
              <a:sym typeface="Comic Sans MS"/>
            </a:endParaRPr>
          </a:p>
          <a:p>
            <a:pPr marL="0" lvl="0" indent="0" algn="ctr" rtl="0">
              <a:spcBef>
                <a:spcPts val="0"/>
              </a:spcBef>
              <a:spcAft>
                <a:spcPts val="0"/>
              </a:spcAft>
              <a:buNone/>
            </a:pPr>
            <a:r>
              <a:rPr lang="fr" sz="2400">
                <a:solidFill>
                  <a:schemeClr val="dk1"/>
                </a:solidFill>
                <a:latin typeface="Comic Sans MS"/>
                <a:ea typeface="Comic Sans MS"/>
                <a:cs typeface="Comic Sans MS"/>
                <a:sym typeface="Comic Sans MS"/>
              </a:rPr>
              <a:t>La baguette coûte 1 euro et 20 centimes</a:t>
            </a:r>
            <a:endParaRPr sz="2400">
              <a:solidFill>
                <a:schemeClr val="dk1"/>
              </a:solidFill>
              <a:latin typeface="Comic Sans MS"/>
              <a:ea typeface="Comic Sans MS"/>
              <a:cs typeface="Comic Sans MS"/>
              <a:sym typeface="Comic Sans MS"/>
            </a:endParaRPr>
          </a:p>
          <a:p>
            <a:pPr marL="0" lvl="0" indent="0" algn="ctr" rtl="0">
              <a:spcBef>
                <a:spcPts val="0"/>
              </a:spcBef>
              <a:spcAft>
                <a:spcPts val="0"/>
              </a:spcAft>
              <a:buNone/>
            </a:pPr>
            <a:r>
              <a:rPr lang="fr" sz="2400">
                <a:solidFill>
                  <a:schemeClr val="dk1"/>
                </a:solidFill>
                <a:latin typeface="Comic Sans MS"/>
                <a:ea typeface="Comic Sans MS"/>
                <a:cs typeface="Comic Sans MS"/>
                <a:sym typeface="Comic Sans MS"/>
              </a:rPr>
              <a:t>et les croissants 70 centimes chacun.</a:t>
            </a:r>
            <a:endParaRPr sz="2400">
              <a:solidFill>
                <a:schemeClr val="dk1"/>
              </a:solidFill>
              <a:latin typeface="Comic Sans MS"/>
              <a:ea typeface="Comic Sans MS"/>
              <a:cs typeface="Comic Sans MS"/>
              <a:sym typeface="Comic Sans MS"/>
            </a:endParaRPr>
          </a:p>
          <a:p>
            <a:pPr marL="0" lvl="0" indent="0" algn="ctr" rtl="0">
              <a:spcBef>
                <a:spcPts val="0"/>
              </a:spcBef>
              <a:spcAft>
                <a:spcPts val="0"/>
              </a:spcAft>
              <a:buNone/>
            </a:pPr>
            <a:endParaRPr sz="2400">
              <a:solidFill>
                <a:schemeClr val="dk1"/>
              </a:solidFill>
              <a:latin typeface="Comic Sans MS"/>
              <a:ea typeface="Comic Sans MS"/>
              <a:cs typeface="Comic Sans MS"/>
              <a:sym typeface="Comic Sans MS"/>
            </a:endParaRPr>
          </a:p>
          <a:p>
            <a:pPr marL="0" lvl="0" indent="0" algn="ctr" rtl="0">
              <a:spcBef>
                <a:spcPts val="0"/>
              </a:spcBef>
              <a:spcAft>
                <a:spcPts val="0"/>
              </a:spcAft>
              <a:buNone/>
            </a:pPr>
            <a:r>
              <a:rPr lang="fr" sz="2400">
                <a:solidFill>
                  <a:schemeClr val="dk1"/>
                </a:solidFill>
                <a:latin typeface="Comic Sans MS"/>
                <a:ea typeface="Comic Sans MS"/>
                <a:cs typeface="Comic Sans MS"/>
                <a:sym typeface="Comic Sans MS"/>
              </a:rPr>
              <a:t>Entoure la monnaie que la vendeuse </a:t>
            </a:r>
            <a:endParaRPr sz="2400">
              <a:solidFill>
                <a:schemeClr val="dk1"/>
              </a:solidFill>
              <a:latin typeface="Comic Sans MS"/>
              <a:ea typeface="Comic Sans MS"/>
              <a:cs typeface="Comic Sans MS"/>
              <a:sym typeface="Comic Sans MS"/>
            </a:endParaRPr>
          </a:p>
          <a:p>
            <a:pPr marL="0" lvl="0" indent="0" algn="ctr" rtl="0">
              <a:spcBef>
                <a:spcPts val="0"/>
              </a:spcBef>
              <a:spcAft>
                <a:spcPts val="0"/>
              </a:spcAft>
              <a:buNone/>
            </a:pPr>
            <a:r>
              <a:rPr lang="fr" sz="2400">
                <a:solidFill>
                  <a:schemeClr val="dk1"/>
                </a:solidFill>
                <a:latin typeface="Comic Sans MS"/>
                <a:ea typeface="Comic Sans MS"/>
                <a:cs typeface="Comic Sans MS"/>
                <a:sym typeface="Comic Sans MS"/>
              </a:rPr>
              <a:t>va me rendre. </a:t>
            </a:r>
            <a:endParaRPr sz="2400">
              <a:solidFill>
                <a:schemeClr val="dk1"/>
              </a:solidFill>
              <a:latin typeface="Comic Sans MS"/>
              <a:ea typeface="Comic Sans MS"/>
              <a:cs typeface="Comic Sans MS"/>
              <a:sym typeface="Comic Sans MS"/>
            </a:endParaRPr>
          </a:p>
          <a:p>
            <a:pPr marL="0" lvl="0" indent="0" algn="ctr" rtl="0">
              <a:spcBef>
                <a:spcPts val="0"/>
              </a:spcBef>
              <a:spcAft>
                <a:spcPts val="0"/>
              </a:spcAft>
              <a:buNone/>
            </a:pPr>
            <a:r>
              <a:rPr lang="fr" sz="2400">
                <a:solidFill>
                  <a:schemeClr val="dk1"/>
                </a:solidFill>
                <a:latin typeface="Comic Sans MS"/>
                <a:ea typeface="Comic Sans MS"/>
                <a:cs typeface="Comic Sans MS"/>
                <a:sym typeface="Comic Sans MS"/>
              </a:rPr>
              <a:t> </a:t>
            </a:r>
            <a:endParaRPr sz="2400">
              <a:solidFill>
                <a:schemeClr val="dk1"/>
              </a:solidFill>
              <a:latin typeface="Comic Sans MS"/>
              <a:ea typeface="Comic Sans MS"/>
              <a:cs typeface="Comic Sans MS"/>
              <a:sym typeface="Comic Sans MS"/>
            </a:endParaRPr>
          </a:p>
          <a:p>
            <a:pPr marL="0" lvl="0" indent="0" algn="ctr" rtl="0">
              <a:spcBef>
                <a:spcPts val="0"/>
              </a:spcBef>
              <a:spcAft>
                <a:spcPts val="0"/>
              </a:spcAft>
              <a:buNone/>
            </a:pPr>
            <a:r>
              <a:rPr lang="fr" sz="2400">
                <a:solidFill>
                  <a:schemeClr val="dk1"/>
                </a:solidFill>
                <a:latin typeface="Comic Sans MS"/>
                <a:ea typeface="Comic Sans MS"/>
                <a:cs typeface="Comic Sans MS"/>
                <a:sym typeface="Comic Sans MS"/>
              </a:rPr>
              <a:t> </a:t>
            </a:r>
            <a:endParaRPr/>
          </a:p>
        </p:txBody>
      </p:sp>
      <p:pic>
        <p:nvPicPr>
          <p:cNvPr id="159" name="Google Shape;159;p20"/>
          <p:cNvPicPr preferRelativeResize="0"/>
          <p:nvPr/>
        </p:nvPicPr>
        <p:blipFill>
          <a:blip r:embed="rId8">
            <a:alphaModFix/>
          </a:blip>
          <a:stretch>
            <a:fillRect/>
          </a:stretch>
        </p:blipFill>
        <p:spPr>
          <a:xfrm>
            <a:off x="6603466" y="3363224"/>
            <a:ext cx="678450" cy="688026"/>
          </a:xfrm>
          <a:prstGeom prst="rect">
            <a:avLst/>
          </a:prstGeom>
          <a:noFill/>
          <a:ln>
            <a:noFill/>
          </a:ln>
        </p:spPr>
      </p:pic>
      <p:pic>
        <p:nvPicPr>
          <p:cNvPr id="160" name="Google Shape;160;p20"/>
          <p:cNvPicPr preferRelativeResize="0"/>
          <p:nvPr/>
        </p:nvPicPr>
        <p:blipFill>
          <a:blip r:embed="rId9">
            <a:alphaModFix/>
          </a:blip>
          <a:stretch>
            <a:fillRect/>
          </a:stretch>
        </p:blipFill>
        <p:spPr>
          <a:xfrm>
            <a:off x="6642525" y="4154704"/>
            <a:ext cx="678450" cy="767133"/>
          </a:xfrm>
          <a:prstGeom prst="rect">
            <a:avLst/>
          </a:prstGeom>
          <a:noFill/>
          <a:ln>
            <a:noFill/>
          </a:ln>
        </p:spPr>
      </p:pic>
      <p:pic>
        <p:nvPicPr>
          <p:cNvPr id="161" name="Google Shape;161;p20"/>
          <p:cNvPicPr preferRelativeResize="0"/>
          <p:nvPr/>
        </p:nvPicPr>
        <p:blipFill rotWithShape="1">
          <a:blip r:embed="rId10">
            <a:alphaModFix/>
          </a:blip>
          <a:srcRect t="24493" b="24103"/>
          <a:stretch/>
        </p:blipFill>
        <p:spPr>
          <a:xfrm>
            <a:off x="2465671" y="487463"/>
            <a:ext cx="1680108" cy="863625"/>
          </a:xfrm>
          <a:prstGeom prst="rect">
            <a:avLst/>
          </a:prstGeom>
          <a:noFill/>
          <a:ln>
            <a:noFill/>
          </a:ln>
        </p:spPr>
      </p:pic>
      <p:sp>
        <p:nvSpPr>
          <p:cNvPr id="162" name="Google Shape;162;p20"/>
          <p:cNvSpPr txBox="1"/>
          <p:nvPr/>
        </p:nvSpPr>
        <p:spPr>
          <a:xfrm>
            <a:off x="760475" y="1767125"/>
            <a:ext cx="21984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500">
              <a:solidFill>
                <a:srgbClr val="087B2E"/>
              </a:solidFill>
            </a:endParaRPr>
          </a:p>
        </p:txBody>
      </p:sp>
      <p:pic>
        <p:nvPicPr>
          <p:cNvPr id="163" name="Google Shape;163;p20"/>
          <p:cNvPicPr preferRelativeResize="0"/>
          <p:nvPr/>
        </p:nvPicPr>
        <p:blipFill>
          <a:blip r:embed="rId4">
            <a:alphaModFix/>
          </a:blip>
          <a:stretch>
            <a:fillRect/>
          </a:stretch>
        </p:blipFill>
        <p:spPr>
          <a:xfrm>
            <a:off x="7842012" y="1499725"/>
            <a:ext cx="863625" cy="863625"/>
          </a:xfrm>
          <a:prstGeom prst="rect">
            <a:avLst/>
          </a:prstGeom>
          <a:noFill/>
          <a:ln>
            <a:noFill/>
          </a:ln>
        </p:spPr>
      </p:pic>
      <p:pic>
        <p:nvPicPr>
          <p:cNvPr id="164" name="Google Shape;164;p20"/>
          <p:cNvPicPr preferRelativeResize="0"/>
          <p:nvPr/>
        </p:nvPicPr>
        <p:blipFill>
          <a:blip r:embed="rId4">
            <a:alphaModFix/>
          </a:blip>
          <a:stretch>
            <a:fillRect/>
          </a:stretch>
        </p:blipFill>
        <p:spPr>
          <a:xfrm>
            <a:off x="6510887" y="1587825"/>
            <a:ext cx="863625" cy="863625"/>
          </a:xfrm>
          <a:prstGeom prst="rect">
            <a:avLst/>
          </a:prstGeom>
          <a:noFill/>
          <a:ln>
            <a:noFill/>
          </a:ln>
        </p:spPr>
      </p:pic>
      <p:pic>
        <p:nvPicPr>
          <p:cNvPr id="165" name="Google Shape;165;p20"/>
          <p:cNvPicPr preferRelativeResize="0"/>
          <p:nvPr/>
        </p:nvPicPr>
        <p:blipFill>
          <a:blip r:embed="rId8">
            <a:alphaModFix/>
          </a:blip>
          <a:stretch>
            <a:fillRect/>
          </a:stretch>
        </p:blipFill>
        <p:spPr>
          <a:xfrm>
            <a:off x="6603466" y="2571749"/>
            <a:ext cx="678450" cy="688026"/>
          </a:xfrm>
          <a:prstGeom prst="rect">
            <a:avLst/>
          </a:prstGeom>
          <a:noFill/>
          <a:ln>
            <a:noFill/>
          </a:ln>
        </p:spPr>
      </p:pic>
      <p:pic>
        <p:nvPicPr>
          <p:cNvPr id="166" name="Google Shape;166;p20"/>
          <p:cNvPicPr preferRelativeResize="0"/>
          <p:nvPr/>
        </p:nvPicPr>
        <p:blipFill>
          <a:blip r:embed="rId8">
            <a:alphaModFix/>
          </a:blip>
          <a:stretch>
            <a:fillRect/>
          </a:stretch>
        </p:blipFill>
        <p:spPr>
          <a:xfrm>
            <a:off x="7901478" y="4264749"/>
            <a:ext cx="678450" cy="6880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2F2F2"/>
            </a:gs>
            <a:gs pos="100000">
              <a:srgbClr val="A6A6A6"/>
            </a:gs>
          </a:gsLst>
          <a:lin ang="5400012" scaled="0"/>
        </a:gradFill>
        <a:effectLst/>
      </p:bgPr>
    </p:bg>
    <p:spTree>
      <p:nvGrpSpPr>
        <p:cNvPr id="1" name="Shape 170"/>
        <p:cNvGrpSpPr/>
        <p:nvPr/>
      </p:nvGrpSpPr>
      <p:grpSpPr>
        <a:xfrm>
          <a:off x="0" y="0"/>
          <a:ext cx="0" cy="0"/>
          <a:chOff x="0" y="0"/>
          <a:chExt cx="0" cy="0"/>
        </a:xfrm>
      </p:grpSpPr>
      <p:sp>
        <p:nvSpPr>
          <p:cNvPr id="171" name="Google Shape;171;p21"/>
          <p:cNvSpPr txBox="1"/>
          <p:nvPr/>
        </p:nvSpPr>
        <p:spPr>
          <a:xfrm>
            <a:off x="525425" y="705125"/>
            <a:ext cx="1119900" cy="106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5700">
                <a:solidFill>
                  <a:srgbClr val="D5645C"/>
                </a:solidFill>
                <a:latin typeface="Fontdiner Swanky"/>
                <a:ea typeface="Fontdiner Swanky"/>
                <a:cs typeface="Fontdiner Swanky"/>
                <a:sym typeface="Fontdiner Swanky"/>
              </a:rPr>
              <a:t> </a:t>
            </a:r>
            <a:endParaRPr sz="5700">
              <a:solidFill>
                <a:srgbClr val="D5645C"/>
              </a:solidFill>
              <a:latin typeface="Fontdiner Swanky"/>
              <a:ea typeface="Fontdiner Swanky"/>
              <a:cs typeface="Fontdiner Swanky"/>
              <a:sym typeface="Fontdiner Swanky"/>
            </a:endParaRPr>
          </a:p>
        </p:txBody>
      </p:sp>
      <p:pic>
        <p:nvPicPr>
          <p:cNvPr id="172" name="Google Shape;172;p21"/>
          <p:cNvPicPr preferRelativeResize="0"/>
          <p:nvPr/>
        </p:nvPicPr>
        <p:blipFill>
          <a:blip r:embed="rId3">
            <a:alphaModFix/>
          </a:blip>
          <a:stretch>
            <a:fillRect/>
          </a:stretch>
        </p:blipFill>
        <p:spPr>
          <a:xfrm>
            <a:off x="0" y="0"/>
            <a:ext cx="1908075" cy="1908075"/>
          </a:xfrm>
          <a:prstGeom prst="rect">
            <a:avLst/>
          </a:prstGeom>
          <a:noFill/>
          <a:ln>
            <a:noFill/>
          </a:ln>
        </p:spPr>
      </p:pic>
      <p:sp>
        <p:nvSpPr>
          <p:cNvPr id="173" name="Google Shape;173;p21"/>
          <p:cNvSpPr txBox="1"/>
          <p:nvPr/>
        </p:nvSpPr>
        <p:spPr>
          <a:xfrm>
            <a:off x="394088" y="580725"/>
            <a:ext cx="11199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FFFF"/>
                </a:solidFill>
                <a:latin typeface="Finger Paint"/>
                <a:ea typeface="Finger Paint"/>
                <a:cs typeface="Finger Paint"/>
                <a:sym typeface="Finger Paint"/>
              </a:rPr>
              <a:t>2</a:t>
            </a:r>
            <a:endParaRPr sz="3200">
              <a:solidFill>
                <a:srgbClr val="FFFFFF"/>
              </a:solidFill>
              <a:latin typeface="Finger Paint"/>
              <a:ea typeface="Finger Paint"/>
              <a:cs typeface="Finger Paint"/>
              <a:sym typeface="Finger Paint"/>
            </a:endParaRPr>
          </a:p>
        </p:txBody>
      </p:sp>
      <p:sp>
        <p:nvSpPr>
          <p:cNvPr id="174" name="Google Shape;174;p21"/>
          <p:cNvSpPr txBox="1"/>
          <p:nvPr/>
        </p:nvSpPr>
        <p:spPr>
          <a:xfrm>
            <a:off x="-366000" y="2504575"/>
            <a:ext cx="6609000" cy="1723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500">
                <a:solidFill>
                  <a:schemeClr val="dk1"/>
                </a:solidFill>
                <a:latin typeface="Comic Sans MS"/>
                <a:ea typeface="Comic Sans MS"/>
                <a:cs typeface="Comic Sans MS"/>
                <a:sym typeface="Comic Sans MS"/>
              </a:rPr>
              <a:t>1,20 + 0,70 + 0,70 + 0,70 + 0,70 = 3,90</a:t>
            </a:r>
            <a:endParaRPr sz="2500">
              <a:solidFill>
                <a:schemeClr val="dk1"/>
              </a:solidFill>
              <a:latin typeface="Comic Sans MS"/>
              <a:ea typeface="Comic Sans MS"/>
              <a:cs typeface="Comic Sans MS"/>
              <a:sym typeface="Comic Sans MS"/>
            </a:endParaRPr>
          </a:p>
          <a:p>
            <a:pPr marL="0" lvl="0" indent="0" algn="ctr" rtl="0">
              <a:spcBef>
                <a:spcPts val="0"/>
              </a:spcBef>
              <a:spcAft>
                <a:spcPts val="0"/>
              </a:spcAft>
              <a:buNone/>
            </a:pPr>
            <a:r>
              <a:rPr lang="fr" sz="2500">
                <a:solidFill>
                  <a:schemeClr val="dk1"/>
                </a:solidFill>
                <a:latin typeface="Comic Sans MS"/>
                <a:ea typeface="Comic Sans MS"/>
                <a:cs typeface="Comic Sans MS"/>
                <a:sym typeface="Comic Sans MS"/>
              </a:rPr>
              <a:t>5,00 - 4,00= 1,00</a:t>
            </a:r>
            <a:endParaRPr sz="2500">
              <a:solidFill>
                <a:schemeClr val="dk1"/>
              </a:solidFill>
              <a:latin typeface="Comic Sans MS"/>
              <a:ea typeface="Comic Sans MS"/>
              <a:cs typeface="Comic Sans MS"/>
              <a:sym typeface="Comic Sans MS"/>
            </a:endParaRPr>
          </a:p>
          <a:p>
            <a:pPr marL="0" lvl="0" indent="0" algn="ctr" rtl="0">
              <a:spcBef>
                <a:spcPts val="0"/>
              </a:spcBef>
              <a:spcAft>
                <a:spcPts val="0"/>
              </a:spcAft>
              <a:buNone/>
            </a:pPr>
            <a:endParaRPr sz="2500">
              <a:solidFill>
                <a:schemeClr val="dk1"/>
              </a:solidFill>
              <a:latin typeface="Comic Sans MS"/>
              <a:ea typeface="Comic Sans MS"/>
              <a:cs typeface="Comic Sans MS"/>
              <a:sym typeface="Comic Sans MS"/>
            </a:endParaRPr>
          </a:p>
          <a:p>
            <a:pPr marL="0" lvl="0" indent="0" algn="ctr" rtl="0">
              <a:spcBef>
                <a:spcPts val="0"/>
              </a:spcBef>
              <a:spcAft>
                <a:spcPts val="0"/>
              </a:spcAft>
              <a:buNone/>
            </a:pPr>
            <a:r>
              <a:rPr lang="fr" sz="2500">
                <a:solidFill>
                  <a:schemeClr val="dk1"/>
                </a:solidFill>
                <a:latin typeface="Comic Sans MS"/>
                <a:ea typeface="Comic Sans MS"/>
                <a:cs typeface="Comic Sans MS"/>
                <a:sym typeface="Comic Sans MS"/>
              </a:rPr>
              <a:t>La vendeuse doit me rendre 1 euro</a:t>
            </a:r>
            <a:endParaRPr sz="2500">
              <a:solidFill>
                <a:schemeClr val="dk1"/>
              </a:solidFill>
              <a:latin typeface="Comic Sans MS"/>
              <a:ea typeface="Comic Sans MS"/>
              <a:cs typeface="Comic Sans MS"/>
              <a:sym typeface="Comic Sans MS"/>
            </a:endParaRPr>
          </a:p>
        </p:txBody>
      </p:sp>
      <p:sp>
        <p:nvSpPr>
          <p:cNvPr id="175" name="Google Shape;175;p21"/>
          <p:cNvSpPr txBox="1"/>
          <p:nvPr/>
        </p:nvSpPr>
        <p:spPr>
          <a:xfrm>
            <a:off x="1514000" y="2295650"/>
            <a:ext cx="21984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500">
              <a:solidFill>
                <a:srgbClr val="087B2E"/>
              </a:solidFill>
            </a:endParaRPr>
          </a:p>
        </p:txBody>
      </p:sp>
      <p:sp>
        <p:nvSpPr>
          <p:cNvPr id="176" name="Google Shape;176;p21"/>
          <p:cNvSpPr txBox="1"/>
          <p:nvPr/>
        </p:nvSpPr>
        <p:spPr>
          <a:xfrm rot="-1780291">
            <a:off x="203413" y="1087837"/>
            <a:ext cx="3312549" cy="89282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200">
                <a:solidFill>
                  <a:srgbClr val="FF0000"/>
                </a:solidFill>
                <a:latin typeface="Finger Paint"/>
                <a:ea typeface="Finger Paint"/>
                <a:cs typeface="Finger Paint"/>
                <a:sym typeface="Finger Paint"/>
              </a:rPr>
              <a:t>CORRECTION</a:t>
            </a:r>
            <a:endParaRPr sz="32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a:p>
        </p:txBody>
      </p:sp>
      <p:sp>
        <p:nvSpPr>
          <p:cNvPr id="177" name="Google Shape;177;p21"/>
          <p:cNvSpPr txBox="1"/>
          <p:nvPr/>
        </p:nvSpPr>
        <p:spPr>
          <a:xfrm>
            <a:off x="4967575" y="2061500"/>
            <a:ext cx="3000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a:p>
        </p:txBody>
      </p:sp>
      <p:pic>
        <p:nvPicPr>
          <p:cNvPr id="178" name="Google Shape;178;p21"/>
          <p:cNvPicPr preferRelativeResize="0"/>
          <p:nvPr/>
        </p:nvPicPr>
        <p:blipFill>
          <a:blip r:embed="rId4">
            <a:alphaModFix/>
          </a:blip>
          <a:stretch>
            <a:fillRect/>
          </a:stretch>
        </p:blipFill>
        <p:spPr>
          <a:xfrm>
            <a:off x="7842012" y="522225"/>
            <a:ext cx="863625" cy="863625"/>
          </a:xfrm>
          <a:prstGeom prst="rect">
            <a:avLst/>
          </a:prstGeom>
          <a:noFill/>
          <a:ln>
            <a:noFill/>
          </a:ln>
        </p:spPr>
      </p:pic>
      <p:pic>
        <p:nvPicPr>
          <p:cNvPr id="179" name="Google Shape;179;p21"/>
          <p:cNvPicPr preferRelativeResize="0"/>
          <p:nvPr/>
        </p:nvPicPr>
        <p:blipFill>
          <a:blip r:embed="rId5">
            <a:alphaModFix/>
          </a:blip>
          <a:stretch>
            <a:fillRect/>
          </a:stretch>
        </p:blipFill>
        <p:spPr>
          <a:xfrm>
            <a:off x="6510863" y="483150"/>
            <a:ext cx="941775" cy="941775"/>
          </a:xfrm>
          <a:prstGeom prst="rect">
            <a:avLst/>
          </a:prstGeom>
          <a:noFill/>
          <a:ln>
            <a:noFill/>
          </a:ln>
        </p:spPr>
      </p:pic>
      <p:pic>
        <p:nvPicPr>
          <p:cNvPr id="180" name="Google Shape;180;p21"/>
          <p:cNvPicPr preferRelativeResize="0"/>
          <p:nvPr/>
        </p:nvPicPr>
        <p:blipFill>
          <a:blip r:embed="rId6">
            <a:alphaModFix/>
          </a:blip>
          <a:stretch>
            <a:fillRect/>
          </a:stretch>
        </p:blipFill>
        <p:spPr>
          <a:xfrm>
            <a:off x="7841988" y="2571738"/>
            <a:ext cx="797400" cy="795800"/>
          </a:xfrm>
          <a:prstGeom prst="rect">
            <a:avLst/>
          </a:prstGeom>
          <a:noFill/>
          <a:ln>
            <a:noFill/>
          </a:ln>
        </p:spPr>
      </p:pic>
      <p:pic>
        <p:nvPicPr>
          <p:cNvPr id="181" name="Google Shape;181;p21"/>
          <p:cNvPicPr preferRelativeResize="0"/>
          <p:nvPr/>
        </p:nvPicPr>
        <p:blipFill>
          <a:blip r:embed="rId7">
            <a:alphaModFix/>
          </a:blip>
          <a:stretch>
            <a:fillRect/>
          </a:stretch>
        </p:blipFill>
        <p:spPr>
          <a:xfrm>
            <a:off x="7907036" y="3477589"/>
            <a:ext cx="667339" cy="677100"/>
          </a:xfrm>
          <a:prstGeom prst="rect">
            <a:avLst/>
          </a:prstGeom>
          <a:noFill/>
          <a:ln>
            <a:noFill/>
          </a:ln>
        </p:spPr>
      </p:pic>
      <p:pic>
        <p:nvPicPr>
          <p:cNvPr id="182" name="Google Shape;182;p21"/>
          <p:cNvPicPr preferRelativeResize="0"/>
          <p:nvPr/>
        </p:nvPicPr>
        <p:blipFill>
          <a:blip r:embed="rId8">
            <a:alphaModFix/>
          </a:blip>
          <a:stretch>
            <a:fillRect/>
          </a:stretch>
        </p:blipFill>
        <p:spPr>
          <a:xfrm>
            <a:off x="6603466" y="3363224"/>
            <a:ext cx="678450" cy="688026"/>
          </a:xfrm>
          <a:prstGeom prst="rect">
            <a:avLst/>
          </a:prstGeom>
          <a:noFill/>
          <a:ln>
            <a:noFill/>
          </a:ln>
        </p:spPr>
      </p:pic>
      <p:pic>
        <p:nvPicPr>
          <p:cNvPr id="183" name="Google Shape;183;p21"/>
          <p:cNvPicPr preferRelativeResize="0"/>
          <p:nvPr/>
        </p:nvPicPr>
        <p:blipFill>
          <a:blip r:embed="rId9">
            <a:alphaModFix/>
          </a:blip>
          <a:stretch>
            <a:fillRect/>
          </a:stretch>
        </p:blipFill>
        <p:spPr>
          <a:xfrm>
            <a:off x="6642525" y="4154704"/>
            <a:ext cx="678450" cy="767133"/>
          </a:xfrm>
          <a:prstGeom prst="rect">
            <a:avLst/>
          </a:prstGeom>
          <a:noFill/>
          <a:ln>
            <a:noFill/>
          </a:ln>
        </p:spPr>
      </p:pic>
      <p:pic>
        <p:nvPicPr>
          <p:cNvPr id="184" name="Google Shape;184;p21"/>
          <p:cNvPicPr preferRelativeResize="0"/>
          <p:nvPr/>
        </p:nvPicPr>
        <p:blipFill>
          <a:blip r:embed="rId4">
            <a:alphaModFix/>
          </a:blip>
          <a:stretch>
            <a:fillRect/>
          </a:stretch>
        </p:blipFill>
        <p:spPr>
          <a:xfrm>
            <a:off x="7842012" y="1499725"/>
            <a:ext cx="863625" cy="863625"/>
          </a:xfrm>
          <a:prstGeom prst="rect">
            <a:avLst/>
          </a:prstGeom>
          <a:noFill/>
          <a:ln>
            <a:noFill/>
          </a:ln>
        </p:spPr>
      </p:pic>
      <p:pic>
        <p:nvPicPr>
          <p:cNvPr id="185" name="Google Shape;185;p21"/>
          <p:cNvPicPr preferRelativeResize="0"/>
          <p:nvPr/>
        </p:nvPicPr>
        <p:blipFill>
          <a:blip r:embed="rId4">
            <a:alphaModFix/>
          </a:blip>
          <a:stretch>
            <a:fillRect/>
          </a:stretch>
        </p:blipFill>
        <p:spPr>
          <a:xfrm>
            <a:off x="6510887" y="1587825"/>
            <a:ext cx="863625" cy="863625"/>
          </a:xfrm>
          <a:prstGeom prst="rect">
            <a:avLst/>
          </a:prstGeom>
          <a:noFill/>
          <a:ln>
            <a:noFill/>
          </a:ln>
        </p:spPr>
      </p:pic>
      <p:pic>
        <p:nvPicPr>
          <p:cNvPr id="186" name="Google Shape;186;p21"/>
          <p:cNvPicPr preferRelativeResize="0"/>
          <p:nvPr/>
        </p:nvPicPr>
        <p:blipFill>
          <a:blip r:embed="rId8">
            <a:alphaModFix/>
          </a:blip>
          <a:stretch>
            <a:fillRect/>
          </a:stretch>
        </p:blipFill>
        <p:spPr>
          <a:xfrm>
            <a:off x="6603466" y="2571749"/>
            <a:ext cx="678450" cy="688026"/>
          </a:xfrm>
          <a:prstGeom prst="rect">
            <a:avLst/>
          </a:prstGeom>
          <a:noFill/>
          <a:ln>
            <a:noFill/>
          </a:ln>
        </p:spPr>
      </p:pic>
      <p:pic>
        <p:nvPicPr>
          <p:cNvPr id="187" name="Google Shape;187;p21"/>
          <p:cNvPicPr preferRelativeResize="0"/>
          <p:nvPr/>
        </p:nvPicPr>
        <p:blipFill>
          <a:blip r:embed="rId8">
            <a:alphaModFix/>
          </a:blip>
          <a:stretch>
            <a:fillRect/>
          </a:stretch>
        </p:blipFill>
        <p:spPr>
          <a:xfrm>
            <a:off x="7901478" y="4264749"/>
            <a:ext cx="678450" cy="688026"/>
          </a:xfrm>
          <a:prstGeom prst="rect">
            <a:avLst/>
          </a:prstGeom>
          <a:noFill/>
          <a:ln>
            <a:noFill/>
          </a:ln>
        </p:spPr>
      </p:pic>
      <p:sp>
        <p:nvSpPr>
          <p:cNvPr id="188" name="Google Shape;188;p21"/>
          <p:cNvSpPr/>
          <p:nvPr/>
        </p:nvSpPr>
        <p:spPr>
          <a:xfrm>
            <a:off x="6407950" y="332175"/>
            <a:ext cx="1178700" cy="11676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1"/>
          <p:cNvSpPr/>
          <p:nvPr/>
        </p:nvSpPr>
        <p:spPr>
          <a:xfrm>
            <a:off x="7713863" y="445125"/>
            <a:ext cx="1119900" cy="9417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1"/>
          <p:cNvSpPr/>
          <p:nvPr/>
        </p:nvSpPr>
        <p:spPr>
          <a:xfrm>
            <a:off x="6438988" y="1527488"/>
            <a:ext cx="1007400" cy="9417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1"/>
          <p:cNvSpPr/>
          <p:nvPr/>
        </p:nvSpPr>
        <p:spPr>
          <a:xfrm>
            <a:off x="7738013" y="2498800"/>
            <a:ext cx="1071600" cy="9417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1851</Words>
  <Application>Microsoft Office PowerPoint</Application>
  <PresentationFormat>Affichage à l'écran (16:9)</PresentationFormat>
  <Paragraphs>326</Paragraphs>
  <Slides>47</Slides>
  <Notes>47</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47</vt:i4>
      </vt:variant>
    </vt:vector>
  </HeadingPairs>
  <TitlesOfParts>
    <vt:vector size="52" baseType="lpstr">
      <vt:lpstr>Arial</vt:lpstr>
      <vt:lpstr>Comic Sans MS</vt:lpstr>
      <vt:lpstr>Fontdiner Swanky</vt:lpstr>
      <vt:lpstr>Finger Paint</vt:lpstr>
      <vt:lpstr>Simple Light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Moi</dc:creator>
  <cp:lastModifiedBy>Moi</cp:lastModifiedBy>
  <cp:revision>1</cp:revision>
  <dcterms:modified xsi:type="dcterms:W3CDTF">2021-05-06T15:02:36Z</dcterms:modified>
</cp:coreProperties>
</file>