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57"/>
  </p:notesMasterIdLst>
  <p:sldIdLst>
    <p:sldId id="256" r:id="rId2"/>
    <p:sldId id="531" r:id="rId3"/>
    <p:sldId id="258" r:id="rId4"/>
    <p:sldId id="259" r:id="rId5"/>
    <p:sldId id="260" r:id="rId6"/>
    <p:sldId id="273" r:id="rId7"/>
    <p:sldId id="274" r:id="rId8"/>
    <p:sldId id="275" r:id="rId9"/>
    <p:sldId id="276" r:id="rId10"/>
    <p:sldId id="277" r:id="rId11"/>
    <p:sldId id="278" r:id="rId12"/>
    <p:sldId id="281" r:id="rId13"/>
    <p:sldId id="282" r:id="rId14"/>
    <p:sldId id="283" r:id="rId15"/>
    <p:sldId id="284" r:id="rId16"/>
    <p:sldId id="285" r:id="rId17"/>
    <p:sldId id="286" r:id="rId18"/>
    <p:sldId id="287" r:id="rId19"/>
    <p:sldId id="288" r:id="rId20"/>
    <p:sldId id="291" r:id="rId21"/>
    <p:sldId id="292" r:id="rId22"/>
    <p:sldId id="293" r:id="rId23"/>
    <p:sldId id="294" r:id="rId24"/>
    <p:sldId id="295" r:id="rId25"/>
    <p:sldId id="296" r:id="rId26"/>
    <p:sldId id="297" r:id="rId27"/>
    <p:sldId id="298" r:id="rId28"/>
    <p:sldId id="299" r:id="rId29"/>
    <p:sldId id="300" r:id="rId30"/>
    <p:sldId id="301" r:id="rId31"/>
    <p:sldId id="302" r:id="rId32"/>
    <p:sldId id="303" r:id="rId33"/>
    <p:sldId id="304" r:id="rId34"/>
    <p:sldId id="311" r:id="rId35"/>
    <p:sldId id="312" r:id="rId36"/>
    <p:sldId id="313" r:id="rId37"/>
    <p:sldId id="314" r:id="rId38"/>
    <p:sldId id="315" r:id="rId39"/>
    <p:sldId id="316" r:id="rId40"/>
    <p:sldId id="317" r:id="rId41"/>
    <p:sldId id="318" r:id="rId42"/>
    <p:sldId id="321" r:id="rId43"/>
    <p:sldId id="322" r:id="rId44"/>
    <p:sldId id="323" r:id="rId45"/>
    <p:sldId id="324" r:id="rId46"/>
    <p:sldId id="325" r:id="rId47"/>
    <p:sldId id="326" r:id="rId48"/>
    <p:sldId id="327" r:id="rId49"/>
    <p:sldId id="328" r:id="rId50"/>
    <p:sldId id="329" r:id="rId51"/>
    <p:sldId id="330" r:id="rId52"/>
    <p:sldId id="331" r:id="rId53"/>
    <p:sldId id="332" r:id="rId54"/>
    <p:sldId id="289" r:id="rId55"/>
    <p:sldId id="290" r:id="rId56"/>
  </p:sldIdLst>
  <p:sldSz cx="9144000" cy="5143500" type="screen16x9"/>
  <p:notesSz cx="6858000" cy="9144000"/>
  <p:embeddedFontLst>
    <p:embeddedFont>
      <p:font typeface="Black And White Picture" panose="020B0604020202020204" charset="-127"/>
      <p:regular r:id="rId58"/>
    </p:embeddedFont>
    <p:embeddedFont>
      <p:font typeface="Comic Sans MS" panose="030F0702030302020204" pitchFamily="66" charset="0"/>
      <p:regular r:id="rId59"/>
      <p:bold r:id="rId60"/>
      <p:italic r:id="rId61"/>
      <p:boldItalic r:id="rId62"/>
    </p:embeddedFont>
    <p:embeddedFont>
      <p:font typeface="Finger Paint" panose="020B0604020202020204" charset="0"/>
      <p:regular r:id="rId6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730" y="7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6.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1.fntdata"/><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3.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2.fntdata"/><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c8dde85f35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c8dde85f35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c8dde85f35_0_13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c8dde85f35_0_13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gc8dde85f35_0_4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7" name="Google Shape;607;gc8dde85f35_0_4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gc8dde85f35_0_13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0" name="Google Shape;630;gc8dde85f35_0_1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gc8dde85f35_0_5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5" name="Google Shape;655;gc8dde85f35_0_5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Google Shape;677;gc8dde85f35_0_13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8" name="Google Shape;678;gc8dde85f35_0_13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Google Shape;702;gc8dde85f35_0_5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3" name="Google Shape;703;gc8dde85f35_0_5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Google Shape;725;gc8dde85f35_0_14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6" name="Google Shape;726;gc8dde85f35_0_14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Google Shape;750;gc8dde85f35_0_5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1" name="Google Shape;751;gc8dde85f35_0_5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gc8dde85f35_0_15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4" name="Google Shape;774;gc8dde85f35_0_15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5"/>
        <p:cNvGrpSpPr/>
        <p:nvPr/>
      </p:nvGrpSpPr>
      <p:grpSpPr>
        <a:xfrm>
          <a:off x="0" y="0"/>
          <a:ext cx="0" cy="0"/>
          <a:chOff x="0" y="0"/>
          <a:chExt cx="0" cy="0"/>
        </a:xfrm>
      </p:grpSpPr>
      <p:sp>
        <p:nvSpPr>
          <p:cNvPr id="846" name="Google Shape;846;gc8dde85f35_0_5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7" name="Google Shape;847;gc8dde85f35_0_5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c8dde85f35_0_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c8dde85f35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6"/>
        <p:cNvGrpSpPr/>
        <p:nvPr/>
      </p:nvGrpSpPr>
      <p:grpSpPr>
        <a:xfrm>
          <a:off x="0" y="0"/>
          <a:ext cx="0" cy="0"/>
          <a:chOff x="0" y="0"/>
          <a:chExt cx="0" cy="0"/>
        </a:xfrm>
      </p:grpSpPr>
      <p:sp>
        <p:nvSpPr>
          <p:cNvPr id="867" name="Google Shape;867;gc8dde85f35_0_14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8" name="Google Shape;868;gc8dde85f35_0_14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7"/>
        <p:cNvGrpSpPr/>
        <p:nvPr/>
      </p:nvGrpSpPr>
      <p:grpSpPr>
        <a:xfrm>
          <a:off x="0" y="0"/>
          <a:ext cx="0" cy="0"/>
          <a:chOff x="0" y="0"/>
          <a:chExt cx="0" cy="0"/>
        </a:xfrm>
      </p:grpSpPr>
      <p:sp>
        <p:nvSpPr>
          <p:cNvPr id="888" name="Google Shape;888;gc8dde85f35_0_6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9" name="Google Shape;889;gc8dde85f35_0_6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6"/>
        <p:cNvGrpSpPr/>
        <p:nvPr/>
      </p:nvGrpSpPr>
      <p:grpSpPr>
        <a:xfrm>
          <a:off x="0" y="0"/>
          <a:ext cx="0" cy="0"/>
          <a:chOff x="0" y="0"/>
          <a:chExt cx="0" cy="0"/>
        </a:xfrm>
      </p:grpSpPr>
      <p:sp>
        <p:nvSpPr>
          <p:cNvPr id="907" name="Google Shape;907;gc8dde85f35_0_14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8" name="Google Shape;908;gc8dde85f35_0_14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9"/>
        <p:cNvGrpSpPr/>
        <p:nvPr/>
      </p:nvGrpSpPr>
      <p:grpSpPr>
        <a:xfrm>
          <a:off x="0" y="0"/>
          <a:ext cx="0" cy="0"/>
          <a:chOff x="0" y="0"/>
          <a:chExt cx="0" cy="0"/>
        </a:xfrm>
      </p:grpSpPr>
      <p:sp>
        <p:nvSpPr>
          <p:cNvPr id="930" name="Google Shape;930;gc8dde85f35_0_6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1" name="Google Shape;931;gc8dde85f35_0_6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0"/>
        <p:cNvGrpSpPr/>
        <p:nvPr/>
      </p:nvGrpSpPr>
      <p:grpSpPr>
        <a:xfrm>
          <a:off x="0" y="0"/>
          <a:ext cx="0" cy="0"/>
          <a:chOff x="0" y="0"/>
          <a:chExt cx="0" cy="0"/>
        </a:xfrm>
      </p:grpSpPr>
      <p:sp>
        <p:nvSpPr>
          <p:cNvPr id="951" name="Google Shape;951;gc8dde85f35_0_15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2" name="Google Shape;952;gc8dde85f35_0_15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0"/>
        <p:cNvGrpSpPr/>
        <p:nvPr/>
      </p:nvGrpSpPr>
      <p:grpSpPr>
        <a:xfrm>
          <a:off x="0" y="0"/>
          <a:ext cx="0" cy="0"/>
          <a:chOff x="0" y="0"/>
          <a:chExt cx="0" cy="0"/>
        </a:xfrm>
      </p:grpSpPr>
      <p:sp>
        <p:nvSpPr>
          <p:cNvPr id="961" name="Google Shape;961;gc8dde85f35_0_6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2" name="Google Shape;962;gc8dde85f35_0_6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
        <p:cNvGrpSpPr/>
        <p:nvPr/>
      </p:nvGrpSpPr>
      <p:grpSpPr>
        <a:xfrm>
          <a:off x="0" y="0"/>
          <a:ext cx="0" cy="0"/>
          <a:chOff x="0" y="0"/>
          <a:chExt cx="0" cy="0"/>
        </a:xfrm>
      </p:grpSpPr>
      <p:sp>
        <p:nvSpPr>
          <p:cNvPr id="985" name="Google Shape;985;gc8dde85f35_0_15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6" name="Google Shape;986;gc8dde85f35_0_15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9"/>
        <p:cNvGrpSpPr/>
        <p:nvPr/>
      </p:nvGrpSpPr>
      <p:grpSpPr>
        <a:xfrm>
          <a:off x="0" y="0"/>
          <a:ext cx="0" cy="0"/>
          <a:chOff x="0" y="0"/>
          <a:chExt cx="0" cy="0"/>
        </a:xfrm>
      </p:grpSpPr>
      <p:sp>
        <p:nvSpPr>
          <p:cNvPr id="1010" name="Google Shape;1010;gc8dde85f35_0_6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1" name="Google Shape;1011;gc8dde85f35_0_6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Google Shape;1032;gc8dde85f35_0_15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3" name="Google Shape;1033;gc8dde85f35_0_15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6"/>
        <p:cNvGrpSpPr/>
        <p:nvPr/>
      </p:nvGrpSpPr>
      <p:grpSpPr>
        <a:xfrm>
          <a:off x="0" y="0"/>
          <a:ext cx="0" cy="0"/>
          <a:chOff x="0" y="0"/>
          <a:chExt cx="0" cy="0"/>
        </a:xfrm>
      </p:grpSpPr>
      <p:sp>
        <p:nvSpPr>
          <p:cNvPr id="1057" name="Google Shape;1057;gc8dde85f35_0_7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8" name="Google Shape;1058;gc8dde85f35_0_7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c8dde85f35_0_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c8dde85f35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9"/>
        <p:cNvGrpSpPr/>
        <p:nvPr/>
      </p:nvGrpSpPr>
      <p:grpSpPr>
        <a:xfrm>
          <a:off x="0" y="0"/>
          <a:ext cx="0" cy="0"/>
          <a:chOff x="0" y="0"/>
          <a:chExt cx="0" cy="0"/>
        </a:xfrm>
      </p:grpSpPr>
      <p:sp>
        <p:nvSpPr>
          <p:cNvPr id="1080" name="Google Shape;1080;gc8dde85f35_0_15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1" name="Google Shape;1081;gc8dde85f35_0_15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4"/>
        <p:cNvGrpSpPr/>
        <p:nvPr/>
      </p:nvGrpSpPr>
      <p:grpSpPr>
        <a:xfrm>
          <a:off x="0" y="0"/>
          <a:ext cx="0" cy="0"/>
          <a:chOff x="0" y="0"/>
          <a:chExt cx="0" cy="0"/>
        </a:xfrm>
      </p:grpSpPr>
      <p:sp>
        <p:nvSpPr>
          <p:cNvPr id="1105" name="Google Shape;1105;gc8dde85f35_0_7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6" name="Google Shape;1106;gc8dde85f35_0_7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7"/>
        <p:cNvGrpSpPr/>
        <p:nvPr/>
      </p:nvGrpSpPr>
      <p:grpSpPr>
        <a:xfrm>
          <a:off x="0" y="0"/>
          <a:ext cx="0" cy="0"/>
          <a:chOff x="0" y="0"/>
          <a:chExt cx="0" cy="0"/>
        </a:xfrm>
      </p:grpSpPr>
      <p:sp>
        <p:nvSpPr>
          <p:cNvPr id="1128" name="Google Shape;1128;gc8dde85f35_0_16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9" name="Google Shape;1129;gc8dde85f35_0_16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6"/>
        <p:cNvGrpSpPr/>
        <p:nvPr/>
      </p:nvGrpSpPr>
      <p:grpSpPr>
        <a:xfrm>
          <a:off x="0" y="0"/>
          <a:ext cx="0" cy="0"/>
          <a:chOff x="0" y="0"/>
          <a:chExt cx="0" cy="0"/>
        </a:xfrm>
      </p:grpSpPr>
      <p:sp>
        <p:nvSpPr>
          <p:cNvPr id="1297" name="Google Shape;1297;gc8dde85f35_0_8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8" name="Google Shape;1298;gc8dde85f35_0_8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8"/>
        <p:cNvGrpSpPr/>
        <p:nvPr/>
      </p:nvGrpSpPr>
      <p:grpSpPr>
        <a:xfrm>
          <a:off x="0" y="0"/>
          <a:ext cx="0" cy="0"/>
          <a:chOff x="0" y="0"/>
          <a:chExt cx="0" cy="0"/>
        </a:xfrm>
      </p:grpSpPr>
      <p:sp>
        <p:nvSpPr>
          <p:cNvPr id="1319" name="Google Shape;1319;gc8dde85f35_0_17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0" name="Google Shape;1320;gc8dde85f35_0_17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3"/>
        <p:cNvGrpSpPr/>
        <p:nvPr/>
      </p:nvGrpSpPr>
      <p:grpSpPr>
        <a:xfrm>
          <a:off x="0" y="0"/>
          <a:ext cx="0" cy="0"/>
          <a:chOff x="0" y="0"/>
          <a:chExt cx="0" cy="0"/>
        </a:xfrm>
      </p:grpSpPr>
      <p:sp>
        <p:nvSpPr>
          <p:cNvPr id="1344" name="Google Shape;1344;gc8dde85f35_0_8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5" name="Google Shape;1345;gc8dde85f35_0_8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5"/>
        <p:cNvGrpSpPr/>
        <p:nvPr/>
      </p:nvGrpSpPr>
      <p:grpSpPr>
        <a:xfrm>
          <a:off x="0" y="0"/>
          <a:ext cx="0" cy="0"/>
          <a:chOff x="0" y="0"/>
          <a:chExt cx="0" cy="0"/>
        </a:xfrm>
      </p:grpSpPr>
      <p:sp>
        <p:nvSpPr>
          <p:cNvPr id="1366" name="Google Shape;1366;gc8dde85f35_0_17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7" name="Google Shape;1367;gc8dde85f35_0_17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0"/>
        <p:cNvGrpSpPr/>
        <p:nvPr/>
      </p:nvGrpSpPr>
      <p:grpSpPr>
        <a:xfrm>
          <a:off x="0" y="0"/>
          <a:ext cx="0" cy="0"/>
          <a:chOff x="0" y="0"/>
          <a:chExt cx="0" cy="0"/>
        </a:xfrm>
      </p:grpSpPr>
      <p:sp>
        <p:nvSpPr>
          <p:cNvPr id="1391" name="Google Shape;1391;gc8dde85f35_0_8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2" name="Google Shape;1392;gc8dde85f35_0_8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3"/>
        <p:cNvGrpSpPr/>
        <p:nvPr/>
      </p:nvGrpSpPr>
      <p:grpSpPr>
        <a:xfrm>
          <a:off x="0" y="0"/>
          <a:ext cx="0" cy="0"/>
          <a:chOff x="0" y="0"/>
          <a:chExt cx="0" cy="0"/>
        </a:xfrm>
      </p:grpSpPr>
      <p:sp>
        <p:nvSpPr>
          <p:cNvPr id="1414" name="Google Shape;1414;gc8dde85f35_0_17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5" name="Google Shape;1415;gc8dde85f35_0_17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0"/>
        <p:cNvGrpSpPr/>
        <p:nvPr/>
      </p:nvGrpSpPr>
      <p:grpSpPr>
        <a:xfrm>
          <a:off x="0" y="0"/>
          <a:ext cx="0" cy="0"/>
          <a:chOff x="0" y="0"/>
          <a:chExt cx="0" cy="0"/>
        </a:xfrm>
      </p:grpSpPr>
      <p:sp>
        <p:nvSpPr>
          <p:cNvPr id="1441" name="Google Shape;1441;gc8dde85f35_0_8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2" name="Google Shape;1442;gc8dde85f35_0_8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c8dde85f35_0_2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c8dde85f35_0_2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3"/>
        <p:cNvGrpSpPr/>
        <p:nvPr/>
      </p:nvGrpSpPr>
      <p:grpSpPr>
        <a:xfrm>
          <a:off x="0" y="0"/>
          <a:ext cx="0" cy="0"/>
          <a:chOff x="0" y="0"/>
          <a:chExt cx="0" cy="0"/>
        </a:xfrm>
      </p:grpSpPr>
      <p:sp>
        <p:nvSpPr>
          <p:cNvPr id="1464" name="Google Shape;1464;gc8dde85f35_0_17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5" name="Google Shape;1465;gc8dde85f35_0_17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6"/>
        <p:cNvGrpSpPr/>
        <p:nvPr/>
      </p:nvGrpSpPr>
      <p:grpSpPr>
        <a:xfrm>
          <a:off x="0" y="0"/>
          <a:ext cx="0" cy="0"/>
          <a:chOff x="0" y="0"/>
          <a:chExt cx="0" cy="0"/>
        </a:xfrm>
      </p:grpSpPr>
      <p:sp>
        <p:nvSpPr>
          <p:cNvPr id="1537" name="Google Shape;1537;gc8dde85f35_0_9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8" name="Google Shape;1538;gc8dde85f35_0_9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8"/>
        <p:cNvGrpSpPr/>
        <p:nvPr/>
      </p:nvGrpSpPr>
      <p:grpSpPr>
        <a:xfrm>
          <a:off x="0" y="0"/>
          <a:ext cx="0" cy="0"/>
          <a:chOff x="0" y="0"/>
          <a:chExt cx="0" cy="0"/>
        </a:xfrm>
      </p:grpSpPr>
      <p:sp>
        <p:nvSpPr>
          <p:cNvPr id="1559" name="Google Shape;1559;gc8dde85f35_0_18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0" name="Google Shape;1560;gc8dde85f35_0_18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3"/>
        <p:cNvGrpSpPr/>
        <p:nvPr/>
      </p:nvGrpSpPr>
      <p:grpSpPr>
        <a:xfrm>
          <a:off x="0" y="0"/>
          <a:ext cx="0" cy="0"/>
          <a:chOff x="0" y="0"/>
          <a:chExt cx="0" cy="0"/>
        </a:xfrm>
      </p:grpSpPr>
      <p:sp>
        <p:nvSpPr>
          <p:cNvPr id="1584" name="Google Shape;1584;gc8dde85f35_0_9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5" name="Google Shape;1585;gc8dde85f35_0_9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5"/>
        <p:cNvGrpSpPr/>
        <p:nvPr/>
      </p:nvGrpSpPr>
      <p:grpSpPr>
        <a:xfrm>
          <a:off x="0" y="0"/>
          <a:ext cx="0" cy="0"/>
          <a:chOff x="0" y="0"/>
          <a:chExt cx="0" cy="0"/>
        </a:xfrm>
      </p:grpSpPr>
      <p:sp>
        <p:nvSpPr>
          <p:cNvPr id="1606" name="Google Shape;1606;gc8dde85f35_0_18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7" name="Google Shape;1607;gc8dde85f35_0_18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0"/>
        <p:cNvGrpSpPr/>
        <p:nvPr/>
      </p:nvGrpSpPr>
      <p:grpSpPr>
        <a:xfrm>
          <a:off x="0" y="0"/>
          <a:ext cx="0" cy="0"/>
          <a:chOff x="0" y="0"/>
          <a:chExt cx="0" cy="0"/>
        </a:xfrm>
      </p:grpSpPr>
      <p:sp>
        <p:nvSpPr>
          <p:cNvPr id="1631" name="Google Shape;1631;gc8dde85f35_0_9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2" name="Google Shape;1632;gc8dde85f35_0_9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2"/>
        <p:cNvGrpSpPr/>
        <p:nvPr/>
      </p:nvGrpSpPr>
      <p:grpSpPr>
        <a:xfrm>
          <a:off x="0" y="0"/>
          <a:ext cx="0" cy="0"/>
          <a:chOff x="0" y="0"/>
          <a:chExt cx="0" cy="0"/>
        </a:xfrm>
      </p:grpSpPr>
      <p:sp>
        <p:nvSpPr>
          <p:cNvPr id="1653" name="Google Shape;1653;gc8dde85f35_0_18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4" name="Google Shape;1654;gc8dde85f35_0_18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7"/>
        <p:cNvGrpSpPr/>
        <p:nvPr/>
      </p:nvGrpSpPr>
      <p:grpSpPr>
        <a:xfrm>
          <a:off x="0" y="0"/>
          <a:ext cx="0" cy="0"/>
          <a:chOff x="0" y="0"/>
          <a:chExt cx="0" cy="0"/>
        </a:xfrm>
      </p:grpSpPr>
      <p:sp>
        <p:nvSpPr>
          <p:cNvPr id="1678" name="Google Shape;1678;gc8dde85f35_0_9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9" name="Google Shape;1679;gc8dde85f35_0_9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9"/>
        <p:cNvGrpSpPr/>
        <p:nvPr/>
      </p:nvGrpSpPr>
      <p:grpSpPr>
        <a:xfrm>
          <a:off x="0" y="0"/>
          <a:ext cx="0" cy="0"/>
          <a:chOff x="0" y="0"/>
          <a:chExt cx="0" cy="0"/>
        </a:xfrm>
      </p:grpSpPr>
      <p:sp>
        <p:nvSpPr>
          <p:cNvPr id="1700" name="Google Shape;1700;gc8dde85f35_0_19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1" name="Google Shape;1701;gc8dde85f35_0_19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4"/>
        <p:cNvGrpSpPr/>
        <p:nvPr/>
      </p:nvGrpSpPr>
      <p:grpSpPr>
        <a:xfrm>
          <a:off x="0" y="0"/>
          <a:ext cx="0" cy="0"/>
          <a:chOff x="0" y="0"/>
          <a:chExt cx="0" cy="0"/>
        </a:xfrm>
      </p:grpSpPr>
      <p:sp>
        <p:nvSpPr>
          <p:cNvPr id="1725" name="Google Shape;1725;gc8dde85f35_0_10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6" name="Google Shape;1726;gc8dde85f35_0_10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c8dde85f35_0_3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 name="Google Shape;412;gc8dde85f35_0_3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6"/>
        <p:cNvGrpSpPr/>
        <p:nvPr/>
      </p:nvGrpSpPr>
      <p:grpSpPr>
        <a:xfrm>
          <a:off x="0" y="0"/>
          <a:ext cx="0" cy="0"/>
          <a:chOff x="0" y="0"/>
          <a:chExt cx="0" cy="0"/>
        </a:xfrm>
      </p:grpSpPr>
      <p:sp>
        <p:nvSpPr>
          <p:cNvPr id="1747" name="Google Shape;1747;gc8dde85f35_0_19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8" name="Google Shape;1748;gc8dde85f35_0_19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1"/>
        <p:cNvGrpSpPr/>
        <p:nvPr/>
      </p:nvGrpSpPr>
      <p:grpSpPr>
        <a:xfrm>
          <a:off x="0" y="0"/>
          <a:ext cx="0" cy="0"/>
          <a:chOff x="0" y="0"/>
          <a:chExt cx="0" cy="0"/>
        </a:xfrm>
      </p:grpSpPr>
      <p:sp>
        <p:nvSpPr>
          <p:cNvPr id="1772" name="Google Shape;1772;gc8dde85f35_0_10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3" name="Google Shape;1773;gc8dde85f35_0_10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4"/>
        <p:cNvGrpSpPr/>
        <p:nvPr/>
      </p:nvGrpSpPr>
      <p:grpSpPr>
        <a:xfrm>
          <a:off x="0" y="0"/>
          <a:ext cx="0" cy="0"/>
          <a:chOff x="0" y="0"/>
          <a:chExt cx="0" cy="0"/>
        </a:xfrm>
      </p:grpSpPr>
      <p:sp>
        <p:nvSpPr>
          <p:cNvPr id="1795" name="Google Shape;1795;gc8dde85f35_0_19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6" name="Google Shape;1796;gc8dde85f35_0_19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Google Shape;798;gc8dde85f35_0_5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9" name="Google Shape;799;gc8dde85f35_0_5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0"/>
        <p:cNvGrpSpPr/>
        <p:nvPr/>
      </p:nvGrpSpPr>
      <p:grpSpPr>
        <a:xfrm>
          <a:off x="0" y="0"/>
          <a:ext cx="0" cy="0"/>
          <a:chOff x="0" y="0"/>
          <a:chExt cx="0" cy="0"/>
        </a:xfrm>
      </p:grpSpPr>
      <p:sp>
        <p:nvSpPr>
          <p:cNvPr id="821" name="Google Shape;821;gc8dde85f35_0_14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2" name="Google Shape;822;gc8dde85f35_0_14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Google Shape;434;gccf902a4e3_3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5" name="Google Shape;435;gccf902a4e3_3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c8dde85f35_0_4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gc8dde85f35_0_4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c8dde85f35_0_12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4" name="Google Shape;484;gc8dde85f35_0_12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gc8dde85f35_0_4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9" name="Google Shape;509;gc8dde85f35_0_4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fr"/>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1.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1.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1.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1.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1.pn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1.pn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1.pn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1.png"/></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1.png"/></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1.png"/></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1.png"/></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1.png"/></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5641575" y="-298275"/>
            <a:ext cx="3829499" cy="3055375"/>
          </a:xfrm>
          <a:prstGeom prst="rect">
            <a:avLst/>
          </a:prstGeom>
          <a:noFill/>
          <a:ln>
            <a:noFill/>
          </a:ln>
        </p:spPr>
      </p:pic>
      <p:sp>
        <p:nvSpPr>
          <p:cNvPr id="55" name="Google Shape;55;p13"/>
          <p:cNvSpPr txBox="1"/>
          <p:nvPr/>
        </p:nvSpPr>
        <p:spPr>
          <a:xfrm>
            <a:off x="138275" y="606013"/>
            <a:ext cx="5917800" cy="1246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6900">
                <a:solidFill>
                  <a:srgbClr val="351C75"/>
                </a:solidFill>
                <a:latin typeface="Black And White Picture"/>
                <a:ea typeface="Black And White Picture"/>
                <a:cs typeface="Black And White Picture"/>
                <a:sym typeface="Black And White Picture"/>
              </a:rPr>
              <a:t>rituel de mesure</a:t>
            </a:r>
            <a:r>
              <a:rPr lang="fr" sz="5800">
                <a:solidFill>
                  <a:srgbClr val="351C75"/>
                </a:solidFill>
                <a:latin typeface="Black And White Picture"/>
                <a:ea typeface="Black And White Picture"/>
                <a:cs typeface="Black And White Picture"/>
                <a:sym typeface="Black And White Picture"/>
              </a:rPr>
              <a:t>s</a:t>
            </a:r>
            <a:endParaRPr sz="5800">
              <a:solidFill>
                <a:srgbClr val="351C75"/>
              </a:solidFill>
              <a:latin typeface="Black And White Picture"/>
              <a:ea typeface="Black And White Picture"/>
              <a:cs typeface="Black And White Picture"/>
              <a:sym typeface="Black And White Picture"/>
            </a:endParaRPr>
          </a:p>
        </p:txBody>
      </p:sp>
      <p:pic>
        <p:nvPicPr>
          <p:cNvPr id="56" name="Google Shape;56;p13"/>
          <p:cNvPicPr preferRelativeResize="0"/>
          <p:nvPr/>
        </p:nvPicPr>
        <p:blipFill>
          <a:blip r:embed="rId4">
            <a:alphaModFix/>
          </a:blip>
          <a:stretch>
            <a:fillRect/>
          </a:stretch>
        </p:blipFill>
        <p:spPr>
          <a:xfrm rot="4112822">
            <a:off x="6358344" y="127922"/>
            <a:ext cx="2018816" cy="2202981"/>
          </a:xfrm>
          <a:prstGeom prst="rect">
            <a:avLst/>
          </a:prstGeom>
          <a:noFill/>
          <a:ln>
            <a:noFill/>
          </a:ln>
        </p:spPr>
      </p:pic>
      <p:sp>
        <p:nvSpPr>
          <p:cNvPr id="57" name="Google Shape;57;p13"/>
          <p:cNvSpPr txBox="1"/>
          <p:nvPr/>
        </p:nvSpPr>
        <p:spPr>
          <a:xfrm>
            <a:off x="2783725" y="2002300"/>
            <a:ext cx="5917800" cy="1970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5800">
                <a:solidFill>
                  <a:srgbClr val="F6B26B"/>
                </a:solidFill>
                <a:latin typeface="Black And White Picture"/>
                <a:ea typeface="Black And White Picture"/>
                <a:cs typeface="Black And White Picture"/>
                <a:sym typeface="Black And White Picture"/>
              </a:rPr>
              <a:t>l’heure </a:t>
            </a:r>
            <a:endParaRPr sz="5800">
              <a:solidFill>
                <a:srgbClr val="F6B26B"/>
              </a:solidFill>
              <a:latin typeface="Black And White Picture"/>
              <a:ea typeface="Black And White Picture"/>
              <a:cs typeface="Black And White Picture"/>
              <a:sym typeface="Black And White Picture"/>
            </a:endParaRPr>
          </a:p>
          <a:p>
            <a:pPr marL="0" lvl="0" indent="0" algn="ctr" rtl="0">
              <a:spcBef>
                <a:spcPts val="0"/>
              </a:spcBef>
              <a:spcAft>
                <a:spcPts val="0"/>
              </a:spcAft>
              <a:buNone/>
            </a:pPr>
            <a:endParaRPr sz="5800">
              <a:solidFill>
                <a:srgbClr val="F6B26B"/>
              </a:solidFill>
              <a:latin typeface="Black And White Picture"/>
              <a:ea typeface="Black And White Picture"/>
              <a:cs typeface="Black And White Picture"/>
              <a:sym typeface="Black And White Picture"/>
            </a:endParaRPr>
          </a:p>
        </p:txBody>
      </p:sp>
      <p:pic>
        <p:nvPicPr>
          <p:cNvPr id="58" name="Google Shape;58;p13"/>
          <p:cNvPicPr preferRelativeResize="0"/>
          <p:nvPr/>
        </p:nvPicPr>
        <p:blipFill>
          <a:blip r:embed="rId5">
            <a:alphaModFix/>
          </a:blip>
          <a:stretch>
            <a:fillRect/>
          </a:stretch>
        </p:blipFill>
        <p:spPr>
          <a:xfrm>
            <a:off x="0" y="2157250"/>
            <a:ext cx="3829500" cy="255300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34"/>
          <p:cNvSpPr txBox="1"/>
          <p:nvPr/>
        </p:nvSpPr>
        <p:spPr>
          <a:xfrm>
            <a:off x="3740725" y="1712925"/>
            <a:ext cx="462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512" name="Google Shape;512;p34"/>
          <p:cNvSpPr txBox="1"/>
          <p:nvPr/>
        </p:nvSpPr>
        <p:spPr>
          <a:xfrm>
            <a:off x="2649288" y="63050"/>
            <a:ext cx="40935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3600">
                <a:solidFill>
                  <a:srgbClr val="351C75"/>
                </a:solidFill>
                <a:latin typeface="Black And White Picture"/>
                <a:ea typeface="Black And White Picture"/>
                <a:cs typeface="Black And White Picture"/>
                <a:sym typeface="Black And White Picture"/>
              </a:rPr>
              <a:t>Quelle heure est-t-il?</a:t>
            </a:r>
            <a:endParaRPr sz="3600">
              <a:solidFill>
                <a:srgbClr val="351C75"/>
              </a:solidFill>
              <a:latin typeface="Black And White Picture"/>
              <a:ea typeface="Black And White Picture"/>
              <a:cs typeface="Black And White Picture"/>
              <a:sym typeface="Black And White Picture"/>
            </a:endParaRPr>
          </a:p>
        </p:txBody>
      </p:sp>
      <p:pic>
        <p:nvPicPr>
          <p:cNvPr id="513" name="Google Shape;513;p34"/>
          <p:cNvPicPr preferRelativeResize="0"/>
          <p:nvPr/>
        </p:nvPicPr>
        <p:blipFill>
          <a:blip r:embed="rId3">
            <a:alphaModFix/>
          </a:blip>
          <a:stretch>
            <a:fillRect/>
          </a:stretch>
        </p:blipFill>
        <p:spPr>
          <a:xfrm rot="4112822">
            <a:off x="-184306" y="-201316"/>
            <a:ext cx="2018816" cy="2202981"/>
          </a:xfrm>
          <a:prstGeom prst="rect">
            <a:avLst/>
          </a:prstGeom>
          <a:noFill/>
          <a:ln>
            <a:noFill/>
          </a:ln>
        </p:spPr>
      </p:pic>
      <p:pic>
        <p:nvPicPr>
          <p:cNvPr id="514" name="Google Shape;514;p34"/>
          <p:cNvPicPr preferRelativeResize="0"/>
          <p:nvPr/>
        </p:nvPicPr>
        <p:blipFill>
          <a:blip r:embed="rId4">
            <a:alphaModFix/>
          </a:blip>
          <a:stretch>
            <a:fillRect/>
          </a:stretch>
        </p:blipFill>
        <p:spPr>
          <a:xfrm rot="-1193537">
            <a:off x="7351564" y="3903182"/>
            <a:ext cx="1776073" cy="1417058"/>
          </a:xfrm>
          <a:prstGeom prst="rect">
            <a:avLst/>
          </a:prstGeom>
          <a:noFill/>
          <a:ln>
            <a:noFill/>
          </a:ln>
        </p:spPr>
      </p:pic>
      <p:pic>
        <p:nvPicPr>
          <p:cNvPr id="515" name="Google Shape;515;p34"/>
          <p:cNvPicPr preferRelativeResize="0"/>
          <p:nvPr/>
        </p:nvPicPr>
        <p:blipFill>
          <a:blip r:embed="rId5">
            <a:alphaModFix/>
          </a:blip>
          <a:stretch>
            <a:fillRect/>
          </a:stretch>
        </p:blipFill>
        <p:spPr>
          <a:xfrm>
            <a:off x="6612638" y="1500163"/>
            <a:ext cx="2143125" cy="2143125"/>
          </a:xfrm>
          <a:prstGeom prst="rect">
            <a:avLst/>
          </a:prstGeom>
          <a:noFill/>
          <a:ln>
            <a:noFill/>
          </a:ln>
        </p:spPr>
      </p:pic>
      <p:pic>
        <p:nvPicPr>
          <p:cNvPr id="516" name="Google Shape;516;p34"/>
          <p:cNvPicPr preferRelativeResize="0"/>
          <p:nvPr/>
        </p:nvPicPr>
        <p:blipFill>
          <a:blip r:embed="rId5">
            <a:alphaModFix/>
          </a:blip>
          <a:stretch>
            <a:fillRect/>
          </a:stretch>
        </p:blipFill>
        <p:spPr>
          <a:xfrm>
            <a:off x="3661613" y="1712913"/>
            <a:ext cx="2068849" cy="2068849"/>
          </a:xfrm>
          <a:prstGeom prst="rect">
            <a:avLst/>
          </a:prstGeom>
          <a:noFill/>
          <a:ln>
            <a:noFill/>
          </a:ln>
        </p:spPr>
      </p:pic>
      <p:pic>
        <p:nvPicPr>
          <p:cNvPr id="517" name="Google Shape;517;p34"/>
          <p:cNvPicPr preferRelativeResize="0"/>
          <p:nvPr/>
        </p:nvPicPr>
        <p:blipFill>
          <a:blip r:embed="rId5">
            <a:alphaModFix/>
          </a:blip>
          <a:stretch>
            <a:fillRect/>
          </a:stretch>
        </p:blipFill>
        <p:spPr>
          <a:xfrm>
            <a:off x="912825" y="1712915"/>
            <a:ext cx="2143125" cy="2143125"/>
          </a:xfrm>
          <a:prstGeom prst="rect">
            <a:avLst/>
          </a:prstGeom>
          <a:noFill/>
          <a:ln>
            <a:noFill/>
          </a:ln>
        </p:spPr>
      </p:pic>
      <p:sp>
        <p:nvSpPr>
          <p:cNvPr id="518" name="Google Shape;518;p34"/>
          <p:cNvSpPr txBox="1"/>
          <p:nvPr/>
        </p:nvSpPr>
        <p:spPr>
          <a:xfrm>
            <a:off x="1749338" y="1220325"/>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000" b="1"/>
              <a:t>A</a:t>
            </a:r>
            <a:endParaRPr sz="2000" b="1"/>
          </a:p>
        </p:txBody>
      </p:sp>
      <p:sp>
        <p:nvSpPr>
          <p:cNvPr id="519" name="Google Shape;519;p34"/>
          <p:cNvSpPr txBox="1"/>
          <p:nvPr/>
        </p:nvSpPr>
        <p:spPr>
          <a:xfrm>
            <a:off x="4460988" y="1220325"/>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000" b="1"/>
              <a:t>B</a:t>
            </a:r>
            <a:endParaRPr sz="2000" b="1"/>
          </a:p>
        </p:txBody>
      </p:sp>
      <p:sp>
        <p:nvSpPr>
          <p:cNvPr id="520" name="Google Shape;520;p34"/>
          <p:cNvSpPr txBox="1"/>
          <p:nvPr/>
        </p:nvSpPr>
        <p:spPr>
          <a:xfrm>
            <a:off x="7515663" y="1142638"/>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000" b="1"/>
              <a:t>C</a:t>
            </a:r>
            <a:endParaRPr sz="2000" b="1"/>
          </a:p>
        </p:txBody>
      </p:sp>
      <p:cxnSp>
        <p:nvCxnSpPr>
          <p:cNvPr id="521" name="Google Shape;521;p34"/>
          <p:cNvCxnSpPr/>
          <p:nvPr/>
        </p:nvCxnSpPr>
        <p:spPr>
          <a:xfrm>
            <a:off x="1970588" y="2752725"/>
            <a:ext cx="27600" cy="746700"/>
          </a:xfrm>
          <a:prstGeom prst="straightConnector1">
            <a:avLst/>
          </a:prstGeom>
          <a:noFill/>
          <a:ln w="38100" cap="flat" cmpd="sng">
            <a:solidFill>
              <a:schemeClr val="dk2"/>
            </a:solidFill>
            <a:prstDash val="solid"/>
            <a:round/>
            <a:headEnd type="none" w="med" len="med"/>
            <a:tailEnd type="triangle" w="med" len="med"/>
          </a:ln>
        </p:spPr>
      </p:cxnSp>
      <p:cxnSp>
        <p:nvCxnSpPr>
          <p:cNvPr id="522" name="Google Shape;522;p34"/>
          <p:cNvCxnSpPr/>
          <p:nvPr/>
        </p:nvCxnSpPr>
        <p:spPr>
          <a:xfrm rot="5400000">
            <a:off x="7272750" y="2198400"/>
            <a:ext cx="27600" cy="746700"/>
          </a:xfrm>
          <a:prstGeom prst="straightConnector1">
            <a:avLst/>
          </a:prstGeom>
          <a:noFill/>
          <a:ln w="38100" cap="flat" cmpd="sng">
            <a:solidFill>
              <a:schemeClr val="dk2"/>
            </a:solidFill>
            <a:prstDash val="solid"/>
            <a:round/>
            <a:headEnd type="none" w="med" len="med"/>
            <a:tailEnd type="triangle" w="med" len="med"/>
          </a:ln>
        </p:spPr>
      </p:cxnSp>
      <p:cxnSp>
        <p:nvCxnSpPr>
          <p:cNvPr id="523" name="Google Shape;523;p34"/>
          <p:cNvCxnSpPr/>
          <p:nvPr/>
        </p:nvCxnSpPr>
        <p:spPr>
          <a:xfrm rot="-5400000">
            <a:off x="5029938" y="2373988"/>
            <a:ext cx="27600" cy="746700"/>
          </a:xfrm>
          <a:prstGeom prst="straightConnector1">
            <a:avLst/>
          </a:prstGeom>
          <a:noFill/>
          <a:ln w="38100" cap="flat" cmpd="sng">
            <a:solidFill>
              <a:schemeClr val="dk2"/>
            </a:solidFill>
            <a:prstDash val="solid"/>
            <a:round/>
            <a:headEnd type="none" w="med" len="med"/>
            <a:tailEnd type="triangle" w="med" len="med"/>
          </a:ln>
        </p:spPr>
      </p:cxnSp>
      <p:cxnSp>
        <p:nvCxnSpPr>
          <p:cNvPr id="524" name="Google Shape;524;p34"/>
          <p:cNvCxnSpPr/>
          <p:nvPr/>
        </p:nvCxnSpPr>
        <p:spPr>
          <a:xfrm rot="-5400000">
            <a:off x="2150888" y="2534888"/>
            <a:ext cx="26700" cy="499200"/>
          </a:xfrm>
          <a:prstGeom prst="straightConnector1">
            <a:avLst/>
          </a:prstGeom>
          <a:noFill/>
          <a:ln w="38100" cap="flat" cmpd="sng">
            <a:solidFill>
              <a:schemeClr val="dk2"/>
            </a:solidFill>
            <a:prstDash val="solid"/>
            <a:round/>
            <a:headEnd type="none" w="med" len="med"/>
            <a:tailEnd type="triangle" w="med" len="med"/>
          </a:ln>
        </p:spPr>
      </p:cxnSp>
      <p:cxnSp>
        <p:nvCxnSpPr>
          <p:cNvPr id="525" name="Google Shape;525;p34"/>
          <p:cNvCxnSpPr/>
          <p:nvPr/>
        </p:nvCxnSpPr>
        <p:spPr>
          <a:xfrm rot="10800000" flipH="1">
            <a:off x="4635550" y="2493738"/>
            <a:ext cx="531900" cy="300900"/>
          </a:xfrm>
          <a:prstGeom prst="straightConnector1">
            <a:avLst/>
          </a:prstGeom>
          <a:noFill/>
          <a:ln w="38100" cap="flat" cmpd="sng">
            <a:solidFill>
              <a:schemeClr val="dk2"/>
            </a:solidFill>
            <a:prstDash val="solid"/>
            <a:round/>
            <a:headEnd type="none" w="med" len="med"/>
            <a:tailEnd type="triangle" w="med" len="med"/>
          </a:ln>
        </p:spPr>
      </p:cxnSp>
      <p:cxnSp>
        <p:nvCxnSpPr>
          <p:cNvPr id="526" name="Google Shape;526;p34"/>
          <p:cNvCxnSpPr/>
          <p:nvPr/>
        </p:nvCxnSpPr>
        <p:spPr>
          <a:xfrm rot="10800000">
            <a:off x="7445563" y="2098050"/>
            <a:ext cx="252000" cy="459900"/>
          </a:xfrm>
          <a:prstGeom prst="straightConnector1">
            <a:avLst/>
          </a:prstGeom>
          <a:noFill/>
          <a:ln w="38100" cap="flat" cmpd="sng">
            <a:solidFill>
              <a:schemeClr val="dk2"/>
            </a:solidFill>
            <a:prstDash val="solid"/>
            <a:round/>
            <a:headEnd type="none" w="med" len="med"/>
            <a:tailEnd type="triangle" w="med" len="med"/>
          </a:ln>
        </p:spPr>
      </p:cxnSp>
      <p:sp>
        <p:nvSpPr>
          <p:cNvPr id="527" name="Google Shape;527;p34"/>
          <p:cNvSpPr txBox="1"/>
          <p:nvPr/>
        </p:nvSpPr>
        <p:spPr>
          <a:xfrm>
            <a:off x="115750" y="305575"/>
            <a:ext cx="1749300" cy="1077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5800">
                <a:solidFill>
                  <a:srgbClr val="351C75"/>
                </a:solidFill>
                <a:latin typeface="Black And White Picture"/>
                <a:ea typeface="Black And White Picture"/>
                <a:cs typeface="Black And White Picture"/>
                <a:sym typeface="Black And White Picture"/>
              </a:rPr>
              <a:t>M9</a:t>
            </a:r>
            <a:endParaRPr/>
          </a:p>
        </p:txBody>
      </p:sp>
      <p:sp>
        <p:nvSpPr>
          <p:cNvPr id="528" name="Google Shape;528;p34"/>
          <p:cNvSpPr txBox="1"/>
          <p:nvPr/>
        </p:nvSpPr>
        <p:spPr>
          <a:xfrm>
            <a:off x="5931625" y="801950"/>
            <a:ext cx="1231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529" name="Google Shape;529;p34"/>
          <p:cNvSpPr txBox="1"/>
          <p:nvPr/>
        </p:nvSpPr>
        <p:spPr>
          <a:xfrm>
            <a:off x="1673949" y="4009650"/>
            <a:ext cx="9753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000" b="1"/>
              <a:t>matin</a:t>
            </a:r>
            <a:endParaRPr sz="2000" b="1"/>
          </a:p>
        </p:txBody>
      </p:sp>
      <p:sp>
        <p:nvSpPr>
          <p:cNvPr id="530" name="Google Shape;530;p34"/>
          <p:cNvSpPr txBox="1"/>
          <p:nvPr/>
        </p:nvSpPr>
        <p:spPr>
          <a:xfrm>
            <a:off x="4084350" y="4009650"/>
            <a:ext cx="16095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000" b="1"/>
              <a:t>après-midi</a:t>
            </a:r>
            <a:endParaRPr sz="2000" b="1"/>
          </a:p>
        </p:txBody>
      </p:sp>
      <p:sp>
        <p:nvSpPr>
          <p:cNvPr id="531" name="Google Shape;531;p34"/>
          <p:cNvSpPr txBox="1"/>
          <p:nvPr/>
        </p:nvSpPr>
        <p:spPr>
          <a:xfrm>
            <a:off x="7263074" y="4009650"/>
            <a:ext cx="9753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000" b="1"/>
              <a:t>matin</a:t>
            </a:r>
            <a:endParaRPr sz="2000" b="1"/>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35"/>
          <p:cNvSpPr txBox="1"/>
          <p:nvPr/>
        </p:nvSpPr>
        <p:spPr>
          <a:xfrm>
            <a:off x="3740725" y="1712925"/>
            <a:ext cx="462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537" name="Google Shape;537;p35"/>
          <p:cNvSpPr txBox="1"/>
          <p:nvPr/>
        </p:nvSpPr>
        <p:spPr>
          <a:xfrm>
            <a:off x="2809775" y="60150"/>
            <a:ext cx="40935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3600">
                <a:solidFill>
                  <a:srgbClr val="351C75"/>
                </a:solidFill>
                <a:latin typeface="Black And White Picture"/>
                <a:ea typeface="Black And White Picture"/>
                <a:cs typeface="Black And White Picture"/>
                <a:sym typeface="Black And White Picture"/>
              </a:rPr>
              <a:t>Quelle heure est-t-il?</a:t>
            </a:r>
            <a:endParaRPr sz="3600">
              <a:solidFill>
                <a:srgbClr val="351C75"/>
              </a:solidFill>
              <a:latin typeface="Black And White Picture"/>
              <a:ea typeface="Black And White Picture"/>
              <a:cs typeface="Black And White Picture"/>
              <a:sym typeface="Black And White Picture"/>
            </a:endParaRPr>
          </a:p>
        </p:txBody>
      </p:sp>
      <p:pic>
        <p:nvPicPr>
          <p:cNvPr id="538" name="Google Shape;538;p35"/>
          <p:cNvPicPr preferRelativeResize="0"/>
          <p:nvPr/>
        </p:nvPicPr>
        <p:blipFill>
          <a:blip r:embed="rId3">
            <a:alphaModFix/>
          </a:blip>
          <a:stretch>
            <a:fillRect/>
          </a:stretch>
        </p:blipFill>
        <p:spPr>
          <a:xfrm rot="4112822">
            <a:off x="-181656" y="-107153"/>
            <a:ext cx="2018816" cy="2202981"/>
          </a:xfrm>
          <a:prstGeom prst="rect">
            <a:avLst/>
          </a:prstGeom>
          <a:noFill/>
          <a:ln>
            <a:noFill/>
          </a:ln>
        </p:spPr>
      </p:pic>
      <p:pic>
        <p:nvPicPr>
          <p:cNvPr id="539" name="Google Shape;539;p35"/>
          <p:cNvPicPr preferRelativeResize="0"/>
          <p:nvPr/>
        </p:nvPicPr>
        <p:blipFill>
          <a:blip r:embed="rId4">
            <a:alphaModFix/>
          </a:blip>
          <a:stretch>
            <a:fillRect/>
          </a:stretch>
        </p:blipFill>
        <p:spPr>
          <a:xfrm rot="-1193537">
            <a:off x="7351564" y="3903182"/>
            <a:ext cx="1776073" cy="1417058"/>
          </a:xfrm>
          <a:prstGeom prst="rect">
            <a:avLst/>
          </a:prstGeom>
          <a:noFill/>
          <a:ln>
            <a:noFill/>
          </a:ln>
        </p:spPr>
      </p:pic>
      <p:pic>
        <p:nvPicPr>
          <p:cNvPr id="540" name="Google Shape;540;p35"/>
          <p:cNvPicPr preferRelativeResize="0"/>
          <p:nvPr/>
        </p:nvPicPr>
        <p:blipFill>
          <a:blip r:embed="rId5">
            <a:alphaModFix/>
          </a:blip>
          <a:stretch>
            <a:fillRect/>
          </a:stretch>
        </p:blipFill>
        <p:spPr>
          <a:xfrm>
            <a:off x="6612650" y="1675763"/>
            <a:ext cx="2143125" cy="2143125"/>
          </a:xfrm>
          <a:prstGeom prst="rect">
            <a:avLst/>
          </a:prstGeom>
          <a:noFill/>
          <a:ln>
            <a:noFill/>
          </a:ln>
        </p:spPr>
      </p:pic>
      <p:pic>
        <p:nvPicPr>
          <p:cNvPr id="541" name="Google Shape;541;p35"/>
          <p:cNvPicPr preferRelativeResize="0"/>
          <p:nvPr/>
        </p:nvPicPr>
        <p:blipFill>
          <a:blip r:embed="rId5">
            <a:alphaModFix/>
          </a:blip>
          <a:stretch>
            <a:fillRect/>
          </a:stretch>
        </p:blipFill>
        <p:spPr>
          <a:xfrm>
            <a:off x="3661613" y="1712913"/>
            <a:ext cx="2068849" cy="2068849"/>
          </a:xfrm>
          <a:prstGeom prst="rect">
            <a:avLst/>
          </a:prstGeom>
          <a:noFill/>
          <a:ln>
            <a:noFill/>
          </a:ln>
        </p:spPr>
      </p:pic>
      <p:pic>
        <p:nvPicPr>
          <p:cNvPr id="542" name="Google Shape;542;p35"/>
          <p:cNvPicPr preferRelativeResize="0"/>
          <p:nvPr/>
        </p:nvPicPr>
        <p:blipFill>
          <a:blip r:embed="rId5">
            <a:alphaModFix/>
          </a:blip>
          <a:stretch>
            <a:fillRect/>
          </a:stretch>
        </p:blipFill>
        <p:spPr>
          <a:xfrm>
            <a:off x="912825" y="1712915"/>
            <a:ext cx="2143125" cy="2143125"/>
          </a:xfrm>
          <a:prstGeom prst="rect">
            <a:avLst/>
          </a:prstGeom>
          <a:noFill/>
          <a:ln>
            <a:noFill/>
          </a:ln>
        </p:spPr>
      </p:pic>
      <p:sp>
        <p:nvSpPr>
          <p:cNvPr id="543" name="Google Shape;543;p35"/>
          <p:cNvSpPr txBox="1"/>
          <p:nvPr/>
        </p:nvSpPr>
        <p:spPr>
          <a:xfrm>
            <a:off x="1749338" y="1220325"/>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000" b="1"/>
              <a:t>A</a:t>
            </a:r>
            <a:endParaRPr sz="2000" b="1"/>
          </a:p>
        </p:txBody>
      </p:sp>
      <p:sp>
        <p:nvSpPr>
          <p:cNvPr id="544" name="Google Shape;544;p35"/>
          <p:cNvSpPr txBox="1"/>
          <p:nvPr/>
        </p:nvSpPr>
        <p:spPr>
          <a:xfrm>
            <a:off x="4460988" y="1220325"/>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000" b="1"/>
              <a:t>B</a:t>
            </a:r>
            <a:endParaRPr sz="2000" b="1"/>
          </a:p>
        </p:txBody>
      </p:sp>
      <p:sp>
        <p:nvSpPr>
          <p:cNvPr id="545" name="Google Shape;545;p35"/>
          <p:cNvSpPr txBox="1"/>
          <p:nvPr/>
        </p:nvSpPr>
        <p:spPr>
          <a:xfrm>
            <a:off x="7515663" y="1142638"/>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000" b="1"/>
              <a:t>C</a:t>
            </a:r>
            <a:endParaRPr sz="2000" b="1"/>
          </a:p>
        </p:txBody>
      </p:sp>
      <p:sp>
        <p:nvSpPr>
          <p:cNvPr id="546" name="Google Shape;546;p35"/>
          <p:cNvSpPr txBox="1"/>
          <p:nvPr/>
        </p:nvSpPr>
        <p:spPr>
          <a:xfrm>
            <a:off x="1037000" y="3829975"/>
            <a:ext cx="16593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200">
                <a:latin typeface="Comic Sans MS"/>
                <a:ea typeface="Comic Sans MS"/>
                <a:cs typeface="Comic Sans MS"/>
                <a:sym typeface="Comic Sans MS"/>
              </a:rPr>
              <a:t> </a:t>
            </a:r>
            <a:r>
              <a:rPr lang="fr" sz="2200">
                <a:solidFill>
                  <a:srgbClr val="FF0000"/>
                </a:solidFill>
                <a:latin typeface="Comic Sans MS"/>
                <a:ea typeface="Comic Sans MS"/>
                <a:cs typeface="Comic Sans MS"/>
                <a:sym typeface="Comic Sans MS"/>
              </a:rPr>
              <a:t>3h30</a:t>
            </a:r>
            <a:endParaRPr sz="2700">
              <a:latin typeface="Comic Sans MS"/>
              <a:ea typeface="Comic Sans MS"/>
              <a:cs typeface="Comic Sans MS"/>
              <a:sym typeface="Comic Sans MS"/>
            </a:endParaRPr>
          </a:p>
        </p:txBody>
      </p:sp>
      <p:sp>
        <p:nvSpPr>
          <p:cNvPr id="547" name="Google Shape;547;p35"/>
          <p:cNvSpPr txBox="1"/>
          <p:nvPr/>
        </p:nvSpPr>
        <p:spPr>
          <a:xfrm>
            <a:off x="3866388" y="3829975"/>
            <a:ext cx="1659300" cy="585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600">
                <a:latin typeface="Comic Sans MS"/>
                <a:ea typeface="Comic Sans MS"/>
                <a:cs typeface="Comic Sans MS"/>
                <a:sym typeface="Comic Sans MS"/>
              </a:rPr>
              <a:t> </a:t>
            </a:r>
            <a:r>
              <a:rPr lang="fr" sz="2200">
                <a:solidFill>
                  <a:srgbClr val="FF0000"/>
                </a:solidFill>
                <a:latin typeface="Comic Sans MS"/>
                <a:ea typeface="Comic Sans MS"/>
                <a:cs typeface="Comic Sans MS"/>
                <a:sym typeface="Comic Sans MS"/>
              </a:rPr>
              <a:t>14h15</a:t>
            </a:r>
            <a:endParaRPr sz="2500">
              <a:solidFill>
                <a:srgbClr val="FF0000"/>
              </a:solidFill>
              <a:latin typeface="Comic Sans MS"/>
              <a:ea typeface="Comic Sans MS"/>
              <a:cs typeface="Comic Sans MS"/>
              <a:sym typeface="Comic Sans MS"/>
            </a:endParaRPr>
          </a:p>
        </p:txBody>
      </p:sp>
      <p:sp>
        <p:nvSpPr>
          <p:cNvPr id="548" name="Google Shape;548;p35"/>
          <p:cNvSpPr txBox="1"/>
          <p:nvPr/>
        </p:nvSpPr>
        <p:spPr>
          <a:xfrm>
            <a:off x="6854563" y="3755300"/>
            <a:ext cx="16593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200">
                <a:solidFill>
                  <a:srgbClr val="FF0000"/>
                </a:solidFill>
                <a:latin typeface="Comic Sans MS"/>
                <a:ea typeface="Comic Sans MS"/>
                <a:cs typeface="Comic Sans MS"/>
                <a:sym typeface="Comic Sans MS"/>
              </a:rPr>
              <a:t>11h45</a:t>
            </a:r>
            <a:endParaRPr sz="2700">
              <a:latin typeface="Comic Sans MS"/>
              <a:ea typeface="Comic Sans MS"/>
              <a:cs typeface="Comic Sans MS"/>
              <a:sym typeface="Comic Sans MS"/>
            </a:endParaRPr>
          </a:p>
        </p:txBody>
      </p:sp>
      <p:sp>
        <p:nvSpPr>
          <p:cNvPr id="549" name="Google Shape;549;p35"/>
          <p:cNvSpPr txBox="1"/>
          <p:nvPr/>
        </p:nvSpPr>
        <p:spPr>
          <a:xfrm rot="-2036774">
            <a:off x="82742" y="883542"/>
            <a:ext cx="3312592" cy="89263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3200">
                <a:solidFill>
                  <a:srgbClr val="FF0000"/>
                </a:solidFill>
                <a:latin typeface="Finger Paint"/>
                <a:ea typeface="Finger Paint"/>
                <a:cs typeface="Finger Paint"/>
                <a:sym typeface="Finger Paint"/>
              </a:rPr>
              <a:t>CORRECTION</a:t>
            </a:r>
            <a:endParaRPr sz="3200">
              <a:solidFill>
                <a:srgbClr val="FF0000"/>
              </a:solidFill>
              <a:latin typeface="Finger Paint"/>
              <a:ea typeface="Finger Paint"/>
              <a:cs typeface="Finger Paint"/>
              <a:sym typeface="Finger Paint"/>
            </a:endParaRPr>
          </a:p>
          <a:p>
            <a:pPr marL="0" lvl="0" indent="0" algn="l" rtl="0">
              <a:spcBef>
                <a:spcPts val="0"/>
              </a:spcBef>
              <a:spcAft>
                <a:spcPts val="0"/>
              </a:spcAft>
              <a:buNone/>
            </a:pPr>
            <a:endParaRPr/>
          </a:p>
        </p:txBody>
      </p:sp>
      <p:sp>
        <p:nvSpPr>
          <p:cNvPr id="550" name="Google Shape;550;p35"/>
          <p:cNvSpPr txBox="1"/>
          <p:nvPr/>
        </p:nvSpPr>
        <p:spPr>
          <a:xfrm>
            <a:off x="115750" y="253725"/>
            <a:ext cx="1749300" cy="1077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5800">
                <a:solidFill>
                  <a:srgbClr val="351C75"/>
                </a:solidFill>
                <a:latin typeface="Black And White Picture"/>
                <a:ea typeface="Black And White Picture"/>
                <a:cs typeface="Black And White Picture"/>
                <a:sym typeface="Black And White Picture"/>
              </a:rPr>
              <a:t>M9</a:t>
            </a:r>
            <a:endParaRPr/>
          </a:p>
        </p:txBody>
      </p:sp>
      <p:cxnSp>
        <p:nvCxnSpPr>
          <p:cNvPr id="551" name="Google Shape;551;p35"/>
          <p:cNvCxnSpPr/>
          <p:nvPr/>
        </p:nvCxnSpPr>
        <p:spPr>
          <a:xfrm>
            <a:off x="1970588" y="2752725"/>
            <a:ext cx="27600" cy="746700"/>
          </a:xfrm>
          <a:prstGeom prst="straightConnector1">
            <a:avLst/>
          </a:prstGeom>
          <a:noFill/>
          <a:ln w="38100" cap="flat" cmpd="sng">
            <a:solidFill>
              <a:schemeClr val="dk2"/>
            </a:solidFill>
            <a:prstDash val="solid"/>
            <a:round/>
            <a:headEnd type="none" w="med" len="med"/>
            <a:tailEnd type="triangle" w="med" len="med"/>
          </a:ln>
        </p:spPr>
      </p:cxnSp>
      <p:cxnSp>
        <p:nvCxnSpPr>
          <p:cNvPr id="552" name="Google Shape;552;p35"/>
          <p:cNvCxnSpPr/>
          <p:nvPr/>
        </p:nvCxnSpPr>
        <p:spPr>
          <a:xfrm rot="5400000">
            <a:off x="7310425" y="2374000"/>
            <a:ext cx="27600" cy="746700"/>
          </a:xfrm>
          <a:prstGeom prst="straightConnector1">
            <a:avLst/>
          </a:prstGeom>
          <a:noFill/>
          <a:ln w="38100" cap="flat" cmpd="sng">
            <a:solidFill>
              <a:schemeClr val="dk2"/>
            </a:solidFill>
            <a:prstDash val="solid"/>
            <a:round/>
            <a:headEnd type="none" w="med" len="med"/>
            <a:tailEnd type="triangle" w="med" len="med"/>
          </a:ln>
        </p:spPr>
      </p:cxnSp>
      <p:cxnSp>
        <p:nvCxnSpPr>
          <p:cNvPr id="553" name="Google Shape;553;p35"/>
          <p:cNvCxnSpPr/>
          <p:nvPr/>
        </p:nvCxnSpPr>
        <p:spPr>
          <a:xfrm rot="-5400000">
            <a:off x="5029938" y="2373988"/>
            <a:ext cx="27600" cy="746700"/>
          </a:xfrm>
          <a:prstGeom prst="straightConnector1">
            <a:avLst/>
          </a:prstGeom>
          <a:noFill/>
          <a:ln w="38100" cap="flat" cmpd="sng">
            <a:solidFill>
              <a:schemeClr val="dk2"/>
            </a:solidFill>
            <a:prstDash val="solid"/>
            <a:round/>
            <a:headEnd type="none" w="med" len="med"/>
            <a:tailEnd type="triangle" w="med" len="med"/>
          </a:ln>
        </p:spPr>
      </p:cxnSp>
      <p:cxnSp>
        <p:nvCxnSpPr>
          <p:cNvPr id="554" name="Google Shape;554;p35"/>
          <p:cNvCxnSpPr/>
          <p:nvPr/>
        </p:nvCxnSpPr>
        <p:spPr>
          <a:xfrm rot="-5400000">
            <a:off x="2150888" y="2534888"/>
            <a:ext cx="26700" cy="499200"/>
          </a:xfrm>
          <a:prstGeom prst="straightConnector1">
            <a:avLst/>
          </a:prstGeom>
          <a:noFill/>
          <a:ln w="38100" cap="flat" cmpd="sng">
            <a:solidFill>
              <a:schemeClr val="dk2"/>
            </a:solidFill>
            <a:prstDash val="solid"/>
            <a:round/>
            <a:headEnd type="none" w="med" len="med"/>
            <a:tailEnd type="triangle" w="med" len="med"/>
          </a:ln>
        </p:spPr>
      </p:cxnSp>
      <p:cxnSp>
        <p:nvCxnSpPr>
          <p:cNvPr id="555" name="Google Shape;555;p35"/>
          <p:cNvCxnSpPr/>
          <p:nvPr/>
        </p:nvCxnSpPr>
        <p:spPr>
          <a:xfrm rot="10800000" flipH="1">
            <a:off x="4635550" y="2493738"/>
            <a:ext cx="531900" cy="300900"/>
          </a:xfrm>
          <a:prstGeom prst="straightConnector1">
            <a:avLst/>
          </a:prstGeom>
          <a:noFill/>
          <a:ln w="38100" cap="flat" cmpd="sng">
            <a:solidFill>
              <a:schemeClr val="dk2"/>
            </a:solidFill>
            <a:prstDash val="solid"/>
            <a:round/>
            <a:headEnd type="none" w="med" len="med"/>
            <a:tailEnd type="triangle" w="med" len="med"/>
          </a:ln>
        </p:spPr>
      </p:cxnSp>
      <p:cxnSp>
        <p:nvCxnSpPr>
          <p:cNvPr id="556" name="Google Shape;556;p35"/>
          <p:cNvCxnSpPr/>
          <p:nvPr/>
        </p:nvCxnSpPr>
        <p:spPr>
          <a:xfrm rot="10800000">
            <a:off x="7515663" y="2301250"/>
            <a:ext cx="252000" cy="459900"/>
          </a:xfrm>
          <a:prstGeom prst="straightConnector1">
            <a:avLst/>
          </a:prstGeom>
          <a:noFill/>
          <a:ln w="38100" cap="flat" cmpd="sng">
            <a:solidFill>
              <a:schemeClr val="dk2"/>
            </a:solidFill>
            <a:prstDash val="solid"/>
            <a:round/>
            <a:headEnd type="none" w="med" len="med"/>
            <a:tailEnd type="triangle" w="med" len="med"/>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Google Shape;609;p38"/>
          <p:cNvSpPr txBox="1"/>
          <p:nvPr/>
        </p:nvSpPr>
        <p:spPr>
          <a:xfrm>
            <a:off x="3740725" y="1712925"/>
            <a:ext cx="462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610" name="Google Shape;610;p38"/>
          <p:cNvSpPr txBox="1"/>
          <p:nvPr/>
        </p:nvSpPr>
        <p:spPr>
          <a:xfrm>
            <a:off x="2649288" y="63050"/>
            <a:ext cx="40935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3600">
                <a:solidFill>
                  <a:srgbClr val="351C75"/>
                </a:solidFill>
                <a:latin typeface="Black And White Picture"/>
                <a:ea typeface="Black And White Picture"/>
                <a:cs typeface="Black And White Picture"/>
                <a:sym typeface="Black And White Picture"/>
              </a:rPr>
              <a:t>Quelle heure est-t-il?</a:t>
            </a:r>
            <a:endParaRPr sz="3600">
              <a:solidFill>
                <a:srgbClr val="351C75"/>
              </a:solidFill>
              <a:latin typeface="Black And White Picture"/>
              <a:ea typeface="Black And White Picture"/>
              <a:cs typeface="Black And White Picture"/>
              <a:sym typeface="Black And White Picture"/>
            </a:endParaRPr>
          </a:p>
        </p:txBody>
      </p:sp>
      <p:pic>
        <p:nvPicPr>
          <p:cNvPr id="611" name="Google Shape;611;p38"/>
          <p:cNvPicPr preferRelativeResize="0"/>
          <p:nvPr/>
        </p:nvPicPr>
        <p:blipFill>
          <a:blip r:embed="rId3">
            <a:alphaModFix/>
          </a:blip>
          <a:stretch>
            <a:fillRect/>
          </a:stretch>
        </p:blipFill>
        <p:spPr>
          <a:xfrm rot="4112822">
            <a:off x="-184306" y="-201316"/>
            <a:ext cx="2018816" cy="2202981"/>
          </a:xfrm>
          <a:prstGeom prst="rect">
            <a:avLst/>
          </a:prstGeom>
          <a:noFill/>
          <a:ln>
            <a:noFill/>
          </a:ln>
        </p:spPr>
      </p:pic>
      <p:pic>
        <p:nvPicPr>
          <p:cNvPr id="612" name="Google Shape;612;p38"/>
          <p:cNvPicPr preferRelativeResize="0"/>
          <p:nvPr/>
        </p:nvPicPr>
        <p:blipFill>
          <a:blip r:embed="rId4">
            <a:alphaModFix/>
          </a:blip>
          <a:stretch>
            <a:fillRect/>
          </a:stretch>
        </p:blipFill>
        <p:spPr>
          <a:xfrm rot="-1193537">
            <a:off x="7351564" y="3903182"/>
            <a:ext cx="1776073" cy="1417058"/>
          </a:xfrm>
          <a:prstGeom prst="rect">
            <a:avLst/>
          </a:prstGeom>
          <a:noFill/>
          <a:ln>
            <a:noFill/>
          </a:ln>
        </p:spPr>
      </p:pic>
      <p:pic>
        <p:nvPicPr>
          <p:cNvPr id="613" name="Google Shape;613;p38"/>
          <p:cNvPicPr preferRelativeResize="0"/>
          <p:nvPr/>
        </p:nvPicPr>
        <p:blipFill>
          <a:blip r:embed="rId5">
            <a:alphaModFix/>
          </a:blip>
          <a:stretch>
            <a:fillRect/>
          </a:stretch>
        </p:blipFill>
        <p:spPr>
          <a:xfrm>
            <a:off x="6612638" y="1500163"/>
            <a:ext cx="2143125" cy="2143125"/>
          </a:xfrm>
          <a:prstGeom prst="rect">
            <a:avLst/>
          </a:prstGeom>
          <a:noFill/>
          <a:ln>
            <a:noFill/>
          </a:ln>
        </p:spPr>
      </p:pic>
      <p:pic>
        <p:nvPicPr>
          <p:cNvPr id="614" name="Google Shape;614;p38"/>
          <p:cNvPicPr preferRelativeResize="0"/>
          <p:nvPr/>
        </p:nvPicPr>
        <p:blipFill>
          <a:blip r:embed="rId5">
            <a:alphaModFix/>
          </a:blip>
          <a:stretch>
            <a:fillRect/>
          </a:stretch>
        </p:blipFill>
        <p:spPr>
          <a:xfrm>
            <a:off x="3381625" y="1385200"/>
            <a:ext cx="2068849" cy="2068849"/>
          </a:xfrm>
          <a:prstGeom prst="rect">
            <a:avLst/>
          </a:prstGeom>
          <a:noFill/>
          <a:ln>
            <a:noFill/>
          </a:ln>
        </p:spPr>
      </p:pic>
      <p:pic>
        <p:nvPicPr>
          <p:cNvPr id="615" name="Google Shape;615;p38"/>
          <p:cNvPicPr preferRelativeResize="0"/>
          <p:nvPr/>
        </p:nvPicPr>
        <p:blipFill>
          <a:blip r:embed="rId5">
            <a:alphaModFix/>
          </a:blip>
          <a:stretch>
            <a:fillRect/>
          </a:stretch>
        </p:blipFill>
        <p:spPr>
          <a:xfrm>
            <a:off x="912825" y="1712915"/>
            <a:ext cx="2143125" cy="2143125"/>
          </a:xfrm>
          <a:prstGeom prst="rect">
            <a:avLst/>
          </a:prstGeom>
          <a:noFill/>
          <a:ln>
            <a:noFill/>
          </a:ln>
        </p:spPr>
      </p:pic>
      <p:sp>
        <p:nvSpPr>
          <p:cNvPr id="616" name="Google Shape;616;p38"/>
          <p:cNvSpPr txBox="1"/>
          <p:nvPr/>
        </p:nvSpPr>
        <p:spPr>
          <a:xfrm>
            <a:off x="1749338" y="1220325"/>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000" b="1"/>
              <a:t>A</a:t>
            </a:r>
            <a:endParaRPr sz="2000" b="1"/>
          </a:p>
        </p:txBody>
      </p:sp>
      <p:sp>
        <p:nvSpPr>
          <p:cNvPr id="617" name="Google Shape;617;p38"/>
          <p:cNvSpPr txBox="1"/>
          <p:nvPr/>
        </p:nvSpPr>
        <p:spPr>
          <a:xfrm>
            <a:off x="4460988" y="1220325"/>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000" b="1"/>
              <a:t>B</a:t>
            </a:r>
            <a:endParaRPr sz="2000" b="1"/>
          </a:p>
        </p:txBody>
      </p:sp>
      <p:sp>
        <p:nvSpPr>
          <p:cNvPr id="618" name="Google Shape;618;p38"/>
          <p:cNvSpPr txBox="1"/>
          <p:nvPr/>
        </p:nvSpPr>
        <p:spPr>
          <a:xfrm>
            <a:off x="7515663" y="1142638"/>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000" b="1"/>
              <a:t>C</a:t>
            </a:r>
            <a:endParaRPr sz="2000" b="1"/>
          </a:p>
        </p:txBody>
      </p:sp>
      <p:cxnSp>
        <p:nvCxnSpPr>
          <p:cNvPr id="619" name="Google Shape;619;p38"/>
          <p:cNvCxnSpPr/>
          <p:nvPr/>
        </p:nvCxnSpPr>
        <p:spPr>
          <a:xfrm rot="10800000">
            <a:off x="1970588" y="2032850"/>
            <a:ext cx="27600" cy="746700"/>
          </a:xfrm>
          <a:prstGeom prst="straightConnector1">
            <a:avLst/>
          </a:prstGeom>
          <a:noFill/>
          <a:ln w="38100" cap="flat" cmpd="sng">
            <a:solidFill>
              <a:schemeClr val="dk2"/>
            </a:solidFill>
            <a:prstDash val="solid"/>
            <a:round/>
            <a:headEnd type="none" w="med" len="med"/>
            <a:tailEnd type="triangle" w="med" len="med"/>
          </a:ln>
        </p:spPr>
      </p:cxnSp>
      <p:cxnSp>
        <p:nvCxnSpPr>
          <p:cNvPr id="620" name="Google Shape;620;p38"/>
          <p:cNvCxnSpPr/>
          <p:nvPr/>
        </p:nvCxnSpPr>
        <p:spPr>
          <a:xfrm rot="10800000">
            <a:off x="4416025" y="1766450"/>
            <a:ext cx="8100" cy="741600"/>
          </a:xfrm>
          <a:prstGeom prst="straightConnector1">
            <a:avLst/>
          </a:prstGeom>
          <a:noFill/>
          <a:ln w="38100" cap="flat" cmpd="sng">
            <a:solidFill>
              <a:schemeClr val="dk2"/>
            </a:solidFill>
            <a:prstDash val="solid"/>
            <a:round/>
            <a:headEnd type="none" w="med" len="med"/>
            <a:tailEnd type="triangle" w="med" len="med"/>
          </a:ln>
        </p:spPr>
      </p:cxnSp>
      <p:cxnSp>
        <p:nvCxnSpPr>
          <p:cNvPr id="621" name="Google Shape;621;p38"/>
          <p:cNvCxnSpPr/>
          <p:nvPr/>
        </p:nvCxnSpPr>
        <p:spPr>
          <a:xfrm>
            <a:off x="7650300" y="2571750"/>
            <a:ext cx="519600" cy="311700"/>
          </a:xfrm>
          <a:prstGeom prst="straightConnector1">
            <a:avLst/>
          </a:prstGeom>
          <a:noFill/>
          <a:ln w="38100" cap="flat" cmpd="sng">
            <a:solidFill>
              <a:schemeClr val="dk2"/>
            </a:solidFill>
            <a:prstDash val="solid"/>
            <a:round/>
            <a:headEnd type="none" w="med" len="med"/>
            <a:tailEnd type="triangle" w="med" len="med"/>
          </a:ln>
        </p:spPr>
      </p:cxnSp>
      <p:cxnSp>
        <p:nvCxnSpPr>
          <p:cNvPr id="622" name="Google Shape;622;p38"/>
          <p:cNvCxnSpPr/>
          <p:nvPr/>
        </p:nvCxnSpPr>
        <p:spPr>
          <a:xfrm>
            <a:off x="2013250" y="2883475"/>
            <a:ext cx="272700" cy="402600"/>
          </a:xfrm>
          <a:prstGeom prst="straightConnector1">
            <a:avLst/>
          </a:prstGeom>
          <a:noFill/>
          <a:ln w="38100" cap="flat" cmpd="sng">
            <a:solidFill>
              <a:schemeClr val="dk2"/>
            </a:solidFill>
            <a:prstDash val="solid"/>
            <a:round/>
            <a:headEnd type="none" w="med" len="med"/>
            <a:tailEnd type="triangle" w="med" len="med"/>
          </a:ln>
        </p:spPr>
      </p:cxnSp>
      <p:cxnSp>
        <p:nvCxnSpPr>
          <p:cNvPr id="623" name="Google Shape;623;p38"/>
          <p:cNvCxnSpPr>
            <a:endCxn id="618" idx="2"/>
          </p:cNvCxnSpPr>
          <p:nvPr/>
        </p:nvCxnSpPr>
        <p:spPr>
          <a:xfrm rot="10800000" flipH="1">
            <a:off x="7650213" y="1635238"/>
            <a:ext cx="100500" cy="908400"/>
          </a:xfrm>
          <a:prstGeom prst="straightConnector1">
            <a:avLst/>
          </a:prstGeom>
          <a:noFill/>
          <a:ln w="38100" cap="flat" cmpd="sng">
            <a:solidFill>
              <a:schemeClr val="dk2"/>
            </a:solidFill>
            <a:prstDash val="solid"/>
            <a:round/>
            <a:headEnd type="none" w="med" len="med"/>
            <a:tailEnd type="triangle" w="med" len="med"/>
          </a:ln>
        </p:spPr>
      </p:cxnSp>
      <p:cxnSp>
        <p:nvCxnSpPr>
          <p:cNvPr id="624" name="Google Shape;624;p38"/>
          <p:cNvCxnSpPr/>
          <p:nvPr/>
        </p:nvCxnSpPr>
        <p:spPr>
          <a:xfrm rot="10800000" flipH="1">
            <a:off x="4597975" y="2130175"/>
            <a:ext cx="298500" cy="311700"/>
          </a:xfrm>
          <a:prstGeom prst="straightConnector1">
            <a:avLst/>
          </a:prstGeom>
          <a:noFill/>
          <a:ln w="38100" cap="flat" cmpd="sng">
            <a:solidFill>
              <a:schemeClr val="dk2"/>
            </a:solidFill>
            <a:prstDash val="solid"/>
            <a:round/>
            <a:headEnd type="none" w="med" len="med"/>
            <a:tailEnd type="triangle" w="med" len="med"/>
          </a:ln>
        </p:spPr>
      </p:cxnSp>
      <p:sp>
        <p:nvSpPr>
          <p:cNvPr id="625" name="Google Shape;625;p38"/>
          <p:cNvSpPr txBox="1"/>
          <p:nvPr/>
        </p:nvSpPr>
        <p:spPr>
          <a:xfrm>
            <a:off x="115750" y="305575"/>
            <a:ext cx="1749300" cy="1077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5800">
                <a:solidFill>
                  <a:srgbClr val="351C75"/>
                </a:solidFill>
                <a:latin typeface="Black And White Picture"/>
                <a:ea typeface="Black And White Picture"/>
                <a:cs typeface="Black And White Picture"/>
                <a:sym typeface="Black And White Picture"/>
              </a:rPr>
              <a:t>M11</a:t>
            </a:r>
            <a:endParaRPr/>
          </a:p>
        </p:txBody>
      </p:sp>
      <p:sp>
        <p:nvSpPr>
          <p:cNvPr id="626" name="Google Shape;626;p38"/>
          <p:cNvSpPr txBox="1"/>
          <p:nvPr/>
        </p:nvSpPr>
        <p:spPr>
          <a:xfrm>
            <a:off x="5931625" y="801950"/>
            <a:ext cx="1231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627" name="Google Shape;627;p38"/>
          <p:cNvSpPr txBox="1"/>
          <p:nvPr/>
        </p:nvSpPr>
        <p:spPr>
          <a:xfrm>
            <a:off x="5320050" y="3415950"/>
            <a:ext cx="1911300" cy="1262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b="1">
                <a:solidFill>
                  <a:srgbClr val="087B2E"/>
                </a:solidFill>
              </a:rPr>
              <a:t>pour indiquer l’heure, cliquer sur une des aiguilles et la positionner sur l’horloge souhaitée</a:t>
            </a:r>
            <a:endParaRPr b="1">
              <a:solidFill>
                <a:srgbClr val="087B2E"/>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Google Shape;632;p39"/>
          <p:cNvSpPr txBox="1"/>
          <p:nvPr/>
        </p:nvSpPr>
        <p:spPr>
          <a:xfrm>
            <a:off x="3740725" y="1712925"/>
            <a:ext cx="462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633" name="Google Shape;633;p39"/>
          <p:cNvSpPr txBox="1"/>
          <p:nvPr/>
        </p:nvSpPr>
        <p:spPr>
          <a:xfrm>
            <a:off x="2809775" y="60150"/>
            <a:ext cx="40935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3600">
                <a:solidFill>
                  <a:srgbClr val="351C75"/>
                </a:solidFill>
                <a:latin typeface="Black And White Picture"/>
                <a:ea typeface="Black And White Picture"/>
                <a:cs typeface="Black And White Picture"/>
                <a:sym typeface="Black And White Picture"/>
              </a:rPr>
              <a:t>Quelle heure est-t-il?</a:t>
            </a:r>
            <a:endParaRPr sz="3600">
              <a:solidFill>
                <a:srgbClr val="351C75"/>
              </a:solidFill>
              <a:latin typeface="Black And White Picture"/>
              <a:ea typeface="Black And White Picture"/>
              <a:cs typeface="Black And White Picture"/>
              <a:sym typeface="Black And White Picture"/>
            </a:endParaRPr>
          </a:p>
        </p:txBody>
      </p:sp>
      <p:pic>
        <p:nvPicPr>
          <p:cNvPr id="634" name="Google Shape;634;p39"/>
          <p:cNvPicPr preferRelativeResize="0"/>
          <p:nvPr/>
        </p:nvPicPr>
        <p:blipFill>
          <a:blip r:embed="rId3">
            <a:alphaModFix/>
          </a:blip>
          <a:stretch>
            <a:fillRect/>
          </a:stretch>
        </p:blipFill>
        <p:spPr>
          <a:xfrm rot="4112822">
            <a:off x="-181656" y="-107153"/>
            <a:ext cx="2018816" cy="2202981"/>
          </a:xfrm>
          <a:prstGeom prst="rect">
            <a:avLst/>
          </a:prstGeom>
          <a:noFill/>
          <a:ln>
            <a:noFill/>
          </a:ln>
        </p:spPr>
      </p:pic>
      <p:pic>
        <p:nvPicPr>
          <p:cNvPr id="635" name="Google Shape;635;p39"/>
          <p:cNvPicPr preferRelativeResize="0"/>
          <p:nvPr/>
        </p:nvPicPr>
        <p:blipFill>
          <a:blip r:embed="rId4">
            <a:alphaModFix/>
          </a:blip>
          <a:stretch>
            <a:fillRect/>
          </a:stretch>
        </p:blipFill>
        <p:spPr>
          <a:xfrm rot="-1193537">
            <a:off x="7351564" y="3903182"/>
            <a:ext cx="1776073" cy="1417058"/>
          </a:xfrm>
          <a:prstGeom prst="rect">
            <a:avLst/>
          </a:prstGeom>
          <a:noFill/>
          <a:ln>
            <a:noFill/>
          </a:ln>
        </p:spPr>
      </p:pic>
      <p:pic>
        <p:nvPicPr>
          <p:cNvPr id="636" name="Google Shape;636;p39"/>
          <p:cNvPicPr preferRelativeResize="0"/>
          <p:nvPr/>
        </p:nvPicPr>
        <p:blipFill>
          <a:blip r:embed="rId5">
            <a:alphaModFix/>
          </a:blip>
          <a:stretch>
            <a:fillRect/>
          </a:stretch>
        </p:blipFill>
        <p:spPr>
          <a:xfrm>
            <a:off x="6612650" y="1675763"/>
            <a:ext cx="2143125" cy="2143125"/>
          </a:xfrm>
          <a:prstGeom prst="rect">
            <a:avLst/>
          </a:prstGeom>
          <a:noFill/>
          <a:ln>
            <a:noFill/>
          </a:ln>
        </p:spPr>
      </p:pic>
      <p:pic>
        <p:nvPicPr>
          <p:cNvPr id="637" name="Google Shape;637;p39"/>
          <p:cNvPicPr preferRelativeResize="0"/>
          <p:nvPr/>
        </p:nvPicPr>
        <p:blipFill>
          <a:blip r:embed="rId5">
            <a:alphaModFix/>
          </a:blip>
          <a:stretch>
            <a:fillRect/>
          </a:stretch>
        </p:blipFill>
        <p:spPr>
          <a:xfrm>
            <a:off x="3537575" y="1452050"/>
            <a:ext cx="2068849" cy="2068849"/>
          </a:xfrm>
          <a:prstGeom prst="rect">
            <a:avLst/>
          </a:prstGeom>
          <a:noFill/>
          <a:ln>
            <a:noFill/>
          </a:ln>
        </p:spPr>
      </p:pic>
      <p:pic>
        <p:nvPicPr>
          <p:cNvPr id="638" name="Google Shape;638;p39"/>
          <p:cNvPicPr preferRelativeResize="0"/>
          <p:nvPr/>
        </p:nvPicPr>
        <p:blipFill>
          <a:blip r:embed="rId5">
            <a:alphaModFix/>
          </a:blip>
          <a:stretch>
            <a:fillRect/>
          </a:stretch>
        </p:blipFill>
        <p:spPr>
          <a:xfrm>
            <a:off x="912825" y="1712915"/>
            <a:ext cx="2143125" cy="2143125"/>
          </a:xfrm>
          <a:prstGeom prst="rect">
            <a:avLst/>
          </a:prstGeom>
          <a:noFill/>
          <a:ln>
            <a:noFill/>
          </a:ln>
        </p:spPr>
      </p:pic>
      <p:sp>
        <p:nvSpPr>
          <p:cNvPr id="639" name="Google Shape;639;p39"/>
          <p:cNvSpPr txBox="1"/>
          <p:nvPr/>
        </p:nvSpPr>
        <p:spPr>
          <a:xfrm>
            <a:off x="1749338" y="1220325"/>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000" b="1"/>
              <a:t>A</a:t>
            </a:r>
            <a:endParaRPr sz="2000" b="1"/>
          </a:p>
        </p:txBody>
      </p:sp>
      <p:sp>
        <p:nvSpPr>
          <p:cNvPr id="640" name="Google Shape;640;p39"/>
          <p:cNvSpPr txBox="1"/>
          <p:nvPr/>
        </p:nvSpPr>
        <p:spPr>
          <a:xfrm>
            <a:off x="4460988" y="1220325"/>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000" b="1"/>
              <a:t>B</a:t>
            </a:r>
            <a:endParaRPr sz="2000" b="1"/>
          </a:p>
        </p:txBody>
      </p:sp>
      <p:sp>
        <p:nvSpPr>
          <p:cNvPr id="641" name="Google Shape;641;p39"/>
          <p:cNvSpPr txBox="1"/>
          <p:nvPr/>
        </p:nvSpPr>
        <p:spPr>
          <a:xfrm>
            <a:off x="7515663" y="1142638"/>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000" b="1"/>
              <a:t>C</a:t>
            </a:r>
            <a:endParaRPr sz="2000" b="1"/>
          </a:p>
        </p:txBody>
      </p:sp>
      <p:cxnSp>
        <p:nvCxnSpPr>
          <p:cNvPr id="642" name="Google Shape;642;p39"/>
          <p:cNvCxnSpPr/>
          <p:nvPr/>
        </p:nvCxnSpPr>
        <p:spPr>
          <a:xfrm rot="10800000">
            <a:off x="1970588" y="2113125"/>
            <a:ext cx="27600" cy="746700"/>
          </a:xfrm>
          <a:prstGeom prst="straightConnector1">
            <a:avLst/>
          </a:prstGeom>
          <a:noFill/>
          <a:ln w="38100" cap="flat" cmpd="sng">
            <a:solidFill>
              <a:schemeClr val="dk2"/>
            </a:solidFill>
            <a:prstDash val="solid"/>
            <a:round/>
            <a:headEnd type="none" w="med" len="med"/>
            <a:tailEnd type="triangle" w="med" len="med"/>
          </a:ln>
        </p:spPr>
      </p:cxnSp>
      <p:cxnSp>
        <p:nvCxnSpPr>
          <p:cNvPr id="643" name="Google Shape;643;p39"/>
          <p:cNvCxnSpPr/>
          <p:nvPr/>
        </p:nvCxnSpPr>
        <p:spPr>
          <a:xfrm rot="10800000">
            <a:off x="7670425" y="1941150"/>
            <a:ext cx="27600" cy="746700"/>
          </a:xfrm>
          <a:prstGeom prst="straightConnector1">
            <a:avLst/>
          </a:prstGeom>
          <a:noFill/>
          <a:ln w="38100" cap="flat" cmpd="sng">
            <a:solidFill>
              <a:schemeClr val="dk2"/>
            </a:solidFill>
            <a:prstDash val="solid"/>
            <a:round/>
            <a:headEnd type="none" w="med" len="med"/>
            <a:tailEnd type="triangle" w="med" len="med"/>
          </a:ln>
        </p:spPr>
      </p:cxnSp>
      <p:cxnSp>
        <p:nvCxnSpPr>
          <p:cNvPr id="644" name="Google Shape;644;p39"/>
          <p:cNvCxnSpPr/>
          <p:nvPr/>
        </p:nvCxnSpPr>
        <p:spPr>
          <a:xfrm rot="10800000">
            <a:off x="4565099" y="1425525"/>
            <a:ext cx="13800" cy="975000"/>
          </a:xfrm>
          <a:prstGeom prst="straightConnector1">
            <a:avLst/>
          </a:prstGeom>
          <a:noFill/>
          <a:ln w="38100" cap="flat" cmpd="sng">
            <a:solidFill>
              <a:schemeClr val="dk2"/>
            </a:solidFill>
            <a:prstDash val="solid"/>
            <a:round/>
            <a:headEnd type="none" w="med" len="med"/>
            <a:tailEnd type="triangle" w="med" len="med"/>
          </a:ln>
        </p:spPr>
      </p:cxnSp>
      <p:cxnSp>
        <p:nvCxnSpPr>
          <p:cNvPr id="645" name="Google Shape;645;p39"/>
          <p:cNvCxnSpPr/>
          <p:nvPr/>
        </p:nvCxnSpPr>
        <p:spPr>
          <a:xfrm>
            <a:off x="2117150" y="2974400"/>
            <a:ext cx="207900" cy="389700"/>
          </a:xfrm>
          <a:prstGeom prst="straightConnector1">
            <a:avLst/>
          </a:prstGeom>
          <a:noFill/>
          <a:ln w="38100" cap="flat" cmpd="sng">
            <a:solidFill>
              <a:schemeClr val="dk2"/>
            </a:solidFill>
            <a:prstDash val="solid"/>
            <a:round/>
            <a:headEnd type="none" w="med" len="med"/>
            <a:tailEnd type="triangle" w="med" len="med"/>
          </a:ln>
        </p:spPr>
      </p:cxnSp>
      <p:cxnSp>
        <p:nvCxnSpPr>
          <p:cNvPr id="646" name="Google Shape;646;p39"/>
          <p:cNvCxnSpPr/>
          <p:nvPr/>
        </p:nvCxnSpPr>
        <p:spPr>
          <a:xfrm rot="10800000" flipH="1">
            <a:off x="4831650" y="2217000"/>
            <a:ext cx="311700" cy="195000"/>
          </a:xfrm>
          <a:prstGeom prst="straightConnector1">
            <a:avLst/>
          </a:prstGeom>
          <a:noFill/>
          <a:ln w="38100" cap="flat" cmpd="sng">
            <a:solidFill>
              <a:schemeClr val="dk2"/>
            </a:solidFill>
            <a:prstDash val="solid"/>
            <a:round/>
            <a:headEnd type="none" w="med" len="med"/>
            <a:tailEnd type="triangle" w="med" len="med"/>
          </a:ln>
        </p:spPr>
      </p:cxnSp>
      <p:cxnSp>
        <p:nvCxnSpPr>
          <p:cNvPr id="647" name="Google Shape;647;p39"/>
          <p:cNvCxnSpPr/>
          <p:nvPr/>
        </p:nvCxnSpPr>
        <p:spPr>
          <a:xfrm>
            <a:off x="7858125" y="2805550"/>
            <a:ext cx="298800" cy="220800"/>
          </a:xfrm>
          <a:prstGeom prst="straightConnector1">
            <a:avLst/>
          </a:prstGeom>
          <a:noFill/>
          <a:ln w="38100" cap="flat" cmpd="sng">
            <a:solidFill>
              <a:schemeClr val="dk2"/>
            </a:solidFill>
            <a:prstDash val="solid"/>
            <a:round/>
            <a:headEnd type="none" w="med" len="med"/>
            <a:tailEnd type="triangle" w="med" len="med"/>
          </a:ln>
        </p:spPr>
      </p:cxnSp>
      <p:sp>
        <p:nvSpPr>
          <p:cNvPr id="648" name="Google Shape;648;p39"/>
          <p:cNvSpPr txBox="1"/>
          <p:nvPr/>
        </p:nvSpPr>
        <p:spPr>
          <a:xfrm>
            <a:off x="1037000" y="3829975"/>
            <a:ext cx="16593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200">
                <a:latin typeface="Comic Sans MS"/>
                <a:ea typeface="Comic Sans MS"/>
                <a:cs typeface="Comic Sans MS"/>
                <a:sym typeface="Comic Sans MS"/>
              </a:rPr>
              <a:t> </a:t>
            </a:r>
            <a:r>
              <a:rPr lang="fr" sz="2200">
                <a:solidFill>
                  <a:srgbClr val="FF0000"/>
                </a:solidFill>
                <a:latin typeface="Comic Sans MS"/>
                <a:ea typeface="Comic Sans MS"/>
                <a:cs typeface="Comic Sans MS"/>
                <a:sym typeface="Comic Sans MS"/>
              </a:rPr>
              <a:t>5 heures</a:t>
            </a:r>
            <a:endParaRPr sz="2700">
              <a:latin typeface="Comic Sans MS"/>
              <a:ea typeface="Comic Sans MS"/>
              <a:cs typeface="Comic Sans MS"/>
              <a:sym typeface="Comic Sans MS"/>
            </a:endParaRPr>
          </a:p>
        </p:txBody>
      </p:sp>
      <p:sp>
        <p:nvSpPr>
          <p:cNvPr id="649" name="Google Shape;649;p39"/>
          <p:cNvSpPr txBox="1"/>
          <p:nvPr/>
        </p:nvSpPr>
        <p:spPr>
          <a:xfrm>
            <a:off x="3866388" y="3829975"/>
            <a:ext cx="1659300" cy="585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600">
                <a:latin typeface="Comic Sans MS"/>
                <a:ea typeface="Comic Sans MS"/>
                <a:cs typeface="Comic Sans MS"/>
                <a:sym typeface="Comic Sans MS"/>
              </a:rPr>
              <a:t> </a:t>
            </a:r>
            <a:r>
              <a:rPr lang="fr" sz="2200">
                <a:solidFill>
                  <a:srgbClr val="FF0000"/>
                </a:solidFill>
                <a:latin typeface="Comic Sans MS"/>
                <a:ea typeface="Comic Sans MS"/>
                <a:cs typeface="Comic Sans MS"/>
                <a:sym typeface="Comic Sans MS"/>
              </a:rPr>
              <a:t>2 heures</a:t>
            </a:r>
            <a:endParaRPr sz="2500">
              <a:solidFill>
                <a:srgbClr val="FF0000"/>
              </a:solidFill>
              <a:latin typeface="Comic Sans MS"/>
              <a:ea typeface="Comic Sans MS"/>
              <a:cs typeface="Comic Sans MS"/>
              <a:sym typeface="Comic Sans MS"/>
            </a:endParaRPr>
          </a:p>
        </p:txBody>
      </p:sp>
      <p:sp>
        <p:nvSpPr>
          <p:cNvPr id="650" name="Google Shape;650;p39"/>
          <p:cNvSpPr txBox="1"/>
          <p:nvPr/>
        </p:nvSpPr>
        <p:spPr>
          <a:xfrm>
            <a:off x="6854563" y="3755300"/>
            <a:ext cx="16593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200">
                <a:solidFill>
                  <a:srgbClr val="FF0000"/>
                </a:solidFill>
                <a:latin typeface="Comic Sans MS"/>
                <a:ea typeface="Comic Sans MS"/>
                <a:cs typeface="Comic Sans MS"/>
                <a:sym typeface="Comic Sans MS"/>
              </a:rPr>
              <a:t>4 heures</a:t>
            </a:r>
            <a:r>
              <a:rPr lang="fr" sz="2200">
                <a:latin typeface="Comic Sans MS"/>
                <a:ea typeface="Comic Sans MS"/>
                <a:cs typeface="Comic Sans MS"/>
                <a:sym typeface="Comic Sans MS"/>
              </a:rPr>
              <a:t> </a:t>
            </a:r>
            <a:endParaRPr sz="2700">
              <a:latin typeface="Comic Sans MS"/>
              <a:ea typeface="Comic Sans MS"/>
              <a:cs typeface="Comic Sans MS"/>
              <a:sym typeface="Comic Sans MS"/>
            </a:endParaRPr>
          </a:p>
        </p:txBody>
      </p:sp>
      <p:sp>
        <p:nvSpPr>
          <p:cNvPr id="651" name="Google Shape;651;p39"/>
          <p:cNvSpPr txBox="1"/>
          <p:nvPr/>
        </p:nvSpPr>
        <p:spPr>
          <a:xfrm rot="-2036774">
            <a:off x="82742" y="883542"/>
            <a:ext cx="3312592" cy="89263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3200">
                <a:solidFill>
                  <a:srgbClr val="FF0000"/>
                </a:solidFill>
                <a:latin typeface="Finger Paint"/>
                <a:ea typeface="Finger Paint"/>
                <a:cs typeface="Finger Paint"/>
                <a:sym typeface="Finger Paint"/>
              </a:rPr>
              <a:t>CORRECTION</a:t>
            </a:r>
            <a:endParaRPr sz="3200">
              <a:solidFill>
                <a:srgbClr val="FF0000"/>
              </a:solidFill>
              <a:latin typeface="Finger Paint"/>
              <a:ea typeface="Finger Paint"/>
              <a:cs typeface="Finger Paint"/>
              <a:sym typeface="Finger Paint"/>
            </a:endParaRPr>
          </a:p>
          <a:p>
            <a:pPr marL="0" lvl="0" indent="0" algn="l" rtl="0">
              <a:spcBef>
                <a:spcPts val="0"/>
              </a:spcBef>
              <a:spcAft>
                <a:spcPts val="0"/>
              </a:spcAft>
              <a:buNone/>
            </a:pPr>
            <a:endParaRPr/>
          </a:p>
        </p:txBody>
      </p:sp>
      <p:sp>
        <p:nvSpPr>
          <p:cNvPr id="652" name="Google Shape;652;p39"/>
          <p:cNvSpPr txBox="1"/>
          <p:nvPr/>
        </p:nvSpPr>
        <p:spPr>
          <a:xfrm>
            <a:off x="115750" y="253725"/>
            <a:ext cx="1749300" cy="1077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5800">
                <a:solidFill>
                  <a:srgbClr val="351C75"/>
                </a:solidFill>
                <a:latin typeface="Black And White Picture"/>
                <a:ea typeface="Black And White Picture"/>
                <a:cs typeface="Black And White Picture"/>
                <a:sym typeface="Black And White Picture"/>
              </a:rPr>
              <a:t>M11</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7" name="Google Shape;657;p40"/>
          <p:cNvSpPr txBox="1"/>
          <p:nvPr/>
        </p:nvSpPr>
        <p:spPr>
          <a:xfrm>
            <a:off x="3740725" y="1712925"/>
            <a:ext cx="462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658" name="Google Shape;658;p40"/>
          <p:cNvSpPr txBox="1"/>
          <p:nvPr/>
        </p:nvSpPr>
        <p:spPr>
          <a:xfrm>
            <a:off x="2649288" y="63050"/>
            <a:ext cx="40935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3600">
                <a:solidFill>
                  <a:srgbClr val="351C75"/>
                </a:solidFill>
                <a:latin typeface="Black And White Picture"/>
                <a:ea typeface="Black And White Picture"/>
                <a:cs typeface="Black And White Picture"/>
                <a:sym typeface="Black And White Picture"/>
              </a:rPr>
              <a:t>Quelle heure est-t-il?</a:t>
            </a:r>
            <a:endParaRPr sz="3600">
              <a:solidFill>
                <a:srgbClr val="351C75"/>
              </a:solidFill>
              <a:latin typeface="Black And White Picture"/>
              <a:ea typeface="Black And White Picture"/>
              <a:cs typeface="Black And White Picture"/>
              <a:sym typeface="Black And White Picture"/>
            </a:endParaRPr>
          </a:p>
        </p:txBody>
      </p:sp>
      <p:pic>
        <p:nvPicPr>
          <p:cNvPr id="659" name="Google Shape;659;p40"/>
          <p:cNvPicPr preferRelativeResize="0"/>
          <p:nvPr/>
        </p:nvPicPr>
        <p:blipFill>
          <a:blip r:embed="rId3">
            <a:alphaModFix/>
          </a:blip>
          <a:stretch>
            <a:fillRect/>
          </a:stretch>
        </p:blipFill>
        <p:spPr>
          <a:xfrm rot="4112822">
            <a:off x="-184306" y="-201316"/>
            <a:ext cx="2018816" cy="2202981"/>
          </a:xfrm>
          <a:prstGeom prst="rect">
            <a:avLst/>
          </a:prstGeom>
          <a:noFill/>
          <a:ln>
            <a:noFill/>
          </a:ln>
        </p:spPr>
      </p:pic>
      <p:pic>
        <p:nvPicPr>
          <p:cNvPr id="660" name="Google Shape;660;p40"/>
          <p:cNvPicPr preferRelativeResize="0"/>
          <p:nvPr/>
        </p:nvPicPr>
        <p:blipFill>
          <a:blip r:embed="rId4">
            <a:alphaModFix/>
          </a:blip>
          <a:stretch>
            <a:fillRect/>
          </a:stretch>
        </p:blipFill>
        <p:spPr>
          <a:xfrm rot="-1193537">
            <a:off x="7351564" y="3903182"/>
            <a:ext cx="1776073" cy="1417058"/>
          </a:xfrm>
          <a:prstGeom prst="rect">
            <a:avLst/>
          </a:prstGeom>
          <a:noFill/>
          <a:ln>
            <a:noFill/>
          </a:ln>
        </p:spPr>
      </p:pic>
      <p:pic>
        <p:nvPicPr>
          <p:cNvPr id="661" name="Google Shape;661;p40"/>
          <p:cNvPicPr preferRelativeResize="0"/>
          <p:nvPr/>
        </p:nvPicPr>
        <p:blipFill>
          <a:blip r:embed="rId5">
            <a:alphaModFix/>
          </a:blip>
          <a:stretch>
            <a:fillRect/>
          </a:stretch>
        </p:blipFill>
        <p:spPr>
          <a:xfrm>
            <a:off x="6612638" y="1500163"/>
            <a:ext cx="2143125" cy="2143125"/>
          </a:xfrm>
          <a:prstGeom prst="rect">
            <a:avLst/>
          </a:prstGeom>
          <a:noFill/>
          <a:ln>
            <a:noFill/>
          </a:ln>
        </p:spPr>
      </p:pic>
      <p:pic>
        <p:nvPicPr>
          <p:cNvPr id="662" name="Google Shape;662;p40"/>
          <p:cNvPicPr preferRelativeResize="0"/>
          <p:nvPr/>
        </p:nvPicPr>
        <p:blipFill>
          <a:blip r:embed="rId5">
            <a:alphaModFix/>
          </a:blip>
          <a:stretch>
            <a:fillRect/>
          </a:stretch>
        </p:blipFill>
        <p:spPr>
          <a:xfrm>
            <a:off x="3657038" y="1750063"/>
            <a:ext cx="2068849" cy="2068849"/>
          </a:xfrm>
          <a:prstGeom prst="rect">
            <a:avLst/>
          </a:prstGeom>
          <a:noFill/>
          <a:ln>
            <a:noFill/>
          </a:ln>
        </p:spPr>
      </p:pic>
      <p:pic>
        <p:nvPicPr>
          <p:cNvPr id="663" name="Google Shape;663;p40"/>
          <p:cNvPicPr preferRelativeResize="0"/>
          <p:nvPr/>
        </p:nvPicPr>
        <p:blipFill>
          <a:blip r:embed="rId5">
            <a:alphaModFix/>
          </a:blip>
          <a:stretch>
            <a:fillRect/>
          </a:stretch>
        </p:blipFill>
        <p:spPr>
          <a:xfrm>
            <a:off x="912825" y="1712915"/>
            <a:ext cx="2143125" cy="2143125"/>
          </a:xfrm>
          <a:prstGeom prst="rect">
            <a:avLst/>
          </a:prstGeom>
          <a:noFill/>
          <a:ln>
            <a:noFill/>
          </a:ln>
        </p:spPr>
      </p:pic>
      <p:sp>
        <p:nvSpPr>
          <p:cNvPr id="664" name="Google Shape;664;p40"/>
          <p:cNvSpPr txBox="1"/>
          <p:nvPr/>
        </p:nvSpPr>
        <p:spPr>
          <a:xfrm>
            <a:off x="1749338" y="1220325"/>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000" b="1"/>
              <a:t>A</a:t>
            </a:r>
            <a:endParaRPr sz="2000" b="1"/>
          </a:p>
        </p:txBody>
      </p:sp>
      <p:sp>
        <p:nvSpPr>
          <p:cNvPr id="665" name="Google Shape;665;p40"/>
          <p:cNvSpPr txBox="1"/>
          <p:nvPr/>
        </p:nvSpPr>
        <p:spPr>
          <a:xfrm>
            <a:off x="4460988" y="1220325"/>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000" b="1"/>
              <a:t>B</a:t>
            </a:r>
            <a:endParaRPr sz="2000" b="1"/>
          </a:p>
        </p:txBody>
      </p:sp>
      <p:sp>
        <p:nvSpPr>
          <p:cNvPr id="666" name="Google Shape;666;p40"/>
          <p:cNvSpPr txBox="1"/>
          <p:nvPr/>
        </p:nvSpPr>
        <p:spPr>
          <a:xfrm>
            <a:off x="7515663" y="1142638"/>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000" b="1"/>
              <a:t>C</a:t>
            </a:r>
            <a:endParaRPr sz="2000" b="1"/>
          </a:p>
        </p:txBody>
      </p:sp>
      <p:cxnSp>
        <p:nvCxnSpPr>
          <p:cNvPr id="667" name="Google Shape;667;p40"/>
          <p:cNvCxnSpPr/>
          <p:nvPr/>
        </p:nvCxnSpPr>
        <p:spPr>
          <a:xfrm rot="10800000">
            <a:off x="1970588" y="2113125"/>
            <a:ext cx="27600" cy="746700"/>
          </a:xfrm>
          <a:prstGeom prst="straightConnector1">
            <a:avLst/>
          </a:prstGeom>
          <a:noFill/>
          <a:ln w="38100" cap="flat" cmpd="sng">
            <a:solidFill>
              <a:schemeClr val="dk2"/>
            </a:solidFill>
            <a:prstDash val="solid"/>
            <a:round/>
            <a:headEnd type="none" w="med" len="med"/>
            <a:tailEnd type="triangle" w="med" len="med"/>
          </a:ln>
        </p:spPr>
      </p:cxnSp>
      <p:cxnSp>
        <p:nvCxnSpPr>
          <p:cNvPr id="668" name="Google Shape;668;p40"/>
          <p:cNvCxnSpPr/>
          <p:nvPr/>
        </p:nvCxnSpPr>
        <p:spPr>
          <a:xfrm>
            <a:off x="7670400" y="2571750"/>
            <a:ext cx="27600" cy="746700"/>
          </a:xfrm>
          <a:prstGeom prst="straightConnector1">
            <a:avLst/>
          </a:prstGeom>
          <a:noFill/>
          <a:ln w="38100" cap="flat" cmpd="sng">
            <a:solidFill>
              <a:schemeClr val="dk2"/>
            </a:solidFill>
            <a:prstDash val="solid"/>
            <a:round/>
            <a:headEnd type="none" w="med" len="med"/>
            <a:tailEnd type="triangle" w="med" len="med"/>
          </a:ln>
        </p:spPr>
      </p:cxnSp>
      <p:cxnSp>
        <p:nvCxnSpPr>
          <p:cNvPr id="669" name="Google Shape;669;p40"/>
          <p:cNvCxnSpPr/>
          <p:nvPr/>
        </p:nvCxnSpPr>
        <p:spPr>
          <a:xfrm>
            <a:off x="4670438" y="2821325"/>
            <a:ext cx="27600" cy="746700"/>
          </a:xfrm>
          <a:prstGeom prst="straightConnector1">
            <a:avLst/>
          </a:prstGeom>
          <a:noFill/>
          <a:ln w="38100" cap="flat" cmpd="sng">
            <a:solidFill>
              <a:schemeClr val="dk2"/>
            </a:solidFill>
            <a:prstDash val="solid"/>
            <a:round/>
            <a:headEnd type="none" w="med" len="med"/>
            <a:tailEnd type="triangle" w="med" len="med"/>
          </a:ln>
        </p:spPr>
      </p:cxnSp>
      <p:cxnSp>
        <p:nvCxnSpPr>
          <p:cNvPr id="670" name="Google Shape;670;p40"/>
          <p:cNvCxnSpPr/>
          <p:nvPr/>
        </p:nvCxnSpPr>
        <p:spPr>
          <a:xfrm rot="10800000">
            <a:off x="1971050" y="2322125"/>
            <a:ext cx="26700" cy="499200"/>
          </a:xfrm>
          <a:prstGeom prst="straightConnector1">
            <a:avLst/>
          </a:prstGeom>
          <a:noFill/>
          <a:ln w="38100" cap="flat" cmpd="sng">
            <a:solidFill>
              <a:schemeClr val="dk2"/>
            </a:solidFill>
            <a:prstDash val="solid"/>
            <a:round/>
            <a:headEnd type="none" w="med" len="med"/>
            <a:tailEnd type="triangle" w="med" len="med"/>
          </a:ln>
        </p:spPr>
      </p:cxnSp>
      <p:cxnSp>
        <p:nvCxnSpPr>
          <p:cNvPr id="671" name="Google Shape;671;p40"/>
          <p:cNvCxnSpPr/>
          <p:nvPr/>
        </p:nvCxnSpPr>
        <p:spPr>
          <a:xfrm rot="10800000">
            <a:off x="4684862" y="1870961"/>
            <a:ext cx="13200" cy="1545000"/>
          </a:xfrm>
          <a:prstGeom prst="straightConnector1">
            <a:avLst/>
          </a:prstGeom>
          <a:noFill/>
          <a:ln w="38100" cap="flat" cmpd="sng">
            <a:solidFill>
              <a:schemeClr val="dk2"/>
            </a:solidFill>
            <a:prstDash val="solid"/>
            <a:round/>
            <a:headEnd type="none" w="med" len="med"/>
            <a:tailEnd type="triangle" w="med" len="med"/>
          </a:ln>
        </p:spPr>
      </p:cxnSp>
      <p:cxnSp>
        <p:nvCxnSpPr>
          <p:cNvPr id="672" name="Google Shape;672;p40"/>
          <p:cNvCxnSpPr/>
          <p:nvPr/>
        </p:nvCxnSpPr>
        <p:spPr>
          <a:xfrm rot="10800000">
            <a:off x="7670863" y="1955500"/>
            <a:ext cx="26700" cy="499200"/>
          </a:xfrm>
          <a:prstGeom prst="straightConnector1">
            <a:avLst/>
          </a:prstGeom>
          <a:noFill/>
          <a:ln w="38100" cap="flat" cmpd="sng">
            <a:solidFill>
              <a:schemeClr val="dk2"/>
            </a:solidFill>
            <a:prstDash val="solid"/>
            <a:round/>
            <a:headEnd type="none" w="med" len="med"/>
            <a:tailEnd type="triangle" w="med" len="med"/>
          </a:ln>
        </p:spPr>
      </p:cxnSp>
      <p:sp>
        <p:nvSpPr>
          <p:cNvPr id="673" name="Google Shape;673;p40"/>
          <p:cNvSpPr txBox="1"/>
          <p:nvPr/>
        </p:nvSpPr>
        <p:spPr>
          <a:xfrm>
            <a:off x="115750" y="305575"/>
            <a:ext cx="1749300" cy="1077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5800">
                <a:solidFill>
                  <a:srgbClr val="351C75"/>
                </a:solidFill>
                <a:latin typeface="Black And White Picture"/>
                <a:ea typeface="Black And White Picture"/>
                <a:cs typeface="Black And White Picture"/>
                <a:sym typeface="Black And White Picture"/>
              </a:rPr>
              <a:t>M12</a:t>
            </a:r>
            <a:endParaRPr/>
          </a:p>
        </p:txBody>
      </p:sp>
      <p:sp>
        <p:nvSpPr>
          <p:cNvPr id="674" name="Google Shape;674;p40"/>
          <p:cNvSpPr txBox="1"/>
          <p:nvPr/>
        </p:nvSpPr>
        <p:spPr>
          <a:xfrm>
            <a:off x="5931625" y="801950"/>
            <a:ext cx="1231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675" name="Google Shape;675;p40"/>
          <p:cNvSpPr txBox="1"/>
          <p:nvPr/>
        </p:nvSpPr>
        <p:spPr>
          <a:xfrm>
            <a:off x="5320050" y="3415950"/>
            <a:ext cx="1911300" cy="1262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b="1">
                <a:solidFill>
                  <a:srgbClr val="087B2E"/>
                </a:solidFill>
              </a:rPr>
              <a:t>pour indiquer l’heure, cliquer sur une des aiguilles et la positionner sur l’horloge souhaitée</a:t>
            </a:r>
            <a:endParaRPr b="1">
              <a:solidFill>
                <a:srgbClr val="087B2E"/>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0" name="Google Shape;680;p41"/>
          <p:cNvSpPr txBox="1"/>
          <p:nvPr/>
        </p:nvSpPr>
        <p:spPr>
          <a:xfrm>
            <a:off x="3740725" y="1712925"/>
            <a:ext cx="462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681" name="Google Shape;681;p41"/>
          <p:cNvSpPr txBox="1"/>
          <p:nvPr/>
        </p:nvSpPr>
        <p:spPr>
          <a:xfrm>
            <a:off x="2809775" y="60150"/>
            <a:ext cx="40935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3600">
                <a:solidFill>
                  <a:srgbClr val="351C75"/>
                </a:solidFill>
                <a:latin typeface="Black And White Picture"/>
                <a:ea typeface="Black And White Picture"/>
                <a:cs typeface="Black And White Picture"/>
                <a:sym typeface="Black And White Picture"/>
              </a:rPr>
              <a:t>Quelle heure est-t-il?</a:t>
            </a:r>
            <a:endParaRPr sz="3600">
              <a:solidFill>
                <a:srgbClr val="351C75"/>
              </a:solidFill>
              <a:latin typeface="Black And White Picture"/>
              <a:ea typeface="Black And White Picture"/>
              <a:cs typeface="Black And White Picture"/>
              <a:sym typeface="Black And White Picture"/>
            </a:endParaRPr>
          </a:p>
        </p:txBody>
      </p:sp>
      <p:pic>
        <p:nvPicPr>
          <p:cNvPr id="682" name="Google Shape;682;p41"/>
          <p:cNvPicPr preferRelativeResize="0"/>
          <p:nvPr/>
        </p:nvPicPr>
        <p:blipFill>
          <a:blip r:embed="rId3">
            <a:alphaModFix/>
          </a:blip>
          <a:stretch>
            <a:fillRect/>
          </a:stretch>
        </p:blipFill>
        <p:spPr>
          <a:xfrm rot="4112822">
            <a:off x="-181656" y="-107153"/>
            <a:ext cx="2018816" cy="2202981"/>
          </a:xfrm>
          <a:prstGeom prst="rect">
            <a:avLst/>
          </a:prstGeom>
          <a:noFill/>
          <a:ln>
            <a:noFill/>
          </a:ln>
        </p:spPr>
      </p:pic>
      <p:pic>
        <p:nvPicPr>
          <p:cNvPr id="683" name="Google Shape;683;p41"/>
          <p:cNvPicPr preferRelativeResize="0"/>
          <p:nvPr/>
        </p:nvPicPr>
        <p:blipFill>
          <a:blip r:embed="rId4">
            <a:alphaModFix/>
          </a:blip>
          <a:stretch>
            <a:fillRect/>
          </a:stretch>
        </p:blipFill>
        <p:spPr>
          <a:xfrm rot="-1193537">
            <a:off x="7351564" y="3903182"/>
            <a:ext cx="1776073" cy="1417058"/>
          </a:xfrm>
          <a:prstGeom prst="rect">
            <a:avLst/>
          </a:prstGeom>
          <a:noFill/>
          <a:ln>
            <a:noFill/>
          </a:ln>
        </p:spPr>
      </p:pic>
      <p:pic>
        <p:nvPicPr>
          <p:cNvPr id="684" name="Google Shape;684;p41"/>
          <p:cNvPicPr preferRelativeResize="0"/>
          <p:nvPr/>
        </p:nvPicPr>
        <p:blipFill>
          <a:blip r:embed="rId5">
            <a:alphaModFix/>
          </a:blip>
          <a:stretch>
            <a:fillRect/>
          </a:stretch>
        </p:blipFill>
        <p:spPr>
          <a:xfrm>
            <a:off x="6612650" y="1675763"/>
            <a:ext cx="2143125" cy="2143125"/>
          </a:xfrm>
          <a:prstGeom prst="rect">
            <a:avLst/>
          </a:prstGeom>
          <a:noFill/>
          <a:ln>
            <a:noFill/>
          </a:ln>
        </p:spPr>
      </p:pic>
      <p:pic>
        <p:nvPicPr>
          <p:cNvPr id="685" name="Google Shape;685;p41"/>
          <p:cNvPicPr preferRelativeResize="0"/>
          <p:nvPr/>
        </p:nvPicPr>
        <p:blipFill>
          <a:blip r:embed="rId5">
            <a:alphaModFix/>
          </a:blip>
          <a:stretch>
            <a:fillRect/>
          </a:stretch>
        </p:blipFill>
        <p:spPr>
          <a:xfrm>
            <a:off x="3661613" y="1712913"/>
            <a:ext cx="2068849" cy="2068849"/>
          </a:xfrm>
          <a:prstGeom prst="rect">
            <a:avLst/>
          </a:prstGeom>
          <a:noFill/>
          <a:ln>
            <a:noFill/>
          </a:ln>
        </p:spPr>
      </p:pic>
      <p:pic>
        <p:nvPicPr>
          <p:cNvPr id="686" name="Google Shape;686;p41"/>
          <p:cNvPicPr preferRelativeResize="0"/>
          <p:nvPr/>
        </p:nvPicPr>
        <p:blipFill>
          <a:blip r:embed="rId5">
            <a:alphaModFix/>
          </a:blip>
          <a:stretch>
            <a:fillRect/>
          </a:stretch>
        </p:blipFill>
        <p:spPr>
          <a:xfrm>
            <a:off x="912825" y="1712915"/>
            <a:ext cx="2143125" cy="2143125"/>
          </a:xfrm>
          <a:prstGeom prst="rect">
            <a:avLst/>
          </a:prstGeom>
          <a:noFill/>
          <a:ln>
            <a:noFill/>
          </a:ln>
        </p:spPr>
      </p:pic>
      <p:sp>
        <p:nvSpPr>
          <p:cNvPr id="687" name="Google Shape;687;p41"/>
          <p:cNvSpPr txBox="1"/>
          <p:nvPr/>
        </p:nvSpPr>
        <p:spPr>
          <a:xfrm>
            <a:off x="1749338" y="1220325"/>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000" b="1"/>
              <a:t>A</a:t>
            </a:r>
            <a:endParaRPr sz="2000" b="1"/>
          </a:p>
        </p:txBody>
      </p:sp>
      <p:sp>
        <p:nvSpPr>
          <p:cNvPr id="688" name="Google Shape;688;p41"/>
          <p:cNvSpPr txBox="1"/>
          <p:nvPr/>
        </p:nvSpPr>
        <p:spPr>
          <a:xfrm>
            <a:off x="4460988" y="1220325"/>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000" b="1"/>
              <a:t>B</a:t>
            </a:r>
            <a:endParaRPr sz="2000" b="1"/>
          </a:p>
        </p:txBody>
      </p:sp>
      <p:sp>
        <p:nvSpPr>
          <p:cNvPr id="689" name="Google Shape;689;p41"/>
          <p:cNvSpPr txBox="1"/>
          <p:nvPr/>
        </p:nvSpPr>
        <p:spPr>
          <a:xfrm>
            <a:off x="7515663" y="1142638"/>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000" b="1"/>
              <a:t>C</a:t>
            </a:r>
            <a:endParaRPr sz="2000" b="1"/>
          </a:p>
        </p:txBody>
      </p:sp>
      <p:cxnSp>
        <p:nvCxnSpPr>
          <p:cNvPr id="690" name="Google Shape;690;p41"/>
          <p:cNvCxnSpPr/>
          <p:nvPr/>
        </p:nvCxnSpPr>
        <p:spPr>
          <a:xfrm rot="10800000">
            <a:off x="1970588" y="2113125"/>
            <a:ext cx="27600" cy="746700"/>
          </a:xfrm>
          <a:prstGeom prst="straightConnector1">
            <a:avLst/>
          </a:prstGeom>
          <a:noFill/>
          <a:ln w="38100" cap="flat" cmpd="sng">
            <a:solidFill>
              <a:schemeClr val="dk2"/>
            </a:solidFill>
            <a:prstDash val="solid"/>
            <a:round/>
            <a:headEnd type="none" w="med" len="med"/>
            <a:tailEnd type="triangle" w="med" len="med"/>
          </a:ln>
        </p:spPr>
      </p:cxnSp>
      <p:cxnSp>
        <p:nvCxnSpPr>
          <p:cNvPr id="691" name="Google Shape;691;p41"/>
          <p:cNvCxnSpPr/>
          <p:nvPr/>
        </p:nvCxnSpPr>
        <p:spPr>
          <a:xfrm>
            <a:off x="4682238" y="2780413"/>
            <a:ext cx="27600" cy="746700"/>
          </a:xfrm>
          <a:prstGeom prst="straightConnector1">
            <a:avLst/>
          </a:prstGeom>
          <a:noFill/>
          <a:ln w="38100" cap="flat" cmpd="sng">
            <a:solidFill>
              <a:schemeClr val="dk2"/>
            </a:solidFill>
            <a:prstDash val="solid"/>
            <a:round/>
            <a:headEnd type="none" w="med" len="med"/>
            <a:tailEnd type="triangle" w="med" len="med"/>
          </a:ln>
        </p:spPr>
      </p:cxnSp>
      <p:cxnSp>
        <p:nvCxnSpPr>
          <p:cNvPr id="692" name="Google Shape;692;p41"/>
          <p:cNvCxnSpPr/>
          <p:nvPr/>
        </p:nvCxnSpPr>
        <p:spPr>
          <a:xfrm>
            <a:off x="7670425" y="2729500"/>
            <a:ext cx="27600" cy="746700"/>
          </a:xfrm>
          <a:prstGeom prst="straightConnector1">
            <a:avLst/>
          </a:prstGeom>
          <a:noFill/>
          <a:ln w="38100" cap="flat" cmpd="sng">
            <a:solidFill>
              <a:schemeClr val="dk2"/>
            </a:solidFill>
            <a:prstDash val="solid"/>
            <a:round/>
            <a:headEnd type="none" w="med" len="med"/>
            <a:tailEnd type="triangle" w="med" len="med"/>
          </a:ln>
        </p:spPr>
      </p:cxnSp>
      <p:cxnSp>
        <p:nvCxnSpPr>
          <p:cNvPr id="693" name="Google Shape;693;p41"/>
          <p:cNvCxnSpPr/>
          <p:nvPr/>
        </p:nvCxnSpPr>
        <p:spPr>
          <a:xfrm rot="10800000">
            <a:off x="1971050" y="2423075"/>
            <a:ext cx="26700" cy="499200"/>
          </a:xfrm>
          <a:prstGeom prst="straightConnector1">
            <a:avLst/>
          </a:prstGeom>
          <a:noFill/>
          <a:ln w="38100" cap="flat" cmpd="sng">
            <a:solidFill>
              <a:schemeClr val="dk2"/>
            </a:solidFill>
            <a:prstDash val="solid"/>
            <a:round/>
            <a:headEnd type="none" w="med" len="med"/>
            <a:tailEnd type="triangle" w="med" len="med"/>
          </a:ln>
        </p:spPr>
      </p:cxnSp>
      <p:cxnSp>
        <p:nvCxnSpPr>
          <p:cNvPr id="694" name="Google Shape;694;p41"/>
          <p:cNvCxnSpPr/>
          <p:nvPr/>
        </p:nvCxnSpPr>
        <p:spPr>
          <a:xfrm rot="10800000">
            <a:off x="7670875" y="2171700"/>
            <a:ext cx="26700" cy="499200"/>
          </a:xfrm>
          <a:prstGeom prst="straightConnector1">
            <a:avLst/>
          </a:prstGeom>
          <a:noFill/>
          <a:ln w="38100" cap="flat" cmpd="sng">
            <a:solidFill>
              <a:schemeClr val="dk2"/>
            </a:solidFill>
            <a:prstDash val="solid"/>
            <a:round/>
            <a:headEnd type="none" w="med" len="med"/>
            <a:tailEnd type="triangle" w="med" len="med"/>
          </a:ln>
        </p:spPr>
      </p:cxnSp>
      <p:cxnSp>
        <p:nvCxnSpPr>
          <p:cNvPr id="695" name="Google Shape;695;p41"/>
          <p:cNvCxnSpPr/>
          <p:nvPr/>
        </p:nvCxnSpPr>
        <p:spPr>
          <a:xfrm rot="10800000">
            <a:off x="4655550" y="2171700"/>
            <a:ext cx="26700" cy="499200"/>
          </a:xfrm>
          <a:prstGeom prst="straightConnector1">
            <a:avLst/>
          </a:prstGeom>
          <a:noFill/>
          <a:ln w="38100" cap="flat" cmpd="sng">
            <a:solidFill>
              <a:schemeClr val="dk2"/>
            </a:solidFill>
            <a:prstDash val="solid"/>
            <a:round/>
            <a:headEnd type="none" w="med" len="med"/>
            <a:tailEnd type="triangle" w="med" len="med"/>
          </a:ln>
        </p:spPr>
      </p:cxnSp>
      <p:sp>
        <p:nvSpPr>
          <p:cNvPr id="696" name="Google Shape;696;p41"/>
          <p:cNvSpPr txBox="1"/>
          <p:nvPr/>
        </p:nvSpPr>
        <p:spPr>
          <a:xfrm>
            <a:off x="1037000" y="3829975"/>
            <a:ext cx="16593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200">
                <a:latin typeface="Comic Sans MS"/>
                <a:ea typeface="Comic Sans MS"/>
                <a:cs typeface="Comic Sans MS"/>
                <a:sym typeface="Comic Sans MS"/>
              </a:rPr>
              <a:t> </a:t>
            </a:r>
            <a:r>
              <a:rPr lang="fr" sz="2200">
                <a:solidFill>
                  <a:srgbClr val="FF0000"/>
                </a:solidFill>
                <a:latin typeface="Comic Sans MS"/>
                <a:ea typeface="Comic Sans MS"/>
                <a:cs typeface="Comic Sans MS"/>
                <a:sym typeface="Comic Sans MS"/>
              </a:rPr>
              <a:t>12 h</a:t>
            </a:r>
            <a:r>
              <a:rPr lang="fr" sz="2200">
                <a:latin typeface="Comic Sans MS"/>
                <a:ea typeface="Comic Sans MS"/>
                <a:cs typeface="Comic Sans MS"/>
                <a:sym typeface="Comic Sans MS"/>
              </a:rPr>
              <a:t> </a:t>
            </a:r>
            <a:endParaRPr sz="2700">
              <a:latin typeface="Comic Sans MS"/>
              <a:ea typeface="Comic Sans MS"/>
              <a:cs typeface="Comic Sans MS"/>
              <a:sym typeface="Comic Sans MS"/>
            </a:endParaRPr>
          </a:p>
        </p:txBody>
      </p:sp>
      <p:sp>
        <p:nvSpPr>
          <p:cNvPr id="697" name="Google Shape;697;p41"/>
          <p:cNvSpPr txBox="1"/>
          <p:nvPr/>
        </p:nvSpPr>
        <p:spPr>
          <a:xfrm>
            <a:off x="3866388" y="3829975"/>
            <a:ext cx="1659300" cy="585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600">
                <a:latin typeface="Comic Sans MS"/>
                <a:ea typeface="Comic Sans MS"/>
                <a:cs typeface="Comic Sans MS"/>
                <a:sym typeface="Comic Sans MS"/>
              </a:rPr>
              <a:t> </a:t>
            </a:r>
            <a:r>
              <a:rPr lang="fr" sz="2200">
                <a:solidFill>
                  <a:srgbClr val="FF0000"/>
                </a:solidFill>
                <a:latin typeface="Comic Sans MS"/>
                <a:ea typeface="Comic Sans MS"/>
                <a:cs typeface="Comic Sans MS"/>
                <a:sym typeface="Comic Sans MS"/>
              </a:rPr>
              <a:t>6h00</a:t>
            </a:r>
            <a:endParaRPr sz="2500">
              <a:solidFill>
                <a:srgbClr val="FF0000"/>
              </a:solidFill>
              <a:latin typeface="Comic Sans MS"/>
              <a:ea typeface="Comic Sans MS"/>
              <a:cs typeface="Comic Sans MS"/>
              <a:sym typeface="Comic Sans MS"/>
            </a:endParaRPr>
          </a:p>
        </p:txBody>
      </p:sp>
      <p:sp>
        <p:nvSpPr>
          <p:cNvPr id="698" name="Google Shape;698;p41"/>
          <p:cNvSpPr txBox="1"/>
          <p:nvPr/>
        </p:nvSpPr>
        <p:spPr>
          <a:xfrm>
            <a:off x="6854563" y="3755300"/>
            <a:ext cx="16593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200">
                <a:solidFill>
                  <a:srgbClr val="FF0000"/>
                </a:solidFill>
                <a:latin typeface="Comic Sans MS"/>
                <a:ea typeface="Comic Sans MS"/>
                <a:cs typeface="Comic Sans MS"/>
                <a:sym typeface="Comic Sans MS"/>
              </a:rPr>
              <a:t>6h30</a:t>
            </a:r>
            <a:r>
              <a:rPr lang="fr" sz="2200">
                <a:latin typeface="Comic Sans MS"/>
                <a:ea typeface="Comic Sans MS"/>
                <a:cs typeface="Comic Sans MS"/>
                <a:sym typeface="Comic Sans MS"/>
              </a:rPr>
              <a:t> </a:t>
            </a:r>
            <a:endParaRPr sz="2700">
              <a:latin typeface="Comic Sans MS"/>
              <a:ea typeface="Comic Sans MS"/>
              <a:cs typeface="Comic Sans MS"/>
              <a:sym typeface="Comic Sans MS"/>
            </a:endParaRPr>
          </a:p>
        </p:txBody>
      </p:sp>
      <p:sp>
        <p:nvSpPr>
          <p:cNvPr id="699" name="Google Shape;699;p41"/>
          <p:cNvSpPr txBox="1"/>
          <p:nvPr/>
        </p:nvSpPr>
        <p:spPr>
          <a:xfrm rot="-2036774">
            <a:off x="82742" y="883542"/>
            <a:ext cx="3312592" cy="89263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3200">
                <a:solidFill>
                  <a:srgbClr val="FF0000"/>
                </a:solidFill>
                <a:latin typeface="Finger Paint"/>
                <a:ea typeface="Finger Paint"/>
                <a:cs typeface="Finger Paint"/>
                <a:sym typeface="Finger Paint"/>
              </a:rPr>
              <a:t>CORRECTION</a:t>
            </a:r>
            <a:endParaRPr sz="3200">
              <a:solidFill>
                <a:srgbClr val="FF0000"/>
              </a:solidFill>
              <a:latin typeface="Finger Paint"/>
              <a:ea typeface="Finger Paint"/>
              <a:cs typeface="Finger Paint"/>
              <a:sym typeface="Finger Paint"/>
            </a:endParaRPr>
          </a:p>
          <a:p>
            <a:pPr marL="0" lvl="0" indent="0" algn="l" rtl="0">
              <a:spcBef>
                <a:spcPts val="0"/>
              </a:spcBef>
              <a:spcAft>
                <a:spcPts val="0"/>
              </a:spcAft>
              <a:buNone/>
            </a:pPr>
            <a:endParaRPr/>
          </a:p>
        </p:txBody>
      </p:sp>
      <p:sp>
        <p:nvSpPr>
          <p:cNvPr id="700" name="Google Shape;700;p41"/>
          <p:cNvSpPr txBox="1"/>
          <p:nvPr/>
        </p:nvSpPr>
        <p:spPr>
          <a:xfrm>
            <a:off x="115750" y="253725"/>
            <a:ext cx="1749300" cy="1077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5800">
                <a:solidFill>
                  <a:srgbClr val="351C75"/>
                </a:solidFill>
                <a:latin typeface="Black And White Picture"/>
                <a:ea typeface="Black And White Picture"/>
                <a:cs typeface="Black And White Picture"/>
                <a:sym typeface="Black And White Picture"/>
              </a:rPr>
              <a:t>M12</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04"/>
        <p:cNvGrpSpPr/>
        <p:nvPr/>
      </p:nvGrpSpPr>
      <p:grpSpPr>
        <a:xfrm>
          <a:off x="0" y="0"/>
          <a:ext cx="0" cy="0"/>
          <a:chOff x="0" y="0"/>
          <a:chExt cx="0" cy="0"/>
        </a:xfrm>
      </p:grpSpPr>
      <p:sp>
        <p:nvSpPr>
          <p:cNvPr id="705" name="Google Shape;705;p42"/>
          <p:cNvSpPr txBox="1"/>
          <p:nvPr/>
        </p:nvSpPr>
        <p:spPr>
          <a:xfrm>
            <a:off x="3740725" y="1712925"/>
            <a:ext cx="462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706" name="Google Shape;706;p42"/>
          <p:cNvSpPr txBox="1"/>
          <p:nvPr/>
        </p:nvSpPr>
        <p:spPr>
          <a:xfrm>
            <a:off x="2649288" y="63050"/>
            <a:ext cx="40935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3600">
                <a:solidFill>
                  <a:srgbClr val="351C75"/>
                </a:solidFill>
                <a:latin typeface="Black And White Picture"/>
                <a:ea typeface="Black And White Picture"/>
                <a:cs typeface="Black And White Picture"/>
                <a:sym typeface="Black And White Picture"/>
              </a:rPr>
              <a:t>Quelle heure est-t-il?</a:t>
            </a:r>
            <a:endParaRPr sz="3600">
              <a:solidFill>
                <a:srgbClr val="351C75"/>
              </a:solidFill>
              <a:latin typeface="Black And White Picture"/>
              <a:ea typeface="Black And White Picture"/>
              <a:cs typeface="Black And White Picture"/>
              <a:sym typeface="Black And White Picture"/>
            </a:endParaRPr>
          </a:p>
        </p:txBody>
      </p:sp>
      <p:pic>
        <p:nvPicPr>
          <p:cNvPr id="707" name="Google Shape;707;p42"/>
          <p:cNvPicPr preferRelativeResize="0"/>
          <p:nvPr/>
        </p:nvPicPr>
        <p:blipFill>
          <a:blip r:embed="rId3">
            <a:alphaModFix/>
          </a:blip>
          <a:stretch>
            <a:fillRect/>
          </a:stretch>
        </p:blipFill>
        <p:spPr>
          <a:xfrm rot="4112822">
            <a:off x="-184306" y="-201316"/>
            <a:ext cx="2018816" cy="2202981"/>
          </a:xfrm>
          <a:prstGeom prst="rect">
            <a:avLst/>
          </a:prstGeom>
          <a:noFill/>
          <a:ln>
            <a:noFill/>
          </a:ln>
        </p:spPr>
      </p:pic>
      <p:pic>
        <p:nvPicPr>
          <p:cNvPr id="708" name="Google Shape;708;p42"/>
          <p:cNvPicPr preferRelativeResize="0"/>
          <p:nvPr/>
        </p:nvPicPr>
        <p:blipFill>
          <a:blip r:embed="rId4">
            <a:alphaModFix/>
          </a:blip>
          <a:stretch>
            <a:fillRect/>
          </a:stretch>
        </p:blipFill>
        <p:spPr>
          <a:xfrm rot="-1193537">
            <a:off x="7351564" y="3903182"/>
            <a:ext cx="1776073" cy="1417058"/>
          </a:xfrm>
          <a:prstGeom prst="rect">
            <a:avLst/>
          </a:prstGeom>
          <a:noFill/>
          <a:ln>
            <a:noFill/>
          </a:ln>
        </p:spPr>
      </p:pic>
      <p:pic>
        <p:nvPicPr>
          <p:cNvPr id="709" name="Google Shape;709;p42"/>
          <p:cNvPicPr preferRelativeResize="0"/>
          <p:nvPr/>
        </p:nvPicPr>
        <p:blipFill>
          <a:blip r:embed="rId5">
            <a:alphaModFix/>
          </a:blip>
          <a:stretch>
            <a:fillRect/>
          </a:stretch>
        </p:blipFill>
        <p:spPr>
          <a:xfrm>
            <a:off x="6612638" y="1500163"/>
            <a:ext cx="2143125" cy="2143125"/>
          </a:xfrm>
          <a:prstGeom prst="rect">
            <a:avLst/>
          </a:prstGeom>
          <a:noFill/>
          <a:ln>
            <a:noFill/>
          </a:ln>
        </p:spPr>
      </p:pic>
      <p:pic>
        <p:nvPicPr>
          <p:cNvPr id="710" name="Google Shape;710;p42"/>
          <p:cNvPicPr preferRelativeResize="0"/>
          <p:nvPr/>
        </p:nvPicPr>
        <p:blipFill>
          <a:blip r:embed="rId5">
            <a:alphaModFix/>
          </a:blip>
          <a:stretch>
            <a:fillRect/>
          </a:stretch>
        </p:blipFill>
        <p:spPr>
          <a:xfrm>
            <a:off x="3661613" y="1712913"/>
            <a:ext cx="2068849" cy="2068849"/>
          </a:xfrm>
          <a:prstGeom prst="rect">
            <a:avLst/>
          </a:prstGeom>
          <a:noFill/>
          <a:ln>
            <a:noFill/>
          </a:ln>
        </p:spPr>
      </p:pic>
      <p:pic>
        <p:nvPicPr>
          <p:cNvPr id="711" name="Google Shape;711;p42"/>
          <p:cNvPicPr preferRelativeResize="0"/>
          <p:nvPr/>
        </p:nvPicPr>
        <p:blipFill>
          <a:blip r:embed="rId5">
            <a:alphaModFix/>
          </a:blip>
          <a:stretch>
            <a:fillRect/>
          </a:stretch>
        </p:blipFill>
        <p:spPr>
          <a:xfrm>
            <a:off x="912838" y="1712915"/>
            <a:ext cx="2143125" cy="2143125"/>
          </a:xfrm>
          <a:prstGeom prst="rect">
            <a:avLst/>
          </a:prstGeom>
          <a:noFill/>
          <a:ln>
            <a:noFill/>
          </a:ln>
        </p:spPr>
      </p:pic>
      <p:sp>
        <p:nvSpPr>
          <p:cNvPr id="712" name="Google Shape;712;p42"/>
          <p:cNvSpPr txBox="1"/>
          <p:nvPr/>
        </p:nvSpPr>
        <p:spPr>
          <a:xfrm>
            <a:off x="1749338" y="1220325"/>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000" b="1"/>
              <a:t>A</a:t>
            </a:r>
            <a:endParaRPr sz="2000" b="1"/>
          </a:p>
        </p:txBody>
      </p:sp>
      <p:sp>
        <p:nvSpPr>
          <p:cNvPr id="713" name="Google Shape;713;p42"/>
          <p:cNvSpPr txBox="1"/>
          <p:nvPr/>
        </p:nvSpPr>
        <p:spPr>
          <a:xfrm>
            <a:off x="4460988" y="1220325"/>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000" b="1"/>
              <a:t>B</a:t>
            </a:r>
            <a:endParaRPr sz="2000" b="1"/>
          </a:p>
        </p:txBody>
      </p:sp>
      <p:sp>
        <p:nvSpPr>
          <p:cNvPr id="714" name="Google Shape;714;p42"/>
          <p:cNvSpPr txBox="1"/>
          <p:nvPr/>
        </p:nvSpPr>
        <p:spPr>
          <a:xfrm>
            <a:off x="7515663" y="1142638"/>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000" b="1"/>
              <a:t>C</a:t>
            </a:r>
            <a:endParaRPr sz="2000" b="1"/>
          </a:p>
        </p:txBody>
      </p:sp>
      <p:cxnSp>
        <p:nvCxnSpPr>
          <p:cNvPr id="715" name="Google Shape;715;p42"/>
          <p:cNvCxnSpPr/>
          <p:nvPr/>
        </p:nvCxnSpPr>
        <p:spPr>
          <a:xfrm rot="10800000">
            <a:off x="1970600" y="2044800"/>
            <a:ext cx="27600" cy="746700"/>
          </a:xfrm>
          <a:prstGeom prst="straightConnector1">
            <a:avLst/>
          </a:prstGeom>
          <a:noFill/>
          <a:ln w="38100" cap="flat" cmpd="sng">
            <a:solidFill>
              <a:schemeClr val="dk2"/>
            </a:solidFill>
            <a:prstDash val="solid"/>
            <a:round/>
            <a:headEnd type="none" w="med" len="med"/>
            <a:tailEnd type="triangle" w="med" len="med"/>
          </a:ln>
        </p:spPr>
      </p:cxnSp>
      <p:cxnSp>
        <p:nvCxnSpPr>
          <p:cNvPr id="716" name="Google Shape;716;p42"/>
          <p:cNvCxnSpPr>
            <a:endCxn id="709" idx="3"/>
          </p:cNvCxnSpPr>
          <p:nvPr/>
        </p:nvCxnSpPr>
        <p:spPr>
          <a:xfrm>
            <a:off x="7697963" y="2544125"/>
            <a:ext cx="1057800" cy="27600"/>
          </a:xfrm>
          <a:prstGeom prst="straightConnector1">
            <a:avLst/>
          </a:prstGeom>
          <a:noFill/>
          <a:ln w="38100" cap="flat" cmpd="sng">
            <a:solidFill>
              <a:schemeClr val="dk2"/>
            </a:solidFill>
            <a:prstDash val="solid"/>
            <a:round/>
            <a:headEnd type="none" w="med" len="med"/>
            <a:tailEnd type="triangle" w="med" len="med"/>
          </a:ln>
        </p:spPr>
      </p:cxnSp>
      <p:cxnSp>
        <p:nvCxnSpPr>
          <p:cNvPr id="717" name="Google Shape;717;p42"/>
          <p:cNvCxnSpPr/>
          <p:nvPr/>
        </p:nvCxnSpPr>
        <p:spPr>
          <a:xfrm flipH="1">
            <a:off x="4706850" y="2741700"/>
            <a:ext cx="3000" cy="788400"/>
          </a:xfrm>
          <a:prstGeom prst="straightConnector1">
            <a:avLst/>
          </a:prstGeom>
          <a:noFill/>
          <a:ln w="38100" cap="flat" cmpd="sng">
            <a:solidFill>
              <a:schemeClr val="dk2"/>
            </a:solidFill>
            <a:prstDash val="solid"/>
            <a:round/>
            <a:headEnd type="none" w="med" len="med"/>
            <a:tailEnd type="triangle" w="med" len="med"/>
          </a:ln>
        </p:spPr>
      </p:cxnSp>
      <p:cxnSp>
        <p:nvCxnSpPr>
          <p:cNvPr id="718" name="Google Shape;718;p42"/>
          <p:cNvCxnSpPr/>
          <p:nvPr/>
        </p:nvCxnSpPr>
        <p:spPr>
          <a:xfrm>
            <a:off x="1985600" y="2791488"/>
            <a:ext cx="465000" cy="277500"/>
          </a:xfrm>
          <a:prstGeom prst="straightConnector1">
            <a:avLst/>
          </a:prstGeom>
          <a:noFill/>
          <a:ln w="38100" cap="flat" cmpd="sng">
            <a:solidFill>
              <a:schemeClr val="dk2"/>
            </a:solidFill>
            <a:prstDash val="solid"/>
            <a:round/>
            <a:headEnd type="none" w="med" len="med"/>
            <a:tailEnd type="triangle" w="med" len="med"/>
          </a:ln>
        </p:spPr>
      </p:cxnSp>
      <p:cxnSp>
        <p:nvCxnSpPr>
          <p:cNvPr id="719" name="Google Shape;719;p42"/>
          <p:cNvCxnSpPr/>
          <p:nvPr/>
        </p:nvCxnSpPr>
        <p:spPr>
          <a:xfrm flipH="1">
            <a:off x="4270188" y="2741688"/>
            <a:ext cx="439200" cy="12000"/>
          </a:xfrm>
          <a:prstGeom prst="straightConnector1">
            <a:avLst/>
          </a:prstGeom>
          <a:noFill/>
          <a:ln w="38100" cap="flat" cmpd="sng">
            <a:solidFill>
              <a:schemeClr val="dk2"/>
            </a:solidFill>
            <a:prstDash val="solid"/>
            <a:round/>
            <a:headEnd type="none" w="med" len="med"/>
            <a:tailEnd type="triangle" w="med" len="med"/>
          </a:ln>
        </p:spPr>
      </p:cxnSp>
      <p:cxnSp>
        <p:nvCxnSpPr>
          <p:cNvPr id="720" name="Google Shape;720;p42"/>
          <p:cNvCxnSpPr/>
          <p:nvPr/>
        </p:nvCxnSpPr>
        <p:spPr>
          <a:xfrm flipH="1">
            <a:off x="7375663" y="2544000"/>
            <a:ext cx="321900" cy="537300"/>
          </a:xfrm>
          <a:prstGeom prst="straightConnector1">
            <a:avLst/>
          </a:prstGeom>
          <a:noFill/>
          <a:ln w="38100" cap="flat" cmpd="sng">
            <a:solidFill>
              <a:schemeClr val="dk2"/>
            </a:solidFill>
            <a:prstDash val="solid"/>
            <a:round/>
            <a:headEnd type="none" w="med" len="med"/>
            <a:tailEnd type="triangle" w="med" len="med"/>
          </a:ln>
        </p:spPr>
      </p:cxnSp>
      <p:sp>
        <p:nvSpPr>
          <p:cNvPr id="721" name="Google Shape;721;p42"/>
          <p:cNvSpPr txBox="1"/>
          <p:nvPr/>
        </p:nvSpPr>
        <p:spPr>
          <a:xfrm>
            <a:off x="115750" y="305575"/>
            <a:ext cx="1749300" cy="1077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5800">
                <a:solidFill>
                  <a:srgbClr val="351C75"/>
                </a:solidFill>
                <a:latin typeface="Black And White Picture"/>
                <a:ea typeface="Black And White Picture"/>
                <a:cs typeface="Black And White Picture"/>
                <a:sym typeface="Black And White Picture"/>
              </a:rPr>
              <a:t>M13</a:t>
            </a:r>
            <a:endParaRPr/>
          </a:p>
        </p:txBody>
      </p:sp>
      <p:sp>
        <p:nvSpPr>
          <p:cNvPr id="722" name="Google Shape;722;p42"/>
          <p:cNvSpPr txBox="1"/>
          <p:nvPr/>
        </p:nvSpPr>
        <p:spPr>
          <a:xfrm>
            <a:off x="5931625" y="801950"/>
            <a:ext cx="1231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723" name="Google Shape;723;p42"/>
          <p:cNvSpPr txBox="1"/>
          <p:nvPr/>
        </p:nvSpPr>
        <p:spPr>
          <a:xfrm>
            <a:off x="5320050" y="3415950"/>
            <a:ext cx="1911300" cy="1262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b="1">
                <a:solidFill>
                  <a:srgbClr val="087B2E"/>
                </a:solidFill>
              </a:rPr>
              <a:t>pour indiquer l’heure, cliquer sur une des aiguilles et la positionner sur l’horloge souhaitée</a:t>
            </a:r>
            <a:endParaRPr b="1">
              <a:solidFill>
                <a:srgbClr val="087B2E"/>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27"/>
        <p:cNvGrpSpPr/>
        <p:nvPr/>
      </p:nvGrpSpPr>
      <p:grpSpPr>
        <a:xfrm>
          <a:off x="0" y="0"/>
          <a:ext cx="0" cy="0"/>
          <a:chOff x="0" y="0"/>
          <a:chExt cx="0" cy="0"/>
        </a:xfrm>
      </p:grpSpPr>
      <p:sp>
        <p:nvSpPr>
          <p:cNvPr id="728" name="Google Shape;728;p43"/>
          <p:cNvSpPr txBox="1"/>
          <p:nvPr/>
        </p:nvSpPr>
        <p:spPr>
          <a:xfrm>
            <a:off x="3740725" y="1712925"/>
            <a:ext cx="462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729" name="Google Shape;729;p43"/>
          <p:cNvSpPr txBox="1"/>
          <p:nvPr/>
        </p:nvSpPr>
        <p:spPr>
          <a:xfrm>
            <a:off x="2809775" y="60150"/>
            <a:ext cx="40935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3600">
                <a:solidFill>
                  <a:srgbClr val="351C75"/>
                </a:solidFill>
                <a:latin typeface="Black And White Picture"/>
                <a:ea typeface="Black And White Picture"/>
                <a:cs typeface="Black And White Picture"/>
                <a:sym typeface="Black And White Picture"/>
              </a:rPr>
              <a:t>Quelle heure est-t-il?</a:t>
            </a:r>
            <a:endParaRPr sz="3600">
              <a:solidFill>
                <a:srgbClr val="351C75"/>
              </a:solidFill>
              <a:latin typeface="Black And White Picture"/>
              <a:ea typeface="Black And White Picture"/>
              <a:cs typeface="Black And White Picture"/>
              <a:sym typeface="Black And White Picture"/>
            </a:endParaRPr>
          </a:p>
        </p:txBody>
      </p:sp>
      <p:pic>
        <p:nvPicPr>
          <p:cNvPr id="730" name="Google Shape;730;p43"/>
          <p:cNvPicPr preferRelativeResize="0"/>
          <p:nvPr/>
        </p:nvPicPr>
        <p:blipFill>
          <a:blip r:embed="rId3">
            <a:alphaModFix/>
          </a:blip>
          <a:stretch>
            <a:fillRect/>
          </a:stretch>
        </p:blipFill>
        <p:spPr>
          <a:xfrm rot="4112822">
            <a:off x="-181656" y="-107153"/>
            <a:ext cx="2018816" cy="2202981"/>
          </a:xfrm>
          <a:prstGeom prst="rect">
            <a:avLst/>
          </a:prstGeom>
          <a:noFill/>
          <a:ln>
            <a:noFill/>
          </a:ln>
        </p:spPr>
      </p:pic>
      <p:pic>
        <p:nvPicPr>
          <p:cNvPr id="731" name="Google Shape;731;p43"/>
          <p:cNvPicPr preferRelativeResize="0"/>
          <p:nvPr/>
        </p:nvPicPr>
        <p:blipFill>
          <a:blip r:embed="rId4">
            <a:alphaModFix/>
          </a:blip>
          <a:stretch>
            <a:fillRect/>
          </a:stretch>
        </p:blipFill>
        <p:spPr>
          <a:xfrm rot="-1193537">
            <a:off x="7351564" y="3903182"/>
            <a:ext cx="1776073" cy="1417058"/>
          </a:xfrm>
          <a:prstGeom prst="rect">
            <a:avLst/>
          </a:prstGeom>
          <a:noFill/>
          <a:ln>
            <a:noFill/>
          </a:ln>
        </p:spPr>
      </p:pic>
      <p:pic>
        <p:nvPicPr>
          <p:cNvPr id="732" name="Google Shape;732;p43"/>
          <p:cNvPicPr preferRelativeResize="0"/>
          <p:nvPr/>
        </p:nvPicPr>
        <p:blipFill>
          <a:blip r:embed="rId5">
            <a:alphaModFix/>
          </a:blip>
          <a:stretch>
            <a:fillRect/>
          </a:stretch>
        </p:blipFill>
        <p:spPr>
          <a:xfrm>
            <a:off x="6501363" y="1712913"/>
            <a:ext cx="2143125" cy="2143125"/>
          </a:xfrm>
          <a:prstGeom prst="rect">
            <a:avLst/>
          </a:prstGeom>
          <a:noFill/>
          <a:ln>
            <a:noFill/>
          </a:ln>
        </p:spPr>
      </p:pic>
      <p:pic>
        <p:nvPicPr>
          <p:cNvPr id="733" name="Google Shape;733;p43"/>
          <p:cNvPicPr preferRelativeResize="0"/>
          <p:nvPr/>
        </p:nvPicPr>
        <p:blipFill>
          <a:blip r:embed="rId5">
            <a:alphaModFix/>
          </a:blip>
          <a:stretch>
            <a:fillRect/>
          </a:stretch>
        </p:blipFill>
        <p:spPr>
          <a:xfrm>
            <a:off x="3658363" y="1712913"/>
            <a:ext cx="2068849" cy="2068849"/>
          </a:xfrm>
          <a:prstGeom prst="rect">
            <a:avLst/>
          </a:prstGeom>
          <a:noFill/>
          <a:ln>
            <a:noFill/>
          </a:ln>
        </p:spPr>
      </p:pic>
      <p:pic>
        <p:nvPicPr>
          <p:cNvPr id="734" name="Google Shape;734;p43"/>
          <p:cNvPicPr preferRelativeResize="0"/>
          <p:nvPr/>
        </p:nvPicPr>
        <p:blipFill>
          <a:blip r:embed="rId5">
            <a:alphaModFix/>
          </a:blip>
          <a:stretch>
            <a:fillRect/>
          </a:stretch>
        </p:blipFill>
        <p:spPr>
          <a:xfrm>
            <a:off x="912825" y="1712915"/>
            <a:ext cx="2143125" cy="2143125"/>
          </a:xfrm>
          <a:prstGeom prst="rect">
            <a:avLst/>
          </a:prstGeom>
          <a:noFill/>
          <a:ln>
            <a:noFill/>
          </a:ln>
        </p:spPr>
      </p:pic>
      <p:sp>
        <p:nvSpPr>
          <p:cNvPr id="735" name="Google Shape;735;p43"/>
          <p:cNvSpPr txBox="1"/>
          <p:nvPr/>
        </p:nvSpPr>
        <p:spPr>
          <a:xfrm>
            <a:off x="1749338" y="1220325"/>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000" b="1"/>
              <a:t>A</a:t>
            </a:r>
            <a:endParaRPr sz="2000" b="1"/>
          </a:p>
        </p:txBody>
      </p:sp>
      <p:sp>
        <p:nvSpPr>
          <p:cNvPr id="736" name="Google Shape;736;p43"/>
          <p:cNvSpPr txBox="1"/>
          <p:nvPr/>
        </p:nvSpPr>
        <p:spPr>
          <a:xfrm>
            <a:off x="4460988" y="1220325"/>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000" b="1"/>
              <a:t>B</a:t>
            </a:r>
            <a:endParaRPr sz="2000" b="1"/>
          </a:p>
        </p:txBody>
      </p:sp>
      <p:sp>
        <p:nvSpPr>
          <p:cNvPr id="737" name="Google Shape;737;p43"/>
          <p:cNvSpPr txBox="1"/>
          <p:nvPr/>
        </p:nvSpPr>
        <p:spPr>
          <a:xfrm>
            <a:off x="7515663" y="1142638"/>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000" b="1"/>
              <a:t>C</a:t>
            </a:r>
            <a:endParaRPr sz="2000" b="1"/>
          </a:p>
        </p:txBody>
      </p:sp>
      <p:cxnSp>
        <p:nvCxnSpPr>
          <p:cNvPr id="738" name="Google Shape;738;p43"/>
          <p:cNvCxnSpPr/>
          <p:nvPr/>
        </p:nvCxnSpPr>
        <p:spPr>
          <a:xfrm rot="10800000">
            <a:off x="1970588" y="2113125"/>
            <a:ext cx="27600" cy="746700"/>
          </a:xfrm>
          <a:prstGeom prst="straightConnector1">
            <a:avLst/>
          </a:prstGeom>
          <a:noFill/>
          <a:ln w="38100" cap="flat" cmpd="sng">
            <a:solidFill>
              <a:schemeClr val="dk2"/>
            </a:solidFill>
            <a:prstDash val="solid"/>
            <a:round/>
            <a:headEnd type="none" w="med" len="med"/>
            <a:tailEnd type="triangle" w="med" len="med"/>
          </a:ln>
        </p:spPr>
      </p:cxnSp>
      <p:cxnSp>
        <p:nvCxnSpPr>
          <p:cNvPr id="739" name="Google Shape;739;p43"/>
          <p:cNvCxnSpPr/>
          <p:nvPr/>
        </p:nvCxnSpPr>
        <p:spPr>
          <a:xfrm>
            <a:off x="7654600" y="2753725"/>
            <a:ext cx="606300" cy="0"/>
          </a:xfrm>
          <a:prstGeom prst="straightConnector1">
            <a:avLst/>
          </a:prstGeom>
          <a:noFill/>
          <a:ln w="38100" cap="flat" cmpd="sng">
            <a:solidFill>
              <a:schemeClr val="dk2"/>
            </a:solidFill>
            <a:prstDash val="solid"/>
            <a:round/>
            <a:headEnd type="none" w="med" len="med"/>
            <a:tailEnd type="triangle" w="med" len="med"/>
          </a:ln>
        </p:spPr>
      </p:cxnSp>
      <p:cxnSp>
        <p:nvCxnSpPr>
          <p:cNvPr id="740" name="Google Shape;740;p43"/>
          <p:cNvCxnSpPr/>
          <p:nvPr/>
        </p:nvCxnSpPr>
        <p:spPr>
          <a:xfrm>
            <a:off x="4690825" y="2753200"/>
            <a:ext cx="3900" cy="747600"/>
          </a:xfrm>
          <a:prstGeom prst="straightConnector1">
            <a:avLst/>
          </a:prstGeom>
          <a:noFill/>
          <a:ln w="38100" cap="flat" cmpd="sng">
            <a:solidFill>
              <a:schemeClr val="dk2"/>
            </a:solidFill>
            <a:prstDash val="solid"/>
            <a:round/>
            <a:headEnd type="none" w="med" len="med"/>
            <a:tailEnd type="triangle" w="med" len="med"/>
          </a:ln>
        </p:spPr>
      </p:cxnSp>
      <p:cxnSp>
        <p:nvCxnSpPr>
          <p:cNvPr id="741" name="Google Shape;741;p43"/>
          <p:cNvCxnSpPr/>
          <p:nvPr/>
        </p:nvCxnSpPr>
        <p:spPr>
          <a:xfrm flipH="1">
            <a:off x="4257825" y="2741575"/>
            <a:ext cx="461100" cy="11700"/>
          </a:xfrm>
          <a:prstGeom prst="straightConnector1">
            <a:avLst/>
          </a:prstGeom>
          <a:noFill/>
          <a:ln w="38100" cap="flat" cmpd="sng">
            <a:solidFill>
              <a:schemeClr val="dk2"/>
            </a:solidFill>
            <a:prstDash val="solid"/>
            <a:round/>
            <a:headEnd type="none" w="med" len="med"/>
            <a:tailEnd type="triangle" w="med" len="med"/>
          </a:ln>
        </p:spPr>
      </p:cxnSp>
      <p:cxnSp>
        <p:nvCxnSpPr>
          <p:cNvPr id="742" name="Google Shape;742;p43"/>
          <p:cNvCxnSpPr/>
          <p:nvPr/>
        </p:nvCxnSpPr>
        <p:spPr>
          <a:xfrm flipH="1">
            <a:off x="7448263" y="2736063"/>
            <a:ext cx="249300" cy="417900"/>
          </a:xfrm>
          <a:prstGeom prst="straightConnector1">
            <a:avLst/>
          </a:prstGeom>
          <a:noFill/>
          <a:ln w="38100" cap="flat" cmpd="sng">
            <a:solidFill>
              <a:schemeClr val="dk2"/>
            </a:solidFill>
            <a:prstDash val="solid"/>
            <a:round/>
            <a:headEnd type="none" w="med" len="med"/>
            <a:tailEnd type="triangle" w="med" len="med"/>
          </a:ln>
        </p:spPr>
      </p:cxnSp>
      <p:cxnSp>
        <p:nvCxnSpPr>
          <p:cNvPr id="743" name="Google Shape;743;p43"/>
          <p:cNvCxnSpPr/>
          <p:nvPr/>
        </p:nvCxnSpPr>
        <p:spPr>
          <a:xfrm>
            <a:off x="1997750" y="2821350"/>
            <a:ext cx="489000" cy="259800"/>
          </a:xfrm>
          <a:prstGeom prst="straightConnector1">
            <a:avLst/>
          </a:prstGeom>
          <a:noFill/>
          <a:ln w="38100" cap="flat" cmpd="sng">
            <a:solidFill>
              <a:schemeClr val="dk2"/>
            </a:solidFill>
            <a:prstDash val="solid"/>
            <a:round/>
            <a:headEnd type="none" w="med" len="med"/>
            <a:tailEnd type="triangle" w="med" len="med"/>
          </a:ln>
        </p:spPr>
      </p:cxnSp>
      <p:sp>
        <p:nvSpPr>
          <p:cNvPr id="744" name="Google Shape;744;p43"/>
          <p:cNvSpPr txBox="1"/>
          <p:nvPr/>
        </p:nvSpPr>
        <p:spPr>
          <a:xfrm>
            <a:off x="1037000" y="3829975"/>
            <a:ext cx="16593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200">
                <a:solidFill>
                  <a:srgbClr val="FF0000"/>
                </a:solidFill>
                <a:latin typeface="Comic Sans MS"/>
                <a:ea typeface="Comic Sans MS"/>
                <a:cs typeface="Comic Sans MS"/>
                <a:sym typeface="Comic Sans MS"/>
              </a:rPr>
              <a:t>4 h 00 </a:t>
            </a:r>
            <a:endParaRPr sz="2700">
              <a:solidFill>
                <a:srgbClr val="FF0000"/>
              </a:solidFill>
              <a:latin typeface="Comic Sans MS"/>
              <a:ea typeface="Comic Sans MS"/>
              <a:cs typeface="Comic Sans MS"/>
              <a:sym typeface="Comic Sans MS"/>
            </a:endParaRPr>
          </a:p>
        </p:txBody>
      </p:sp>
      <p:sp>
        <p:nvSpPr>
          <p:cNvPr id="745" name="Google Shape;745;p43"/>
          <p:cNvSpPr txBox="1"/>
          <p:nvPr/>
        </p:nvSpPr>
        <p:spPr>
          <a:xfrm>
            <a:off x="3866388" y="3829975"/>
            <a:ext cx="1659300" cy="585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600">
                <a:solidFill>
                  <a:srgbClr val="FF0000"/>
                </a:solidFill>
                <a:latin typeface="Comic Sans MS"/>
                <a:ea typeface="Comic Sans MS"/>
                <a:cs typeface="Comic Sans MS"/>
                <a:sym typeface="Comic Sans MS"/>
              </a:rPr>
              <a:t> </a:t>
            </a:r>
            <a:r>
              <a:rPr lang="fr" sz="2200">
                <a:solidFill>
                  <a:srgbClr val="FF0000"/>
                </a:solidFill>
                <a:latin typeface="Comic Sans MS"/>
                <a:ea typeface="Comic Sans MS"/>
                <a:cs typeface="Comic Sans MS"/>
                <a:sym typeface="Comic Sans MS"/>
              </a:rPr>
              <a:t>9h30</a:t>
            </a:r>
            <a:endParaRPr sz="2500">
              <a:solidFill>
                <a:srgbClr val="FF0000"/>
              </a:solidFill>
              <a:latin typeface="Comic Sans MS"/>
              <a:ea typeface="Comic Sans MS"/>
              <a:cs typeface="Comic Sans MS"/>
              <a:sym typeface="Comic Sans MS"/>
            </a:endParaRPr>
          </a:p>
        </p:txBody>
      </p:sp>
      <p:sp>
        <p:nvSpPr>
          <p:cNvPr id="746" name="Google Shape;746;p43"/>
          <p:cNvSpPr txBox="1"/>
          <p:nvPr/>
        </p:nvSpPr>
        <p:spPr>
          <a:xfrm>
            <a:off x="6854563" y="3755300"/>
            <a:ext cx="16593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200">
                <a:solidFill>
                  <a:srgbClr val="FF0000"/>
                </a:solidFill>
                <a:latin typeface="Comic Sans MS"/>
                <a:ea typeface="Comic Sans MS"/>
                <a:cs typeface="Comic Sans MS"/>
                <a:sym typeface="Comic Sans MS"/>
              </a:rPr>
              <a:t>7h15</a:t>
            </a:r>
            <a:r>
              <a:rPr lang="fr" sz="2200">
                <a:latin typeface="Comic Sans MS"/>
                <a:ea typeface="Comic Sans MS"/>
                <a:cs typeface="Comic Sans MS"/>
                <a:sym typeface="Comic Sans MS"/>
              </a:rPr>
              <a:t> </a:t>
            </a:r>
            <a:endParaRPr sz="2700">
              <a:latin typeface="Comic Sans MS"/>
              <a:ea typeface="Comic Sans MS"/>
              <a:cs typeface="Comic Sans MS"/>
              <a:sym typeface="Comic Sans MS"/>
            </a:endParaRPr>
          </a:p>
        </p:txBody>
      </p:sp>
      <p:sp>
        <p:nvSpPr>
          <p:cNvPr id="747" name="Google Shape;747;p43"/>
          <p:cNvSpPr txBox="1"/>
          <p:nvPr/>
        </p:nvSpPr>
        <p:spPr>
          <a:xfrm rot="-2036774">
            <a:off x="82742" y="883542"/>
            <a:ext cx="3312592" cy="89263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3200">
                <a:solidFill>
                  <a:srgbClr val="FF0000"/>
                </a:solidFill>
                <a:latin typeface="Finger Paint"/>
                <a:ea typeface="Finger Paint"/>
                <a:cs typeface="Finger Paint"/>
                <a:sym typeface="Finger Paint"/>
              </a:rPr>
              <a:t>CORRECTION</a:t>
            </a:r>
            <a:endParaRPr sz="3200">
              <a:solidFill>
                <a:srgbClr val="FF0000"/>
              </a:solidFill>
              <a:latin typeface="Finger Paint"/>
              <a:ea typeface="Finger Paint"/>
              <a:cs typeface="Finger Paint"/>
              <a:sym typeface="Finger Paint"/>
            </a:endParaRPr>
          </a:p>
          <a:p>
            <a:pPr marL="0" lvl="0" indent="0" algn="l" rtl="0">
              <a:spcBef>
                <a:spcPts val="0"/>
              </a:spcBef>
              <a:spcAft>
                <a:spcPts val="0"/>
              </a:spcAft>
              <a:buNone/>
            </a:pPr>
            <a:endParaRPr/>
          </a:p>
        </p:txBody>
      </p:sp>
      <p:sp>
        <p:nvSpPr>
          <p:cNvPr id="748" name="Google Shape;748;p43"/>
          <p:cNvSpPr txBox="1"/>
          <p:nvPr/>
        </p:nvSpPr>
        <p:spPr>
          <a:xfrm>
            <a:off x="115750" y="253725"/>
            <a:ext cx="1749300" cy="1077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5800">
                <a:solidFill>
                  <a:srgbClr val="351C75"/>
                </a:solidFill>
                <a:latin typeface="Black And White Picture"/>
                <a:ea typeface="Black And White Picture"/>
                <a:cs typeface="Black And White Picture"/>
                <a:sym typeface="Black And White Picture"/>
              </a:rPr>
              <a:t>M13</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52"/>
        <p:cNvGrpSpPr/>
        <p:nvPr/>
      </p:nvGrpSpPr>
      <p:grpSpPr>
        <a:xfrm>
          <a:off x="0" y="0"/>
          <a:ext cx="0" cy="0"/>
          <a:chOff x="0" y="0"/>
          <a:chExt cx="0" cy="0"/>
        </a:xfrm>
      </p:grpSpPr>
      <p:sp>
        <p:nvSpPr>
          <p:cNvPr id="753" name="Google Shape;753;p44"/>
          <p:cNvSpPr txBox="1"/>
          <p:nvPr/>
        </p:nvSpPr>
        <p:spPr>
          <a:xfrm>
            <a:off x="3740725" y="1712925"/>
            <a:ext cx="462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754" name="Google Shape;754;p44"/>
          <p:cNvSpPr txBox="1"/>
          <p:nvPr/>
        </p:nvSpPr>
        <p:spPr>
          <a:xfrm>
            <a:off x="2649288" y="63050"/>
            <a:ext cx="4093500" cy="1293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3600">
                <a:solidFill>
                  <a:srgbClr val="351C75"/>
                </a:solidFill>
                <a:latin typeface="Black And White Picture"/>
                <a:ea typeface="Black And White Picture"/>
                <a:cs typeface="Black And White Picture"/>
                <a:sym typeface="Black And White Picture"/>
              </a:rPr>
              <a:t>Quelle heure est-t-il?</a:t>
            </a:r>
            <a:endParaRPr sz="3600">
              <a:solidFill>
                <a:srgbClr val="351C75"/>
              </a:solidFill>
              <a:latin typeface="Black And White Picture"/>
              <a:ea typeface="Black And White Picture"/>
              <a:cs typeface="Black And White Picture"/>
              <a:sym typeface="Black And White Picture"/>
            </a:endParaRPr>
          </a:p>
          <a:p>
            <a:pPr marL="0" lvl="0" indent="0" algn="ctr" rtl="0">
              <a:spcBef>
                <a:spcPts val="0"/>
              </a:spcBef>
              <a:spcAft>
                <a:spcPts val="0"/>
              </a:spcAft>
              <a:buNone/>
            </a:pPr>
            <a:r>
              <a:rPr lang="fr" sz="3600">
                <a:solidFill>
                  <a:srgbClr val="351C75"/>
                </a:solidFill>
                <a:latin typeface="Black And White Picture"/>
                <a:ea typeface="Black And White Picture"/>
                <a:cs typeface="Black And White Picture"/>
                <a:sym typeface="Black And White Picture"/>
              </a:rPr>
              <a:t>(heure du soir)</a:t>
            </a:r>
            <a:endParaRPr sz="3600">
              <a:solidFill>
                <a:srgbClr val="351C75"/>
              </a:solidFill>
              <a:latin typeface="Black And White Picture"/>
              <a:ea typeface="Black And White Picture"/>
              <a:cs typeface="Black And White Picture"/>
              <a:sym typeface="Black And White Picture"/>
            </a:endParaRPr>
          </a:p>
        </p:txBody>
      </p:sp>
      <p:pic>
        <p:nvPicPr>
          <p:cNvPr id="755" name="Google Shape;755;p44"/>
          <p:cNvPicPr preferRelativeResize="0"/>
          <p:nvPr/>
        </p:nvPicPr>
        <p:blipFill>
          <a:blip r:embed="rId3">
            <a:alphaModFix/>
          </a:blip>
          <a:stretch>
            <a:fillRect/>
          </a:stretch>
        </p:blipFill>
        <p:spPr>
          <a:xfrm rot="4112822">
            <a:off x="-184306" y="-201316"/>
            <a:ext cx="2018816" cy="2202981"/>
          </a:xfrm>
          <a:prstGeom prst="rect">
            <a:avLst/>
          </a:prstGeom>
          <a:noFill/>
          <a:ln>
            <a:noFill/>
          </a:ln>
        </p:spPr>
      </p:pic>
      <p:pic>
        <p:nvPicPr>
          <p:cNvPr id="756" name="Google Shape;756;p44"/>
          <p:cNvPicPr preferRelativeResize="0"/>
          <p:nvPr/>
        </p:nvPicPr>
        <p:blipFill>
          <a:blip r:embed="rId4">
            <a:alphaModFix/>
          </a:blip>
          <a:stretch>
            <a:fillRect/>
          </a:stretch>
        </p:blipFill>
        <p:spPr>
          <a:xfrm rot="-1193537">
            <a:off x="7351564" y="3903182"/>
            <a:ext cx="1776073" cy="1417058"/>
          </a:xfrm>
          <a:prstGeom prst="rect">
            <a:avLst/>
          </a:prstGeom>
          <a:noFill/>
          <a:ln>
            <a:noFill/>
          </a:ln>
        </p:spPr>
      </p:pic>
      <p:pic>
        <p:nvPicPr>
          <p:cNvPr id="757" name="Google Shape;757;p44"/>
          <p:cNvPicPr preferRelativeResize="0"/>
          <p:nvPr/>
        </p:nvPicPr>
        <p:blipFill>
          <a:blip r:embed="rId5">
            <a:alphaModFix/>
          </a:blip>
          <a:stretch>
            <a:fillRect/>
          </a:stretch>
        </p:blipFill>
        <p:spPr>
          <a:xfrm>
            <a:off x="6612638" y="1500163"/>
            <a:ext cx="2143125" cy="2143125"/>
          </a:xfrm>
          <a:prstGeom prst="rect">
            <a:avLst/>
          </a:prstGeom>
          <a:noFill/>
          <a:ln>
            <a:noFill/>
          </a:ln>
        </p:spPr>
      </p:pic>
      <p:pic>
        <p:nvPicPr>
          <p:cNvPr id="758" name="Google Shape;758;p44"/>
          <p:cNvPicPr preferRelativeResize="0"/>
          <p:nvPr/>
        </p:nvPicPr>
        <p:blipFill>
          <a:blip r:embed="rId5">
            <a:alphaModFix/>
          </a:blip>
          <a:stretch>
            <a:fillRect/>
          </a:stretch>
        </p:blipFill>
        <p:spPr>
          <a:xfrm>
            <a:off x="3661613" y="1712913"/>
            <a:ext cx="2068849" cy="2068849"/>
          </a:xfrm>
          <a:prstGeom prst="rect">
            <a:avLst/>
          </a:prstGeom>
          <a:noFill/>
          <a:ln>
            <a:noFill/>
          </a:ln>
        </p:spPr>
      </p:pic>
      <p:pic>
        <p:nvPicPr>
          <p:cNvPr id="759" name="Google Shape;759;p44"/>
          <p:cNvPicPr preferRelativeResize="0"/>
          <p:nvPr/>
        </p:nvPicPr>
        <p:blipFill>
          <a:blip r:embed="rId5">
            <a:alphaModFix/>
          </a:blip>
          <a:stretch>
            <a:fillRect/>
          </a:stretch>
        </p:blipFill>
        <p:spPr>
          <a:xfrm>
            <a:off x="912825" y="1712915"/>
            <a:ext cx="2143125" cy="2143125"/>
          </a:xfrm>
          <a:prstGeom prst="rect">
            <a:avLst/>
          </a:prstGeom>
          <a:noFill/>
          <a:ln>
            <a:noFill/>
          </a:ln>
        </p:spPr>
      </p:pic>
      <p:sp>
        <p:nvSpPr>
          <p:cNvPr id="760" name="Google Shape;760;p44"/>
          <p:cNvSpPr txBox="1"/>
          <p:nvPr/>
        </p:nvSpPr>
        <p:spPr>
          <a:xfrm>
            <a:off x="1749338" y="1220325"/>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000" b="1"/>
              <a:t>A</a:t>
            </a:r>
            <a:endParaRPr sz="2000" b="1"/>
          </a:p>
        </p:txBody>
      </p:sp>
      <p:sp>
        <p:nvSpPr>
          <p:cNvPr id="761" name="Google Shape;761;p44"/>
          <p:cNvSpPr txBox="1"/>
          <p:nvPr/>
        </p:nvSpPr>
        <p:spPr>
          <a:xfrm>
            <a:off x="4460988" y="1220325"/>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000" b="1"/>
              <a:t>B</a:t>
            </a:r>
            <a:endParaRPr sz="2000" b="1"/>
          </a:p>
        </p:txBody>
      </p:sp>
      <p:sp>
        <p:nvSpPr>
          <p:cNvPr id="762" name="Google Shape;762;p44"/>
          <p:cNvSpPr txBox="1"/>
          <p:nvPr/>
        </p:nvSpPr>
        <p:spPr>
          <a:xfrm>
            <a:off x="7515663" y="1142638"/>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000" b="1"/>
              <a:t>C</a:t>
            </a:r>
            <a:endParaRPr sz="2000" b="1"/>
          </a:p>
        </p:txBody>
      </p:sp>
      <p:cxnSp>
        <p:nvCxnSpPr>
          <p:cNvPr id="763" name="Google Shape;763;p44"/>
          <p:cNvCxnSpPr/>
          <p:nvPr/>
        </p:nvCxnSpPr>
        <p:spPr>
          <a:xfrm rot="10800000">
            <a:off x="1970600" y="2113125"/>
            <a:ext cx="27600" cy="746700"/>
          </a:xfrm>
          <a:prstGeom prst="straightConnector1">
            <a:avLst/>
          </a:prstGeom>
          <a:noFill/>
          <a:ln w="38100" cap="flat" cmpd="sng">
            <a:solidFill>
              <a:schemeClr val="dk2"/>
            </a:solidFill>
            <a:prstDash val="solid"/>
            <a:round/>
            <a:headEnd type="none" w="med" len="med"/>
            <a:tailEnd type="triangle" w="med" len="med"/>
          </a:ln>
        </p:spPr>
      </p:cxnSp>
      <p:cxnSp>
        <p:nvCxnSpPr>
          <p:cNvPr id="764" name="Google Shape;764;p44"/>
          <p:cNvCxnSpPr/>
          <p:nvPr/>
        </p:nvCxnSpPr>
        <p:spPr>
          <a:xfrm>
            <a:off x="7699075" y="2566350"/>
            <a:ext cx="690000" cy="32100"/>
          </a:xfrm>
          <a:prstGeom prst="straightConnector1">
            <a:avLst/>
          </a:prstGeom>
          <a:noFill/>
          <a:ln w="38100" cap="flat" cmpd="sng">
            <a:solidFill>
              <a:schemeClr val="dk2"/>
            </a:solidFill>
            <a:prstDash val="solid"/>
            <a:round/>
            <a:headEnd type="none" w="med" len="med"/>
            <a:tailEnd type="triangle" w="med" len="med"/>
          </a:ln>
        </p:spPr>
      </p:cxnSp>
      <p:cxnSp>
        <p:nvCxnSpPr>
          <p:cNvPr id="765" name="Google Shape;765;p44"/>
          <p:cNvCxnSpPr/>
          <p:nvPr/>
        </p:nvCxnSpPr>
        <p:spPr>
          <a:xfrm rot="10800000">
            <a:off x="4539637" y="2242736"/>
            <a:ext cx="169500" cy="456600"/>
          </a:xfrm>
          <a:prstGeom prst="straightConnector1">
            <a:avLst/>
          </a:prstGeom>
          <a:noFill/>
          <a:ln w="38100" cap="flat" cmpd="sng">
            <a:solidFill>
              <a:schemeClr val="dk2"/>
            </a:solidFill>
            <a:prstDash val="solid"/>
            <a:round/>
            <a:headEnd type="none" w="med" len="med"/>
            <a:tailEnd type="triangle" w="med" len="med"/>
          </a:ln>
        </p:spPr>
      </p:cxnSp>
      <p:cxnSp>
        <p:nvCxnSpPr>
          <p:cNvPr id="766" name="Google Shape;766;p44"/>
          <p:cNvCxnSpPr/>
          <p:nvPr/>
        </p:nvCxnSpPr>
        <p:spPr>
          <a:xfrm rot="10800000">
            <a:off x="7246063" y="2566350"/>
            <a:ext cx="451500" cy="5400"/>
          </a:xfrm>
          <a:prstGeom prst="straightConnector1">
            <a:avLst/>
          </a:prstGeom>
          <a:noFill/>
          <a:ln w="38100" cap="flat" cmpd="sng">
            <a:solidFill>
              <a:schemeClr val="dk2"/>
            </a:solidFill>
            <a:prstDash val="solid"/>
            <a:round/>
            <a:headEnd type="none" w="med" len="med"/>
            <a:tailEnd type="triangle" w="med" len="med"/>
          </a:ln>
        </p:spPr>
      </p:cxnSp>
      <p:cxnSp>
        <p:nvCxnSpPr>
          <p:cNvPr id="767" name="Google Shape;767;p44"/>
          <p:cNvCxnSpPr/>
          <p:nvPr/>
        </p:nvCxnSpPr>
        <p:spPr>
          <a:xfrm flipH="1">
            <a:off x="1671350" y="2821325"/>
            <a:ext cx="326400" cy="543000"/>
          </a:xfrm>
          <a:prstGeom prst="straightConnector1">
            <a:avLst/>
          </a:prstGeom>
          <a:noFill/>
          <a:ln w="38100" cap="flat" cmpd="sng">
            <a:solidFill>
              <a:schemeClr val="dk2"/>
            </a:solidFill>
            <a:prstDash val="solid"/>
            <a:round/>
            <a:headEnd type="none" w="med" len="med"/>
            <a:tailEnd type="triangle" w="med" len="med"/>
          </a:ln>
        </p:spPr>
      </p:cxnSp>
      <p:cxnSp>
        <p:nvCxnSpPr>
          <p:cNvPr id="768" name="Google Shape;768;p44"/>
          <p:cNvCxnSpPr/>
          <p:nvPr/>
        </p:nvCxnSpPr>
        <p:spPr>
          <a:xfrm flipH="1">
            <a:off x="4701300" y="2736075"/>
            <a:ext cx="8100" cy="800700"/>
          </a:xfrm>
          <a:prstGeom prst="straightConnector1">
            <a:avLst/>
          </a:prstGeom>
          <a:noFill/>
          <a:ln w="38100" cap="flat" cmpd="sng">
            <a:solidFill>
              <a:schemeClr val="dk2"/>
            </a:solidFill>
            <a:prstDash val="solid"/>
            <a:round/>
            <a:headEnd type="none" w="med" len="med"/>
            <a:tailEnd type="triangle" w="med" len="med"/>
          </a:ln>
        </p:spPr>
      </p:cxnSp>
      <p:sp>
        <p:nvSpPr>
          <p:cNvPr id="769" name="Google Shape;769;p44"/>
          <p:cNvSpPr txBox="1"/>
          <p:nvPr/>
        </p:nvSpPr>
        <p:spPr>
          <a:xfrm>
            <a:off x="115750" y="305575"/>
            <a:ext cx="1749300" cy="1077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5800">
                <a:solidFill>
                  <a:srgbClr val="351C75"/>
                </a:solidFill>
                <a:latin typeface="Black And White Picture"/>
                <a:ea typeface="Black And White Picture"/>
                <a:cs typeface="Black And White Picture"/>
                <a:sym typeface="Black And White Picture"/>
              </a:rPr>
              <a:t>M14</a:t>
            </a:r>
            <a:endParaRPr/>
          </a:p>
        </p:txBody>
      </p:sp>
      <p:sp>
        <p:nvSpPr>
          <p:cNvPr id="770" name="Google Shape;770;p44"/>
          <p:cNvSpPr txBox="1"/>
          <p:nvPr/>
        </p:nvSpPr>
        <p:spPr>
          <a:xfrm>
            <a:off x="5931625" y="801950"/>
            <a:ext cx="1231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771" name="Google Shape;771;p44"/>
          <p:cNvSpPr txBox="1"/>
          <p:nvPr/>
        </p:nvSpPr>
        <p:spPr>
          <a:xfrm>
            <a:off x="5320050" y="3415950"/>
            <a:ext cx="1911300" cy="1262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b="1">
                <a:solidFill>
                  <a:srgbClr val="087B2E"/>
                </a:solidFill>
              </a:rPr>
              <a:t>pour indiquer l’heure, cliquer sur une des aiguilles et la positionner sur l’horloge souhaitée</a:t>
            </a:r>
            <a:endParaRPr b="1">
              <a:solidFill>
                <a:srgbClr val="087B2E"/>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sp>
        <p:nvSpPr>
          <p:cNvPr id="776" name="Google Shape;776;p45"/>
          <p:cNvSpPr txBox="1"/>
          <p:nvPr/>
        </p:nvSpPr>
        <p:spPr>
          <a:xfrm>
            <a:off x="3740725" y="1712925"/>
            <a:ext cx="462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777" name="Google Shape;777;p45"/>
          <p:cNvSpPr txBox="1"/>
          <p:nvPr/>
        </p:nvSpPr>
        <p:spPr>
          <a:xfrm>
            <a:off x="2809775" y="60150"/>
            <a:ext cx="40935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3600">
                <a:solidFill>
                  <a:srgbClr val="351C75"/>
                </a:solidFill>
                <a:latin typeface="Black And White Picture"/>
                <a:ea typeface="Black And White Picture"/>
                <a:cs typeface="Black And White Picture"/>
                <a:sym typeface="Black And White Picture"/>
              </a:rPr>
              <a:t>Quelle heure est-t-il?</a:t>
            </a:r>
            <a:endParaRPr sz="3600">
              <a:solidFill>
                <a:srgbClr val="351C75"/>
              </a:solidFill>
              <a:latin typeface="Black And White Picture"/>
              <a:ea typeface="Black And White Picture"/>
              <a:cs typeface="Black And White Picture"/>
              <a:sym typeface="Black And White Picture"/>
            </a:endParaRPr>
          </a:p>
        </p:txBody>
      </p:sp>
      <p:pic>
        <p:nvPicPr>
          <p:cNvPr id="778" name="Google Shape;778;p45"/>
          <p:cNvPicPr preferRelativeResize="0"/>
          <p:nvPr/>
        </p:nvPicPr>
        <p:blipFill>
          <a:blip r:embed="rId3">
            <a:alphaModFix/>
          </a:blip>
          <a:stretch>
            <a:fillRect/>
          </a:stretch>
        </p:blipFill>
        <p:spPr>
          <a:xfrm rot="4112822">
            <a:off x="-181656" y="-107153"/>
            <a:ext cx="2018816" cy="2202981"/>
          </a:xfrm>
          <a:prstGeom prst="rect">
            <a:avLst/>
          </a:prstGeom>
          <a:noFill/>
          <a:ln>
            <a:noFill/>
          </a:ln>
        </p:spPr>
      </p:pic>
      <p:pic>
        <p:nvPicPr>
          <p:cNvPr id="779" name="Google Shape;779;p45"/>
          <p:cNvPicPr preferRelativeResize="0"/>
          <p:nvPr/>
        </p:nvPicPr>
        <p:blipFill>
          <a:blip r:embed="rId4">
            <a:alphaModFix/>
          </a:blip>
          <a:stretch>
            <a:fillRect/>
          </a:stretch>
        </p:blipFill>
        <p:spPr>
          <a:xfrm rot="-1193537">
            <a:off x="7351564" y="3903182"/>
            <a:ext cx="1776073" cy="1417058"/>
          </a:xfrm>
          <a:prstGeom prst="rect">
            <a:avLst/>
          </a:prstGeom>
          <a:noFill/>
          <a:ln>
            <a:noFill/>
          </a:ln>
        </p:spPr>
      </p:pic>
      <p:pic>
        <p:nvPicPr>
          <p:cNvPr id="780" name="Google Shape;780;p45"/>
          <p:cNvPicPr preferRelativeResize="0"/>
          <p:nvPr/>
        </p:nvPicPr>
        <p:blipFill>
          <a:blip r:embed="rId5">
            <a:alphaModFix/>
          </a:blip>
          <a:stretch>
            <a:fillRect/>
          </a:stretch>
        </p:blipFill>
        <p:spPr>
          <a:xfrm>
            <a:off x="6612650" y="1675763"/>
            <a:ext cx="2143125" cy="2143125"/>
          </a:xfrm>
          <a:prstGeom prst="rect">
            <a:avLst/>
          </a:prstGeom>
          <a:noFill/>
          <a:ln>
            <a:noFill/>
          </a:ln>
        </p:spPr>
      </p:pic>
      <p:pic>
        <p:nvPicPr>
          <p:cNvPr id="781" name="Google Shape;781;p45"/>
          <p:cNvPicPr preferRelativeResize="0"/>
          <p:nvPr/>
        </p:nvPicPr>
        <p:blipFill>
          <a:blip r:embed="rId5">
            <a:alphaModFix/>
          </a:blip>
          <a:stretch>
            <a:fillRect/>
          </a:stretch>
        </p:blipFill>
        <p:spPr>
          <a:xfrm>
            <a:off x="3661613" y="1712913"/>
            <a:ext cx="2068849" cy="2068849"/>
          </a:xfrm>
          <a:prstGeom prst="rect">
            <a:avLst/>
          </a:prstGeom>
          <a:noFill/>
          <a:ln>
            <a:noFill/>
          </a:ln>
        </p:spPr>
      </p:pic>
      <p:pic>
        <p:nvPicPr>
          <p:cNvPr id="782" name="Google Shape;782;p45"/>
          <p:cNvPicPr preferRelativeResize="0"/>
          <p:nvPr/>
        </p:nvPicPr>
        <p:blipFill>
          <a:blip r:embed="rId5">
            <a:alphaModFix/>
          </a:blip>
          <a:stretch>
            <a:fillRect/>
          </a:stretch>
        </p:blipFill>
        <p:spPr>
          <a:xfrm>
            <a:off x="912825" y="1712915"/>
            <a:ext cx="2143125" cy="2143125"/>
          </a:xfrm>
          <a:prstGeom prst="rect">
            <a:avLst/>
          </a:prstGeom>
          <a:noFill/>
          <a:ln>
            <a:noFill/>
          </a:ln>
        </p:spPr>
      </p:pic>
      <p:sp>
        <p:nvSpPr>
          <p:cNvPr id="783" name="Google Shape;783;p45"/>
          <p:cNvSpPr txBox="1"/>
          <p:nvPr/>
        </p:nvSpPr>
        <p:spPr>
          <a:xfrm>
            <a:off x="1749338" y="1220325"/>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000" b="1"/>
              <a:t>A</a:t>
            </a:r>
            <a:endParaRPr sz="2000" b="1"/>
          </a:p>
        </p:txBody>
      </p:sp>
      <p:sp>
        <p:nvSpPr>
          <p:cNvPr id="784" name="Google Shape;784;p45"/>
          <p:cNvSpPr txBox="1"/>
          <p:nvPr/>
        </p:nvSpPr>
        <p:spPr>
          <a:xfrm>
            <a:off x="4460988" y="1220325"/>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000" b="1"/>
              <a:t>B</a:t>
            </a:r>
            <a:endParaRPr sz="2000" b="1"/>
          </a:p>
        </p:txBody>
      </p:sp>
      <p:sp>
        <p:nvSpPr>
          <p:cNvPr id="785" name="Google Shape;785;p45"/>
          <p:cNvSpPr txBox="1"/>
          <p:nvPr/>
        </p:nvSpPr>
        <p:spPr>
          <a:xfrm>
            <a:off x="7515663" y="1142638"/>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000" b="1"/>
              <a:t>C</a:t>
            </a:r>
            <a:endParaRPr sz="2000" b="1"/>
          </a:p>
        </p:txBody>
      </p:sp>
      <p:cxnSp>
        <p:nvCxnSpPr>
          <p:cNvPr id="786" name="Google Shape;786;p45"/>
          <p:cNvCxnSpPr/>
          <p:nvPr/>
        </p:nvCxnSpPr>
        <p:spPr>
          <a:xfrm flipH="1">
            <a:off x="1713938" y="2868375"/>
            <a:ext cx="305400" cy="429900"/>
          </a:xfrm>
          <a:prstGeom prst="straightConnector1">
            <a:avLst/>
          </a:prstGeom>
          <a:noFill/>
          <a:ln w="38100" cap="flat" cmpd="sng">
            <a:solidFill>
              <a:schemeClr val="dk2"/>
            </a:solidFill>
            <a:prstDash val="solid"/>
            <a:round/>
            <a:headEnd type="none" w="med" len="med"/>
            <a:tailEnd type="triangle" w="med" len="med"/>
          </a:ln>
        </p:spPr>
      </p:cxnSp>
      <p:cxnSp>
        <p:nvCxnSpPr>
          <p:cNvPr id="787" name="Google Shape;787;p45"/>
          <p:cNvCxnSpPr/>
          <p:nvPr/>
        </p:nvCxnSpPr>
        <p:spPr>
          <a:xfrm rot="10800000">
            <a:off x="4572000" y="2296800"/>
            <a:ext cx="140100" cy="467400"/>
          </a:xfrm>
          <a:prstGeom prst="straightConnector1">
            <a:avLst/>
          </a:prstGeom>
          <a:noFill/>
          <a:ln w="38100" cap="flat" cmpd="sng">
            <a:solidFill>
              <a:schemeClr val="dk2"/>
            </a:solidFill>
            <a:prstDash val="solid"/>
            <a:round/>
            <a:headEnd type="none" w="med" len="med"/>
            <a:tailEnd type="triangle" w="med" len="med"/>
          </a:ln>
        </p:spPr>
      </p:cxnSp>
      <p:cxnSp>
        <p:nvCxnSpPr>
          <p:cNvPr id="788" name="Google Shape;788;p45"/>
          <p:cNvCxnSpPr/>
          <p:nvPr/>
        </p:nvCxnSpPr>
        <p:spPr>
          <a:xfrm rot="10800000">
            <a:off x="7062738" y="2706525"/>
            <a:ext cx="559800" cy="48300"/>
          </a:xfrm>
          <a:prstGeom prst="straightConnector1">
            <a:avLst/>
          </a:prstGeom>
          <a:noFill/>
          <a:ln w="38100" cap="flat" cmpd="sng">
            <a:solidFill>
              <a:schemeClr val="dk2"/>
            </a:solidFill>
            <a:prstDash val="solid"/>
            <a:round/>
            <a:headEnd type="none" w="med" len="med"/>
            <a:tailEnd type="triangle" w="med" len="med"/>
          </a:ln>
        </p:spPr>
      </p:cxnSp>
      <p:cxnSp>
        <p:nvCxnSpPr>
          <p:cNvPr id="789" name="Google Shape;789;p45"/>
          <p:cNvCxnSpPr/>
          <p:nvPr/>
        </p:nvCxnSpPr>
        <p:spPr>
          <a:xfrm>
            <a:off x="7697563" y="2736075"/>
            <a:ext cx="745500" cy="13500"/>
          </a:xfrm>
          <a:prstGeom prst="straightConnector1">
            <a:avLst/>
          </a:prstGeom>
          <a:noFill/>
          <a:ln w="38100" cap="flat" cmpd="sng">
            <a:solidFill>
              <a:schemeClr val="dk2"/>
            </a:solidFill>
            <a:prstDash val="solid"/>
            <a:round/>
            <a:headEnd type="none" w="med" len="med"/>
            <a:tailEnd type="triangle" w="med" len="med"/>
          </a:ln>
        </p:spPr>
      </p:cxnSp>
      <p:cxnSp>
        <p:nvCxnSpPr>
          <p:cNvPr id="790" name="Google Shape;790;p45"/>
          <p:cNvCxnSpPr/>
          <p:nvPr/>
        </p:nvCxnSpPr>
        <p:spPr>
          <a:xfrm rot="10800000" flipH="1">
            <a:off x="1997750" y="2027238"/>
            <a:ext cx="18600" cy="794100"/>
          </a:xfrm>
          <a:prstGeom prst="straightConnector1">
            <a:avLst/>
          </a:prstGeom>
          <a:noFill/>
          <a:ln w="38100" cap="flat" cmpd="sng">
            <a:solidFill>
              <a:schemeClr val="dk2"/>
            </a:solidFill>
            <a:prstDash val="solid"/>
            <a:round/>
            <a:headEnd type="none" w="med" len="med"/>
            <a:tailEnd type="triangle" w="med" len="med"/>
          </a:ln>
        </p:spPr>
      </p:cxnSp>
      <p:cxnSp>
        <p:nvCxnSpPr>
          <p:cNvPr id="791" name="Google Shape;791;p45"/>
          <p:cNvCxnSpPr/>
          <p:nvPr/>
        </p:nvCxnSpPr>
        <p:spPr>
          <a:xfrm>
            <a:off x="4709400" y="2724575"/>
            <a:ext cx="2700" cy="736800"/>
          </a:xfrm>
          <a:prstGeom prst="straightConnector1">
            <a:avLst/>
          </a:prstGeom>
          <a:noFill/>
          <a:ln w="38100" cap="flat" cmpd="sng">
            <a:solidFill>
              <a:schemeClr val="dk2"/>
            </a:solidFill>
            <a:prstDash val="solid"/>
            <a:round/>
            <a:headEnd type="none" w="med" len="med"/>
            <a:tailEnd type="triangle" w="med" len="med"/>
          </a:ln>
        </p:spPr>
      </p:cxnSp>
      <p:sp>
        <p:nvSpPr>
          <p:cNvPr id="792" name="Google Shape;792;p45"/>
          <p:cNvSpPr txBox="1"/>
          <p:nvPr/>
        </p:nvSpPr>
        <p:spPr>
          <a:xfrm>
            <a:off x="1037000" y="3829975"/>
            <a:ext cx="16593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200">
                <a:latin typeface="Comic Sans MS"/>
                <a:ea typeface="Comic Sans MS"/>
                <a:cs typeface="Comic Sans MS"/>
                <a:sym typeface="Comic Sans MS"/>
              </a:rPr>
              <a:t>19 h</a:t>
            </a:r>
            <a:endParaRPr sz="2700">
              <a:latin typeface="Comic Sans MS"/>
              <a:ea typeface="Comic Sans MS"/>
              <a:cs typeface="Comic Sans MS"/>
              <a:sym typeface="Comic Sans MS"/>
            </a:endParaRPr>
          </a:p>
        </p:txBody>
      </p:sp>
      <p:sp>
        <p:nvSpPr>
          <p:cNvPr id="793" name="Google Shape;793;p45"/>
          <p:cNvSpPr txBox="1"/>
          <p:nvPr/>
        </p:nvSpPr>
        <p:spPr>
          <a:xfrm>
            <a:off x="3866388" y="3829975"/>
            <a:ext cx="1659300" cy="585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600">
                <a:latin typeface="Comic Sans MS"/>
                <a:ea typeface="Comic Sans MS"/>
                <a:cs typeface="Comic Sans MS"/>
                <a:sym typeface="Comic Sans MS"/>
              </a:rPr>
              <a:t> </a:t>
            </a:r>
            <a:r>
              <a:rPr lang="fr" sz="2200">
                <a:solidFill>
                  <a:srgbClr val="FF0000"/>
                </a:solidFill>
                <a:latin typeface="Comic Sans MS"/>
                <a:ea typeface="Comic Sans MS"/>
                <a:cs typeface="Comic Sans MS"/>
                <a:sym typeface="Comic Sans MS"/>
              </a:rPr>
              <a:t>23h30</a:t>
            </a:r>
            <a:endParaRPr sz="2500">
              <a:solidFill>
                <a:srgbClr val="FF0000"/>
              </a:solidFill>
              <a:latin typeface="Comic Sans MS"/>
              <a:ea typeface="Comic Sans MS"/>
              <a:cs typeface="Comic Sans MS"/>
              <a:sym typeface="Comic Sans MS"/>
            </a:endParaRPr>
          </a:p>
        </p:txBody>
      </p:sp>
      <p:sp>
        <p:nvSpPr>
          <p:cNvPr id="794" name="Google Shape;794;p45"/>
          <p:cNvSpPr txBox="1"/>
          <p:nvPr/>
        </p:nvSpPr>
        <p:spPr>
          <a:xfrm>
            <a:off x="6854563" y="3755300"/>
            <a:ext cx="16593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200">
                <a:solidFill>
                  <a:srgbClr val="FF0000"/>
                </a:solidFill>
                <a:latin typeface="Comic Sans MS"/>
                <a:ea typeface="Comic Sans MS"/>
                <a:cs typeface="Comic Sans MS"/>
                <a:sym typeface="Comic Sans MS"/>
              </a:rPr>
              <a:t>21h15</a:t>
            </a:r>
            <a:r>
              <a:rPr lang="fr" sz="2200">
                <a:latin typeface="Comic Sans MS"/>
                <a:ea typeface="Comic Sans MS"/>
                <a:cs typeface="Comic Sans MS"/>
                <a:sym typeface="Comic Sans MS"/>
              </a:rPr>
              <a:t> </a:t>
            </a:r>
            <a:endParaRPr sz="2700">
              <a:latin typeface="Comic Sans MS"/>
              <a:ea typeface="Comic Sans MS"/>
              <a:cs typeface="Comic Sans MS"/>
              <a:sym typeface="Comic Sans MS"/>
            </a:endParaRPr>
          </a:p>
        </p:txBody>
      </p:sp>
      <p:sp>
        <p:nvSpPr>
          <p:cNvPr id="795" name="Google Shape;795;p45"/>
          <p:cNvSpPr txBox="1"/>
          <p:nvPr/>
        </p:nvSpPr>
        <p:spPr>
          <a:xfrm rot="-2036774">
            <a:off x="82742" y="883542"/>
            <a:ext cx="3312592" cy="89263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3200">
                <a:solidFill>
                  <a:srgbClr val="FF0000"/>
                </a:solidFill>
                <a:latin typeface="Finger Paint"/>
                <a:ea typeface="Finger Paint"/>
                <a:cs typeface="Finger Paint"/>
                <a:sym typeface="Finger Paint"/>
              </a:rPr>
              <a:t>CORRECTION</a:t>
            </a:r>
            <a:endParaRPr sz="3200">
              <a:solidFill>
                <a:srgbClr val="FF0000"/>
              </a:solidFill>
              <a:latin typeface="Finger Paint"/>
              <a:ea typeface="Finger Paint"/>
              <a:cs typeface="Finger Paint"/>
              <a:sym typeface="Finger Paint"/>
            </a:endParaRPr>
          </a:p>
          <a:p>
            <a:pPr marL="0" lvl="0" indent="0" algn="l" rtl="0">
              <a:spcBef>
                <a:spcPts val="0"/>
              </a:spcBef>
              <a:spcAft>
                <a:spcPts val="0"/>
              </a:spcAft>
              <a:buNone/>
            </a:pPr>
            <a:endParaRPr/>
          </a:p>
        </p:txBody>
      </p:sp>
      <p:sp>
        <p:nvSpPr>
          <p:cNvPr id="796" name="Google Shape;796;p45"/>
          <p:cNvSpPr txBox="1"/>
          <p:nvPr/>
        </p:nvSpPr>
        <p:spPr>
          <a:xfrm>
            <a:off x="115750" y="253725"/>
            <a:ext cx="1749300" cy="1077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5800">
                <a:solidFill>
                  <a:srgbClr val="351C75"/>
                </a:solidFill>
                <a:latin typeface="Black And White Picture"/>
                <a:ea typeface="Black And White Picture"/>
                <a:cs typeface="Black And White Picture"/>
                <a:sym typeface="Black And White Picture"/>
              </a:rPr>
              <a:t>M14</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9;p16">
            <a:extLst>
              <a:ext uri="{FF2B5EF4-FFF2-40B4-BE49-F238E27FC236}">
                <a16:creationId xmlns:a16="http://schemas.microsoft.com/office/drawing/2014/main" id="{56F3582E-B911-4969-9D03-5976D1D7A593}"/>
              </a:ext>
            </a:extLst>
          </p:cNvPr>
          <p:cNvSpPr txBox="1"/>
          <p:nvPr/>
        </p:nvSpPr>
        <p:spPr>
          <a:xfrm>
            <a:off x="198474" y="475620"/>
            <a:ext cx="5582692" cy="212362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800" b="1" dirty="0"/>
              <a:t>Vous trouverez ici le travail réalisé par vos soins sur le rituel de mesures.</a:t>
            </a:r>
          </a:p>
          <a:p>
            <a:pPr marL="0" lvl="0" indent="0" algn="l" rtl="0">
              <a:spcBef>
                <a:spcPts val="0"/>
              </a:spcBef>
              <a:spcAft>
                <a:spcPts val="0"/>
              </a:spcAft>
              <a:buNone/>
            </a:pPr>
            <a:endParaRPr lang="fr" sz="1800" b="1" dirty="0"/>
          </a:p>
          <a:p>
            <a:pPr marL="0" lvl="0" indent="0" algn="l" rtl="0">
              <a:spcBef>
                <a:spcPts val="0"/>
              </a:spcBef>
              <a:spcAft>
                <a:spcPts val="0"/>
              </a:spcAft>
              <a:buNone/>
            </a:pPr>
            <a:r>
              <a:rPr lang="fr" sz="1800" b="1" dirty="0"/>
              <a:t>Nous avons mis les diapos qui avaient été réalisées au cours de la visio ainsi qu’un modèle vierge pour chaque niveau si vous souhaitez le poursuivre ou le faire évoluer pour votre classe.</a:t>
            </a:r>
            <a:endParaRPr sz="1800" b="1" dirty="0"/>
          </a:p>
        </p:txBody>
      </p:sp>
    </p:spTree>
    <p:extLst>
      <p:ext uri="{BB962C8B-B14F-4D97-AF65-F5344CB8AC3E}">
        <p14:creationId xmlns:p14="http://schemas.microsoft.com/office/powerpoint/2010/main" val="15927950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48"/>
        <p:cNvGrpSpPr/>
        <p:nvPr/>
      </p:nvGrpSpPr>
      <p:grpSpPr>
        <a:xfrm>
          <a:off x="0" y="0"/>
          <a:ext cx="0" cy="0"/>
          <a:chOff x="0" y="0"/>
          <a:chExt cx="0" cy="0"/>
        </a:xfrm>
      </p:grpSpPr>
      <p:sp>
        <p:nvSpPr>
          <p:cNvPr id="849" name="Google Shape;849;p48"/>
          <p:cNvSpPr txBox="1"/>
          <p:nvPr/>
        </p:nvSpPr>
        <p:spPr>
          <a:xfrm>
            <a:off x="3740725" y="1712925"/>
            <a:ext cx="462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850" name="Google Shape;850;p48"/>
          <p:cNvSpPr txBox="1"/>
          <p:nvPr/>
        </p:nvSpPr>
        <p:spPr>
          <a:xfrm>
            <a:off x="2649288" y="63050"/>
            <a:ext cx="40935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3600">
                <a:solidFill>
                  <a:srgbClr val="351C75"/>
                </a:solidFill>
                <a:latin typeface="Black And White Picture"/>
                <a:ea typeface="Black And White Picture"/>
                <a:cs typeface="Black And White Picture"/>
                <a:sym typeface="Black And White Picture"/>
              </a:rPr>
              <a:t>Le billet de train</a:t>
            </a:r>
            <a:endParaRPr sz="3600">
              <a:solidFill>
                <a:srgbClr val="351C75"/>
              </a:solidFill>
              <a:latin typeface="Black And White Picture"/>
              <a:ea typeface="Black And White Picture"/>
              <a:cs typeface="Black And White Picture"/>
              <a:sym typeface="Black And White Picture"/>
            </a:endParaRPr>
          </a:p>
        </p:txBody>
      </p:sp>
      <p:pic>
        <p:nvPicPr>
          <p:cNvPr id="851" name="Google Shape;851;p48"/>
          <p:cNvPicPr preferRelativeResize="0"/>
          <p:nvPr/>
        </p:nvPicPr>
        <p:blipFill>
          <a:blip r:embed="rId3">
            <a:alphaModFix/>
          </a:blip>
          <a:stretch>
            <a:fillRect/>
          </a:stretch>
        </p:blipFill>
        <p:spPr>
          <a:xfrm rot="4112822">
            <a:off x="-184306" y="-201316"/>
            <a:ext cx="2018816" cy="2202981"/>
          </a:xfrm>
          <a:prstGeom prst="rect">
            <a:avLst/>
          </a:prstGeom>
          <a:noFill/>
          <a:ln>
            <a:noFill/>
          </a:ln>
        </p:spPr>
      </p:pic>
      <p:pic>
        <p:nvPicPr>
          <p:cNvPr id="852" name="Google Shape;852;p48"/>
          <p:cNvPicPr preferRelativeResize="0"/>
          <p:nvPr/>
        </p:nvPicPr>
        <p:blipFill>
          <a:blip r:embed="rId4">
            <a:alphaModFix/>
          </a:blip>
          <a:stretch>
            <a:fillRect/>
          </a:stretch>
        </p:blipFill>
        <p:spPr>
          <a:xfrm rot="-1193537">
            <a:off x="7351564" y="3903182"/>
            <a:ext cx="1776073" cy="1417058"/>
          </a:xfrm>
          <a:prstGeom prst="rect">
            <a:avLst/>
          </a:prstGeom>
          <a:noFill/>
          <a:ln>
            <a:noFill/>
          </a:ln>
        </p:spPr>
      </p:pic>
      <p:pic>
        <p:nvPicPr>
          <p:cNvPr id="853" name="Google Shape;853;p48"/>
          <p:cNvPicPr preferRelativeResize="0"/>
          <p:nvPr/>
        </p:nvPicPr>
        <p:blipFill>
          <a:blip r:embed="rId5">
            <a:alphaModFix/>
          </a:blip>
          <a:stretch>
            <a:fillRect/>
          </a:stretch>
        </p:blipFill>
        <p:spPr>
          <a:xfrm>
            <a:off x="912825" y="1712915"/>
            <a:ext cx="2143125" cy="2143125"/>
          </a:xfrm>
          <a:prstGeom prst="rect">
            <a:avLst/>
          </a:prstGeom>
          <a:noFill/>
          <a:ln>
            <a:noFill/>
          </a:ln>
        </p:spPr>
      </p:pic>
      <p:sp>
        <p:nvSpPr>
          <p:cNvPr id="854" name="Google Shape;854;p48"/>
          <p:cNvSpPr txBox="1"/>
          <p:nvPr/>
        </p:nvSpPr>
        <p:spPr>
          <a:xfrm>
            <a:off x="1749338" y="1220325"/>
            <a:ext cx="4701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000" b="1"/>
          </a:p>
        </p:txBody>
      </p:sp>
      <p:sp>
        <p:nvSpPr>
          <p:cNvPr id="855" name="Google Shape;855;p48"/>
          <p:cNvSpPr txBox="1"/>
          <p:nvPr/>
        </p:nvSpPr>
        <p:spPr>
          <a:xfrm>
            <a:off x="4460988" y="1220325"/>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2000" b="1"/>
          </a:p>
        </p:txBody>
      </p:sp>
      <p:sp>
        <p:nvSpPr>
          <p:cNvPr id="856" name="Google Shape;856;p48"/>
          <p:cNvSpPr txBox="1"/>
          <p:nvPr/>
        </p:nvSpPr>
        <p:spPr>
          <a:xfrm>
            <a:off x="7515663" y="1142638"/>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2000" b="1"/>
          </a:p>
        </p:txBody>
      </p:sp>
      <p:cxnSp>
        <p:nvCxnSpPr>
          <p:cNvPr id="857" name="Google Shape;857;p48"/>
          <p:cNvCxnSpPr/>
          <p:nvPr/>
        </p:nvCxnSpPr>
        <p:spPr>
          <a:xfrm rot="10800000">
            <a:off x="1970588" y="2072550"/>
            <a:ext cx="27600" cy="746700"/>
          </a:xfrm>
          <a:prstGeom prst="straightConnector1">
            <a:avLst/>
          </a:prstGeom>
          <a:noFill/>
          <a:ln w="38100" cap="flat" cmpd="sng">
            <a:solidFill>
              <a:schemeClr val="dk2"/>
            </a:solidFill>
            <a:prstDash val="solid"/>
            <a:round/>
            <a:headEnd type="none" w="med" len="med"/>
            <a:tailEnd type="triangle" w="med" len="med"/>
          </a:ln>
        </p:spPr>
      </p:cxnSp>
      <p:cxnSp>
        <p:nvCxnSpPr>
          <p:cNvPr id="858" name="Google Shape;858;p48"/>
          <p:cNvCxnSpPr/>
          <p:nvPr/>
        </p:nvCxnSpPr>
        <p:spPr>
          <a:xfrm>
            <a:off x="1997738" y="2821338"/>
            <a:ext cx="2100" cy="471600"/>
          </a:xfrm>
          <a:prstGeom prst="straightConnector1">
            <a:avLst/>
          </a:prstGeom>
          <a:noFill/>
          <a:ln w="38100" cap="flat" cmpd="sng">
            <a:solidFill>
              <a:schemeClr val="dk2"/>
            </a:solidFill>
            <a:prstDash val="solid"/>
            <a:round/>
            <a:headEnd type="none" w="med" len="med"/>
            <a:tailEnd type="triangle" w="med" len="med"/>
          </a:ln>
        </p:spPr>
      </p:cxnSp>
      <p:cxnSp>
        <p:nvCxnSpPr>
          <p:cNvPr id="859" name="Google Shape;859;p48"/>
          <p:cNvCxnSpPr/>
          <p:nvPr/>
        </p:nvCxnSpPr>
        <p:spPr>
          <a:xfrm rot="10800000">
            <a:off x="4682700" y="2242488"/>
            <a:ext cx="26700" cy="499200"/>
          </a:xfrm>
          <a:prstGeom prst="straightConnector1">
            <a:avLst/>
          </a:prstGeom>
          <a:noFill/>
          <a:ln w="38100" cap="flat" cmpd="sng">
            <a:solidFill>
              <a:schemeClr val="dk2"/>
            </a:solidFill>
            <a:prstDash val="solid"/>
            <a:round/>
            <a:headEnd type="none" w="med" len="med"/>
            <a:tailEnd type="triangle" w="med" len="med"/>
          </a:ln>
        </p:spPr>
      </p:cxnSp>
      <p:sp>
        <p:nvSpPr>
          <p:cNvPr id="860" name="Google Shape;860;p48"/>
          <p:cNvSpPr txBox="1"/>
          <p:nvPr/>
        </p:nvSpPr>
        <p:spPr>
          <a:xfrm>
            <a:off x="115750" y="305575"/>
            <a:ext cx="1749300" cy="1077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5800">
                <a:solidFill>
                  <a:srgbClr val="351C75"/>
                </a:solidFill>
                <a:latin typeface="Black And White Picture"/>
                <a:ea typeface="Black And White Picture"/>
                <a:cs typeface="Black And White Picture"/>
                <a:sym typeface="Black And White Picture"/>
              </a:rPr>
              <a:t>M16</a:t>
            </a:r>
            <a:endParaRPr/>
          </a:p>
        </p:txBody>
      </p:sp>
      <p:sp>
        <p:nvSpPr>
          <p:cNvPr id="861" name="Google Shape;861;p48"/>
          <p:cNvSpPr txBox="1"/>
          <p:nvPr/>
        </p:nvSpPr>
        <p:spPr>
          <a:xfrm>
            <a:off x="5931625" y="801950"/>
            <a:ext cx="1231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862" name="Google Shape;862;p48"/>
          <p:cNvSpPr txBox="1"/>
          <p:nvPr/>
        </p:nvSpPr>
        <p:spPr>
          <a:xfrm>
            <a:off x="5320050" y="3415950"/>
            <a:ext cx="19113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b="1">
              <a:solidFill>
                <a:srgbClr val="087B2E"/>
              </a:solidFill>
            </a:endParaRPr>
          </a:p>
        </p:txBody>
      </p:sp>
      <p:pic>
        <p:nvPicPr>
          <p:cNvPr id="863" name="Google Shape;863;p48"/>
          <p:cNvPicPr preferRelativeResize="0"/>
          <p:nvPr/>
        </p:nvPicPr>
        <p:blipFill>
          <a:blip r:embed="rId6">
            <a:alphaModFix/>
          </a:blip>
          <a:stretch>
            <a:fillRect/>
          </a:stretch>
        </p:blipFill>
        <p:spPr>
          <a:xfrm>
            <a:off x="3367275" y="801955"/>
            <a:ext cx="5369300" cy="2684650"/>
          </a:xfrm>
          <a:prstGeom prst="rect">
            <a:avLst/>
          </a:prstGeom>
          <a:noFill/>
          <a:ln>
            <a:noFill/>
          </a:ln>
        </p:spPr>
      </p:pic>
      <p:sp>
        <p:nvSpPr>
          <p:cNvPr id="864" name="Google Shape;864;p48"/>
          <p:cNvSpPr txBox="1"/>
          <p:nvPr/>
        </p:nvSpPr>
        <p:spPr>
          <a:xfrm>
            <a:off x="6613825" y="2113125"/>
            <a:ext cx="17493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600"/>
              <a:t>à 5h30</a:t>
            </a:r>
            <a:endParaRPr sz="1600"/>
          </a:p>
        </p:txBody>
      </p:sp>
      <p:sp>
        <p:nvSpPr>
          <p:cNvPr id="865" name="Google Shape;865;p48"/>
          <p:cNvSpPr txBox="1"/>
          <p:nvPr/>
        </p:nvSpPr>
        <p:spPr>
          <a:xfrm>
            <a:off x="547175" y="3989450"/>
            <a:ext cx="6834900" cy="477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900">
                <a:solidFill>
                  <a:srgbClr val="4A86E8"/>
                </a:solidFill>
                <a:latin typeface="Black And White Picture"/>
                <a:ea typeface="Black And White Picture"/>
                <a:cs typeface="Black And White Picture"/>
                <a:sym typeface="Black And White Picture"/>
              </a:rPr>
              <a:t>Mon train part à 5h30, ai-je raté mon train ?</a:t>
            </a:r>
            <a:endParaRPr sz="1900">
              <a:solidFill>
                <a:srgbClr val="4A86E8"/>
              </a:solidFill>
              <a:latin typeface="Black And White Picture"/>
              <a:ea typeface="Black And White Picture"/>
              <a:cs typeface="Black And White Picture"/>
              <a:sym typeface="Black And White Picture"/>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69"/>
        <p:cNvGrpSpPr/>
        <p:nvPr/>
      </p:nvGrpSpPr>
      <p:grpSpPr>
        <a:xfrm>
          <a:off x="0" y="0"/>
          <a:ext cx="0" cy="0"/>
          <a:chOff x="0" y="0"/>
          <a:chExt cx="0" cy="0"/>
        </a:xfrm>
      </p:grpSpPr>
      <p:sp>
        <p:nvSpPr>
          <p:cNvPr id="870" name="Google Shape;870;p49"/>
          <p:cNvSpPr txBox="1"/>
          <p:nvPr/>
        </p:nvSpPr>
        <p:spPr>
          <a:xfrm>
            <a:off x="3740725" y="1712925"/>
            <a:ext cx="462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871" name="Google Shape;871;p49"/>
          <p:cNvSpPr txBox="1"/>
          <p:nvPr/>
        </p:nvSpPr>
        <p:spPr>
          <a:xfrm>
            <a:off x="2809775" y="60150"/>
            <a:ext cx="40935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3600">
                <a:solidFill>
                  <a:srgbClr val="351C75"/>
                </a:solidFill>
                <a:latin typeface="Black And White Picture"/>
                <a:ea typeface="Black And White Picture"/>
                <a:cs typeface="Black And White Picture"/>
                <a:sym typeface="Black And White Picture"/>
              </a:rPr>
              <a:t>Le billet de train</a:t>
            </a:r>
            <a:endParaRPr sz="3600">
              <a:solidFill>
                <a:srgbClr val="351C75"/>
              </a:solidFill>
              <a:latin typeface="Black And White Picture"/>
              <a:ea typeface="Black And White Picture"/>
              <a:cs typeface="Black And White Picture"/>
              <a:sym typeface="Black And White Picture"/>
            </a:endParaRPr>
          </a:p>
        </p:txBody>
      </p:sp>
      <p:pic>
        <p:nvPicPr>
          <p:cNvPr id="872" name="Google Shape;872;p49"/>
          <p:cNvPicPr preferRelativeResize="0"/>
          <p:nvPr/>
        </p:nvPicPr>
        <p:blipFill>
          <a:blip r:embed="rId3">
            <a:alphaModFix/>
          </a:blip>
          <a:stretch>
            <a:fillRect/>
          </a:stretch>
        </p:blipFill>
        <p:spPr>
          <a:xfrm rot="4112822">
            <a:off x="-181656" y="-107153"/>
            <a:ext cx="2018816" cy="2202981"/>
          </a:xfrm>
          <a:prstGeom prst="rect">
            <a:avLst/>
          </a:prstGeom>
          <a:noFill/>
          <a:ln>
            <a:noFill/>
          </a:ln>
        </p:spPr>
      </p:pic>
      <p:pic>
        <p:nvPicPr>
          <p:cNvPr id="873" name="Google Shape;873;p49"/>
          <p:cNvPicPr preferRelativeResize="0"/>
          <p:nvPr/>
        </p:nvPicPr>
        <p:blipFill>
          <a:blip r:embed="rId4">
            <a:alphaModFix/>
          </a:blip>
          <a:stretch>
            <a:fillRect/>
          </a:stretch>
        </p:blipFill>
        <p:spPr>
          <a:xfrm rot="-1193537">
            <a:off x="7351564" y="3903182"/>
            <a:ext cx="1776073" cy="1417058"/>
          </a:xfrm>
          <a:prstGeom prst="rect">
            <a:avLst/>
          </a:prstGeom>
          <a:noFill/>
          <a:ln>
            <a:noFill/>
          </a:ln>
        </p:spPr>
      </p:pic>
      <p:pic>
        <p:nvPicPr>
          <p:cNvPr id="874" name="Google Shape;874;p49"/>
          <p:cNvPicPr preferRelativeResize="0"/>
          <p:nvPr/>
        </p:nvPicPr>
        <p:blipFill>
          <a:blip r:embed="rId5">
            <a:alphaModFix/>
          </a:blip>
          <a:stretch>
            <a:fillRect/>
          </a:stretch>
        </p:blipFill>
        <p:spPr>
          <a:xfrm>
            <a:off x="912825" y="1712915"/>
            <a:ext cx="2143125" cy="2143125"/>
          </a:xfrm>
          <a:prstGeom prst="rect">
            <a:avLst/>
          </a:prstGeom>
          <a:noFill/>
          <a:ln>
            <a:noFill/>
          </a:ln>
        </p:spPr>
      </p:pic>
      <p:sp>
        <p:nvSpPr>
          <p:cNvPr id="875" name="Google Shape;875;p49"/>
          <p:cNvSpPr txBox="1"/>
          <p:nvPr/>
        </p:nvSpPr>
        <p:spPr>
          <a:xfrm>
            <a:off x="1749338" y="1220325"/>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000" b="1"/>
              <a:t>A</a:t>
            </a:r>
            <a:endParaRPr sz="2000" b="1"/>
          </a:p>
        </p:txBody>
      </p:sp>
      <p:sp>
        <p:nvSpPr>
          <p:cNvPr id="876" name="Google Shape;876;p49"/>
          <p:cNvSpPr txBox="1"/>
          <p:nvPr/>
        </p:nvSpPr>
        <p:spPr>
          <a:xfrm>
            <a:off x="4460988" y="1220325"/>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2000" b="1"/>
          </a:p>
        </p:txBody>
      </p:sp>
      <p:sp>
        <p:nvSpPr>
          <p:cNvPr id="877" name="Google Shape;877;p49"/>
          <p:cNvSpPr txBox="1"/>
          <p:nvPr/>
        </p:nvSpPr>
        <p:spPr>
          <a:xfrm>
            <a:off x="7515663" y="1142638"/>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2000" b="1"/>
          </a:p>
        </p:txBody>
      </p:sp>
      <p:sp>
        <p:nvSpPr>
          <p:cNvPr id="878" name="Google Shape;878;p49"/>
          <p:cNvSpPr txBox="1"/>
          <p:nvPr/>
        </p:nvSpPr>
        <p:spPr>
          <a:xfrm>
            <a:off x="1037000" y="3829975"/>
            <a:ext cx="60465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200">
                <a:latin typeface="Comic Sans MS"/>
                <a:ea typeface="Comic Sans MS"/>
                <a:cs typeface="Comic Sans MS"/>
                <a:sym typeface="Comic Sans MS"/>
              </a:rPr>
              <a:t> </a:t>
            </a:r>
            <a:r>
              <a:rPr lang="fr" sz="2200">
                <a:solidFill>
                  <a:srgbClr val="FF0000"/>
                </a:solidFill>
                <a:latin typeface="Comic Sans MS"/>
                <a:ea typeface="Comic Sans MS"/>
                <a:cs typeface="Comic Sans MS"/>
                <a:sym typeface="Comic Sans MS"/>
              </a:rPr>
              <a:t>Malheureusement, j’ai raté mon train...</a:t>
            </a:r>
            <a:endParaRPr sz="2700">
              <a:latin typeface="Comic Sans MS"/>
              <a:ea typeface="Comic Sans MS"/>
              <a:cs typeface="Comic Sans MS"/>
              <a:sym typeface="Comic Sans MS"/>
            </a:endParaRPr>
          </a:p>
        </p:txBody>
      </p:sp>
      <p:sp>
        <p:nvSpPr>
          <p:cNvPr id="879" name="Google Shape;879;p49"/>
          <p:cNvSpPr txBox="1"/>
          <p:nvPr/>
        </p:nvSpPr>
        <p:spPr>
          <a:xfrm>
            <a:off x="3866388" y="3829975"/>
            <a:ext cx="1659300" cy="569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2500">
              <a:solidFill>
                <a:srgbClr val="FF0000"/>
              </a:solidFill>
              <a:latin typeface="Comic Sans MS"/>
              <a:ea typeface="Comic Sans MS"/>
              <a:cs typeface="Comic Sans MS"/>
              <a:sym typeface="Comic Sans MS"/>
            </a:endParaRPr>
          </a:p>
        </p:txBody>
      </p:sp>
      <p:sp>
        <p:nvSpPr>
          <p:cNvPr id="880" name="Google Shape;880;p49"/>
          <p:cNvSpPr txBox="1"/>
          <p:nvPr/>
        </p:nvSpPr>
        <p:spPr>
          <a:xfrm>
            <a:off x="6854563" y="3755300"/>
            <a:ext cx="1659300" cy="600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2700">
              <a:latin typeface="Comic Sans MS"/>
              <a:ea typeface="Comic Sans MS"/>
              <a:cs typeface="Comic Sans MS"/>
              <a:sym typeface="Comic Sans MS"/>
            </a:endParaRPr>
          </a:p>
        </p:txBody>
      </p:sp>
      <p:sp>
        <p:nvSpPr>
          <p:cNvPr id="881" name="Google Shape;881;p49"/>
          <p:cNvSpPr txBox="1"/>
          <p:nvPr/>
        </p:nvSpPr>
        <p:spPr>
          <a:xfrm rot="-2036774">
            <a:off x="82742" y="883542"/>
            <a:ext cx="3312592" cy="89263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3200">
                <a:solidFill>
                  <a:srgbClr val="FF0000"/>
                </a:solidFill>
                <a:latin typeface="Finger Paint"/>
                <a:ea typeface="Finger Paint"/>
                <a:cs typeface="Finger Paint"/>
                <a:sym typeface="Finger Paint"/>
              </a:rPr>
              <a:t>CORRECTION</a:t>
            </a:r>
            <a:endParaRPr sz="3200">
              <a:solidFill>
                <a:srgbClr val="FF0000"/>
              </a:solidFill>
              <a:latin typeface="Finger Paint"/>
              <a:ea typeface="Finger Paint"/>
              <a:cs typeface="Finger Paint"/>
              <a:sym typeface="Finger Paint"/>
            </a:endParaRPr>
          </a:p>
          <a:p>
            <a:pPr marL="0" lvl="0" indent="0" algn="l" rtl="0">
              <a:spcBef>
                <a:spcPts val="0"/>
              </a:spcBef>
              <a:spcAft>
                <a:spcPts val="0"/>
              </a:spcAft>
              <a:buNone/>
            </a:pPr>
            <a:endParaRPr/>
          </a:p>
        </p:txBody>
      </p:sp>
      <p:sp>
        <p:nvSpPr>
          <p:cNvPr id="882" name="Google Shape;882;p49"/>
          <p:cNvSpPr txBox="1"/>
          <p:nvPr/>
        </p:nvSpPr>
        <p:spPr>
          <a:xfrm>
            <a:off x="115750" y="253725"/>
            <a:ext cx="1749300" cy="1077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5800">
                <a:solidFill>
                  <a:srgbClr val="351C75"/>
                </a:solidFill>
                <a:latin typeface="Black And White Picture"/>
                <a:ea typeface="Black And White Picture"/>
                <a:cs typeface="Black And White Picture"/>
                <a:sym typeface="Black And White Picture"/>
              </a:rPr>
              <a:t>M16</a:t>
            </a:r>
            <a:endParaRPr/>
          </a:p>
        </p:txBody>
      </p:sp>
      <p:cxnSp>
        <p:nvCxnSpPr>
          <p:cNvPr id="883" name="Google Shape;883;p49"/>
          <p:cNvCxnSpPr/>
          <p:nvPr/>
        </p:nvCxnSpPr>
        <p:spPr>
          <a:xfrm rot="10800000">
            <a:off x="1970588" y="2072550"/>
            <a:ext cx="27600" cy="746700"/>
          </a:xfrm>
          <a:prstGeom prst="straightConnector1">
            <a:avLst/>
          </a:prstGeom>
          <a:noFill/>
          <a:ln w="38100" cap="flat" cmpd="sng">
            <a:solidFill>
              <a:schemeClr val="dk2"/>
            </a:solidFill>
            <a:prstDash val="solid"/>
            <a:round/>
            <a:headEnd type="none" w="med" len="med"/>
            <a:tailEnd type="triangle" w="med" len="med"/>
          </a:ln>
        </p:spPr>
      </p:cxnSp>
      <p:cxnSp>
        <p:nvCxnSpPr>
          <p:cNvPr id="884" name="Google Shape;884;p49"/>
          <p:cNvCxnSpPr/>
          <p:nvPr/>
        </p:nvCxnSpPr>
        <p:spPr>
          <a:xfrm>
            <a:off x="1997738" y="2821338"/>
            <a:ext cx="2100" cy="471600"/>
          </a:xfrm>
          <a:prstGeom prst="straightConnector1">
            <a:avLst/>
          </a:prstGeom>
          <a:noFill/>
          <a:ln w="38100" cap="flat" cmpd="sng">
            <a:solidFill>
              <a:schemeClr val="dk2"/>
            </a:solidFill>
            <a:prstDash val="solid"/>
            <a:round/>
            <a:headEnd type="none" w="med" len="med"/>
            <a:tailEnd type="triangle" w="med" len="med"/>
          </a:ln>
        </p:spPr>
      </p:cxnSp>
      <p:pic>
        <p:nvPicPr>
          <p:cNvPr id="885" name="Google Shape;885;p49"/>
          <p:cNvPicPr preferRelativeResize="0"/>
          <p:nvPr/>
        </p:nvPicPr>
        <p:blipFill>
          <a:blip r:embed="rId6">
            <a:alphaModFix/>
          </a:blip>
          <a:stretch>
            <a:fillRect/>
          </a:stretch>
        </p:blipFill>
        <p:spPr>
          <a:xfrm>
            <a:off x="3367275" y="801955"/>
            <a:ext cx="5369300" cy="2684650"/>
          </a:xfrm>
          <a:prstGeom prst="rect">
            <a:avLst/>
          </a:prstGeom>
          <a:noFill/>
          <a:ln>
            <a:noFill/>
          </a:ln>
        </p:spPr>
      </p:pic>
      <p:sp>
        <p:nvSpPr>
          <p:cNvPr id="886" name="Google Shape;886;p49"/>
          <p:cNvSpPr txBox="1"/>
          <p:nvPr/>
        </p:nvSpPr>
        <p:spPr>
          <a:xfrm>
            <a:off x="6613825" y="2113125"/>
            <a:ext cx="17493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600"/>
              <a:t>à 5h30</a:t>
            </a:r>
            <a:endParaRPr sz="16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90"/>
        <p:cNvGrpSpPr/>
        <p:nvPr/>
      </p:nvGrpSpPr>
      <p:grpSpPr>
        <a:xfrm>
          <a:off x="0" y="0"/>
          <a:ext cx="0" cy="0"/>
          <a:chOff x="0" y="0"/>
          <a:chExt cx="0" cy="0"/>
        </a:xfrm>
      </p:grpSpPr>
      <p:sp>
        <p:nvSpPr>
          <p:cNvPr id="891" name="Google Shape;891;p50"/>
          <p:cNvSpPr txBox="1"/>
          <p:nvPr/>
        </p:nvSpPr>
        <p:spPr>
          <a:xfrm>
            <a:off x="4387700" y="1443088"/>
            <a:ext cx="462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892" name="Google Shape;892;p50"/>
          <p:cNvSpPr txBox="1"/>
          <p:nvPr/>
        </p:nvSpPr>
        <p:spPr>
          <a:xfrm>
            <a:off x="2630830" y="-15050"/>
            <a:ext cx="5713800" cy="11391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fr" sz="3100">
                <a:solidFill>
                  <a:srgbClr val="351C75"/>
                </a:solidFill>
                <a:latin typeface="Black And White Picture"/>
                <a:ea typeface="Black And White Picture"/>
                <a:cs typeface="Black And White Picture"/>
                <a:sym typeface="Black And White Picture"/>
              </a:rPr>
              <a:t>Indique l’heure d’arrivée et de retour du Pôle express.</a:t>
            </a:r>
            <a:endParaRPr sz="3100">
              <a:solidFill>
                <a:srgbClr val="351C75"/>
              </a:solidFill>
              <a:latin typeface="Black And White Picture"/>
              <a:ea typeface="Black And White Picture"/>
              <a:cs typeface="Black And White Picture"/>
              <a:sym typeface="Black And White Picture"/>
            </a:endParaRPr>
          </a:p>
        </p:txBody>
      </p:sp>
      <p:pic>
        <p:nvPicPr>
          <p:cNvPr id="893" name="Google Shape;893;p50"/>
          <p:cNvPicPr preferRelativeResize="0"/>
          <p:nvPr/>
        </p:nvPicPr>
        <p:blipFill>
          <a:blip r:embed="rId3">
            <a:alphaModFix/>
          </a:blip>
          <a:stretch>
            <a:fillRect/>
          </a:stretch>
        </p:blipFill>
        <p:spPr>
          <a:xfrm rot="4112822">
            <a:off x="-184306" y="-201316"/>
            <a:ext cx="2018816" cy="2202981"/>
          </a:xfrm>
          <a:prstGeom prst="rect">
            <a:avLst/>
          </a:prstGeom>
          <a:noFill/>
          <a:ln>
            <a:noFill/>
          </a:ln>
        </p:spPr>
      </p:pic>
      <p:pic>
        <p:nvPicPr>
          <p:cNvPr id="894" name="Google Shape;894;p50"/>
          <p:cNvPicPr preferRelativeResize="0"/>
          <p:nvPr/>
        </p:nvPicPr>
        <p:blipFill>
          <a:blip r:embed="rId4">
            <a:alphaModFix/>
          </a:blip>
          <a:stretch>
            <a:fillRect/>
          </a:stretch>
        </p:blipFill>
        <p:spPr>
          <a:xfrm rot="-1193537">
            <a:off x="7351564" y="3903182"/>
            <a:ext cx="1776073" cy="1417058"/>
          </a:xfrm>
          <a:prstGeom prst="rect">
            <a:avLst/>
          </a:prstGeom>
          <a:noFill/>
          <a:ln>
            <a:noFill/>
          </a:ln>
        </p:spPr>
      </p:pic>
      <p:pic>
        <p:nvPicPr>
          <p:cNvPr id="895" name="Google Shape;895;p50"/>
          <p:cNvPicPr preferRelativeResize="0"/>
          <p:nvPr/>
        </p:nvPicPr>
        <p:blipFill>
          <a:blip r:embed="rId5">
            <a:alphaModFix/>
          </a:blip>
          <a:stretch>
            <a:fillRect/>
          </a:stretch>
        </p:blipFill>
        <p:spPr>
          <a:xfrm>
            <a:off x="5769863" y="679450"/>
            <a:ext cx="2143125" cy="2143125"/>
          </a:xfrm>
          <a:prstGeom prst="rect">
            <a:avLst/>
          </a:prstGeom>
          <a:noFill/>
          <a:ln>
            <a:noFill/>
          </a:ln>
        </p:spPr>
      </p:pic>
      <p:pic>
        <p:nvPicPr>
          <p:cNvPr id="896" name="Google Shape;896;p50"/>
          <p:cNvPicPr preferRelativeResize="0"/>
          <p:nvPr/>
        </p:nvPicPr>
        <p:blipFill>
          <a:blip r:embed="rId5">
            <a:alphaModFix/>
          </a:blip>
          <a:stretch>
            <a:fillRect/>
          </a:stretch>
        </p:blipFill>
        <p:spPr>
          <a:xfrm>
            <a:off x="654025" y="571640"/>
            <a:ext cx="2143125" cy="2143125"/>
          </a:xfrm>
          <a:prstGeom prst="rect">
            <a:avLst/>
          </a:prstGeom>
          <a:noFill/>
          <a:ln>
            <a:noFill/>
          </a:ln>
        </p:spPr>
      </p:pic>
      <p:sp>
        <p:nvSpPr>
          <p:cNvPr id="897" name="Google Shape;897;p50"/>
          <p:cNvSpPr txBox="1"/>
          <p:nvPr/>
        </p:nvSpPr>
        <p:spPr>
          <a:xfrm>
            <a:off x="4460988" y="1220325"/>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2000" b="1"/>
          </a:p>
        </p:txBody>
      </p:sp>
      <p:sp>
        <p:nvSpPr>
          <p:cNvPr id="898" name="Google Shape;898;p50"/>
          <p:cNvSpPr txBox="1"/>
          <p:nvPr/>
        </p:nvSpPr>
        <p:spPr>
          <a:xfrm>
            <a:off x="7515663" y="1142638"/>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2000" b="1"/>
          </a:p>
        </p:txBody>
      </p:sp>
      <p:sp>
        <p:nvSpPr>
          <p:cNvPr id="899" name="Google Shape;899;p50"/>
          <p:cNvSpPr txBox="1"/>
          <p:nvPr/>
        </p:nvSpPr>
        <p:spPr>
          <a:xfrm>
            <a:off x="115750" y="305575"/>
            <a:ext cx="1749300" cy="1077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5800">
                <a:solidFill>
                  <a:srgbClr val="351C75"/>
                </a:solidFill>
                <a:latin typeface="Black And White Picture"/>
                <a:ea typeface="Black And White Picture"/>
                <a:cs typeface="Black And White Picture"/>
                <a:sym typeface="Black And White Picture"/>
              </a:rPr>
              <a:t>M17</a:t>
            </a:r>
            <a:endParaRPr/>
          </a:p>
        </p:txBody>
      </p:sp>
      <p:sp>
        <p:nvSpPr>
          <p:cNvPr id="900" name="Google Shape;900;p50"/>
          <p:cNvSpPr txBox="1"/>
          <p:nvPr/>
        </p:nvSpPr>
        <p:spPr>
          <a:xfrm>
            <a:off x="5931625" y="801950"/>
            <a:ext cx="1231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901" name="Google Shape;901;p50"/>
          <p:cNvPicPr preferRelativeResize="0"/>
          <p:nvPr/>
        </p:nvPicPr>
        <p:blipFill>
          <a:blip r:embed="rId6">
            <a:alphaModFix/>
          </a:blip>
          <a:stretch>
            <a:fillRect/>
          </a:stretch>
        </p:blipFill>
        <p:spPr>
          <a:xfrm>
            <a:off x="-129050" y="2682775"/>
            <a:ext cx="9186165" cy="2684650"/>
          </a:xfrm>
          <a:prstGeom prst="rect">
            <a:avLst/>
          </a:prstGeom>
          <a:noFill/>
          <a:ln>
            <a:noFill/>
          </a:ln>
        </p:spPr>
      </p:pic>
      <p:cxnSp>
        <p:nvCxnSpPr>
          <p:cNvPr id="902" name="Google Shape;902;p50"/>
          <p:cNvCxnSpPr/>
          <p:nvPr/>
        </p:nvCxnSpPr>
        <p:spPr>
          <a:xfrm rot="10800000">
            <a:off x="8604050" y="1080238"/>
            <a:ext cx="26700" cy="499200"/>
          </a:xfrm>
          <a:prstGeom prst="straightConnector1">
            <a:avLst/>
          </a:prstGeom>
          <a:noFill/>
          <a:ln w="38100" cap="flat" cmpd="sng">
            <a:solidFill>
              <a:schemeClr val="dk2"/>
            </a:solidFill>
            <a:prstDash val="solid"/>
            <a:round/>
            <a:headEnd type="none" w="med" len="med"/>
            <a:tailEnd type="triangle" w="med" len="med"/>
          </a:ln>
        </p:spPr>
      </p:cxnSp>
      <p:cxnSp>
        <p:nvCxnSpPr>
          <p:cNvPr id="903" name="Google Shape;903;p50"/>
          <p:cNvCxnSpPr/>
          <p:nvPr/>
        </p:nvCxnSpPr>
        <p:spPr>
          <a:xfrm rot="10800000">
            <a:off x="8756450" y="1232638"/>
            <a:ext cx="26700" cy="499200"/>
          </a:xfrm>
          <a:prstGeom prst="straightConnector1">
            <a:avLst/>
          </a:prstGeom>
          <a:noFill/>
          <a:ln w="38100" cap="flat" cmpd="sng">
            <a:solidFill>
              <a:schemeClr val="dk2"/>
            </a:solidFill>
            <a:prstDash val="solid"/>
            <a:round/>
            <a:headEnd type="none" w="med" len="med"/>
            <a:tailEnd type="triangle" w="med" len="med"/>
          </a:ln>
        </p:spPr>
      </p:cxnSp>
      <p:cxnSp>
        <p:nvCxnSpPr>
          <p:cNvPr id="904" name="Google Shape;904;p50"/>
          <p:cNvCxnSpPr/>
          <p:nvPr/>
        </p:nvCxnSpPr>
        <p:spPr>
          <a:xfrm rot="10800000">
            <a:off x="8603600" y="181150"/>
            <a:ext cx="27600" cy="746700"/>
          </a:xfrm>
          <a:prstGeom prst="straightConnector1">
            <a:avLst/>
          </a:prstGeom>
          <a:noFill/>
          <a:ln w="38100" cap="flat" cmpd="sng">
            <a:solidFill>
              <a:schemeClr val="dk2"/>
            </a:solidFill>
            <a:prstDash val="solid"/>
            <a:round/>
            <a:headEnd type="none" w="med" len="med"/>
            <a:tailEnd type="triangle" w="med" len="med"/>
          </a:ln>
        </p:spPr>
      </p:cxnSp>
      <p:cxnSp>
        <p:nvCxnSpPr>
          <p:cNvPr id="905" name="Google Shape;905;p50"/>
          <p:cNvCxnSpPr/>
          <p:nvPr/>
        </p:nvCxnSpPr>
        <p:spPr>
          <a:xfrm rot="10800000">
            <a:off x="8756000" y="333550"/>
            <a:ext cx="27600" cy="746700"/>
          </a:xfrm>
          <a:prstGeom prst="straightConnector1">
            <a:avLst/>
          </a:prstGeom>
          <a:noFill/>
          <a:ln w="38100" cap="flat" cmpd="sng">
            <a:solidFill>
              <a:schemeClr val="dk2"/>
            </a:solidFill>
            <a:prstDash val="solid"/>
            <a:round/>
            <a:headEnd type="none" w="med" len="med"/>
            <a:tailEnd type="triangle" w="med" len="med"/>
          </a:ln>
        </p:spPr>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09"/>
        <p:cNvGrpSpPr/>
        <p:nvPr/>
      </p:nvGrpSpPr>
      <p:grpSpPr>
        <a:xfrm>
          <a:off x="0" y="0"/>
          <a:ext cx="0" cy="0"/>
          <a:chOff x="0" y="0"/>
          <a:chExt cx="0" cy="0"/>
        </a:xfrm>
      </p:grpSpPr>
      <p:sp>
        <p:nvSpPr>
          <p:cNvPr id="910" name="Google Shape;910;p51"/>
          <p:cNvSpPr txBox="1"/>
          <p:nvPr/>
        </p:nvSpPr>
        <p:spPr>
          <a:xfrm>
            <a:off x="3740725" y="1712925"/>
            <a:ext cx="462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911" name="Google Shape;911;p51"/>
          <p:cNvSpPr txBox="1"/>
          <p:nvPr/>
        </p:nvSpPr>
        <p:spPr>
          <a:xfrm>
            <a:off x="1315525" y="60150"/>
            <a:ext cx="5587800" cy="1215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3600">
                <a:solidFill>
                  <a:srgbClr val="351C75"/>
                </a:solidFill>
                <a:latin typeface="Black And White Picture"/>
                <a:ea typeface="Black And White Picture"/>
                <a:cs typeface="Black And White Picture"/>
                <a:sym typeface="Black And White Picture"/>
              </a:rPr>
              <a:t>i</a:t>
            </a:r>
            <a:r>
              <a:rPr lang="fr" sz="3100">
                <a:solidFill>
                  <a:srgbClr val="351C75"/>
                </a:solidFill>
                <a:latin typeface="Black And White Picture"/>
                <a:ea typeface="Black And White Picture"/>
                <a:cs typeface="Black And White Picture"/>
                <a:sym typeface="Black And White Picture"/>
              </a:rPr>
              <a:t>ndique l’heure d’arrivée et de retour du Pôle express.</a:t>
            </a:r>
            <a:endParaRPr sz="3600">
              <a:solidFill>
                <a:srgbClr val="351C75"/>
              </a:solidFill>
              <a:latin typeface="Black And White Picture"/>
              <a:ea typeface="Black And White Picture"/>
              <a:cs typeface="Black And White Picture"/>
              <a:sym typeface="Black And White Picture"/>
            </a:endParaRPr>
          </a:p>
        </p:txBody>
      </p:sp>
      <p:pic>
        <p:nvPicPr>
          <p:cNvPr id="912" name="Google Shape;912;p51"/>
          <p:cNvPicPr preferRelativeResize="0"/>
          <p:nvPr/>
        </p:nvPicPr>
        <p:blipFill>
          <a:blip r:embed="rId3">
            <a:alphaModFix/>
          </a:blip>
          <a:stretch>
            <a:fillRect/>
          </a:stretch>
        </p:blipFill>
        <p:spPr>
          <a:xfrm rot="4112822">
            <a:off x="-181656" y="-107153"/>
            <a:ext cx="2018816" cy="2202981"/>
          </a:xfrm>
          <a:prstGeom prst="rect">
            <a:avLst/>
          </a:prstGeom>
          <a:noFill/>
          <a:ln>
            <a:noFill/>
          </a:ln>
        </p:spPr>
      </p:pic>
      <p:pic>
        <p:nvPicPr>
          <p:cNvPr id="913" name="Google Shape;913;p51"/>
          <p:cNvPicPr preferRelativeResize="0"/>
          <p:nvPr/>
        </p:nvPicPr>
        <p:blipFill>
          <a:blip r:embed="rId4">
            <a:alphaModFix/>
          </a:blip>
          <a:stretch>
            <a:fillRect/>
          </a:stretch>
        </p:blipFill>
        <p:spPr>
          <a:xfrm rot="-1193537">
            <a:off x="7351564" y="3903182"/>
            <a:ext cx="1776073" cy="1417058"/>
          </a:xfrm>
          <a:prstGeom prst="rect">
            <a:avLst/>
          </a:prstGeom>
          <a:noFill/>
          <a:ln>
            <a:noFill/>
          </a:ln>
        </p:spPr>
      </p:pic>
      <p:pic>
        <p:nvPicPr>
          <p:cNvPr id="914" name="Google Shape;914;p51"/>
          <p:cNvPicPr preferRelativeResize="0"/>
          <p:nvPr/>
        </p:nvPicPr>
        <p:blipFill>
          <a:blip r:embed="rId5">
            <a:alphaModFix/>
          </a:blip>
          <a:stretch>
            <a:fillRect/>
          </a:stretch>
        </p:blipFill>
        <p:spPr>
          <a:xfrm>
            <a:off x="5525688" y="613938"/>
            <a:ext cx="2068849" cy="2068849"/>
          </a:xfrm>
          <a:prstGeom prst="rect">
            <a:avLst/>
          </a:prstGeom>
          <a:noFill/>
          <a:ln>
            <a:noFill/>
          </a:ln>
        </p:spPr>
      </p:pic>
      <p:pic>
        <p:nvPicPr>
          <p:cNvPr id="915" name="Google Shape;915;p51"/>
          <p:cNvPicPr preferRelativeResize="0"/>
          <p:nvPr/>
        </p:nvPicPr>
        <p:blipFill>
          <a:blip r:embed="rId5">
            <a:alphaModFix/>
          </a:blip>
          <a:stretch>
            <a:fillRect/>
          </a:stretch>
        </p:blipFill>
        <p:spPr>
          <a:xfrm>
            <a:off x="667475" y="788990"/>
            <a:ext cx="2143125" cy="2143125"/>
          </a:xfrm>
          <a:prstGeom prst="rect">
            <a:avLst/>
          </a:prstGeom>
          <a:noFill/>
          <a:ln>
            <a:noFill/>
          </a:ln>
        </p:spPr>
      </p:pic>
      <p:sp>
        <p:nvSpPr>
          <p:cNvPr id="916" name="Google Shape;916;p51"/>
          <p:cNvSpPr txBox="1"/>
          <p:nvPr/>
        </p:nvSpPr>
        <p:spPr>
          <a:xfrm>
            <a:off x="1749338" y="1220325"/>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2000" b="1"/>
          </a:p>
        </p:txBody>
      </p:sp>
      <p:sp>
        <p:nvSpPr>
          <p:cNvPr id="917" name="Google Shape;917;p51"/>
          <p:cNvSpPr txBox="1"/>
          <p:nvPr/>
        </p:nvSpPr>
        <p:spPr>
          <a:xfrm>
            <a:off x="4460988" y="1220325"/>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2000" b="1"/>
          </a:p>
        </p:txBody>
      </p:sp>
      <p:sp>
        <p:nvSpPr>
          <p:cNvPr id="918" name="Google Shape;918;p51"/>
          <p:cNvSpPr txBox="1"/>
          <p:nvPr/>
        </p:nvSpPr>
        <p:spPr>
          <a:xfrm>
            <a:off x="7515663" y="1142638"/>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000" b="1"/>
              <a:t>C</a:t>
            </a:r>
            <a:endParaRPr sz="2000" b="1"/>
          </a:p>
        </p:txBody>
      </p:sp>
      <p:cxnSp>
        <p:nvCxnSpPr>
          <p:cNvPr id="919" name="Google Shape;919;p51"/>
          <p:cNvCxnSpPr/>
          <p:nvPr/>
        </p:nvCxnSpPr>
        <p:spPr>
          <a:xfrm rot="10800000">
            <a:off x="1725225" y="956500"/>
            <a:ext cx="27600" cy="746700"/>
          </a:xfrm>
          <a:prstGeom prst="straightConnector1">
            <a:avLst/>
          </a:prstGeom>
          <a:noFill/>
          <a:ln w="38100" cap="flat" cmpd="sng">
            <a:solidFill>
              <a:schemeClr val="dk2"/>
            </a:solidFill>
            <a:prstDash val="solid"/>
            <a:round/>
            <a:headEnd type="none" w="med" len="med"/>
            <a:tailEnd type="triangle" w="med" len="med"/>
          </a:ln>
        </p:spPr>
      </p:cxnSp>
      <p:cxnSp>
        <p:nvCxnSpPr>
          <p:cNvPr id="920" name="Google Shape;920;p51"/>
          <p:cNvCxnSpPr/>
          <p:nvPr/>
        </p:nvCxnSpPr>
        <p:spPr>
          <a:xfrm rot="10800000">
            <a:off x="8603600" y="181150"/>
            <a:ext cx="27600" cy="746700"/>
          </a:xfrm>
          <a:prstGeom prst="straightConnector1">
            <a:avLst/>
          </a:prstGeom>
          <a:noFill/>
          <a:ln w="38100" cap="flat" cmpd="sng">
            <a:solidFill>
              <a:schemeClr val="dk2"/>
            </a:solidFill>
            <a:prstDash val="solid"/>
            <a:round/>
            <a:headEnd type="none" w="med" len="med"/>
            <a:tailEnd type="triangle" w="med" len="med"/>
          </a:ln>
        </p:spPr>
      </p:cxnSp>
      <p:cxnSp>
        <p:nvCxnSpPr>
          <p:cNvPr id="921" name="Google Shape;921;p51"/>
          <p:cNvCxnSpPr/>
          <p:nvPr/>
        </p:nvCxnSpPr>
        <p:spPr>
          <a:xfrm rot="10800000">
            <a:off x="6546300" y="956500"/>
            <a:ext cx="27600" cy="746700"/>
          </a:xfrm>
          <a:prstGeom prst="straightConnector1">
            <a:avLst/>
          </a:prstGeom>
          <a:noFill/>
          <a:ln w="38100" cap="flat" cmpd="sng">
            <a:solidFill>
              <a:schemeClr val="dk2"/>
            </a:solidFill>
            <a:prstDash val="solid"/>
            <a:round/>
            <a:headEnd type="none" w="med" len="med"/>
            <a:tailEnd type="triangle" w="med" len="med"/>
          </a:ln>
        </p:spPr>
      </p:cxnSp>
      <p:cxnSp>
        <p:nvCxnSpPr>
          <p:cNvPr id="922" name="Google Shape;922;p51"/>
          <p:cNvCxnSpPr/>
          <p:nvPr/>
        </p:nvCxnSpPr>
        <p:spPr>
          <a:xfrm rot="10800000">
            <a:off x="1725675" y="1331013"/>
            <a:ext cx="26700" cy="499200"/>
          </a:xfrm>
          <a:prstGeom prst="straightConnector1">
            <a:avLst/>
          </a:prstGeom>
          <a:noFill/>
          <a:ln w="38100" cap="flat" cmpd="sng">
            <a:solidFill>
              <a:schemeClr val="dk2"/>
            </a:solidFill>
            <a:prstDash val="solid"/>
            <a:round/>
            <a:headEnd type="none" w="med" len="med"/>
            <a:tailEnd type="triangle" w="med" len="med"/>
          </a:ln>
        </p:spPr>
      </p:cxnSp>
      <p:cxnSp>
        <p:nvCxnSpPr>
          <p:cNvPr id="923" name="Google Shape;923;p51"/>
          <p:cNvCxnSpPr/>
          <p:nvPr/>
        </p:nvCxnSpPr>
        <p:spPr>
          <a:xfrm>
            <a:off x="6581500" y="1692263"/>
            <a:ext cx="190200" cy="336600"/>
          </a:xfrm>
          <a:prstGeom prst="straightConnector1">
            <a:avLst/>
          </a:prstGeom>
          <a:noFill/>
          <a:ln w="38100" cap="flat" cmpd="sng">
            <a:solidFill>
              <a:schemeClr val="dk2"/>
            </a:solidFill>
            <a:prstDash val="solid"/>
            <a:round/>
            <a:headEnd type="none" w="med" len="med"/>
            <a:tailEnd type="triangle" w="med" len="med"/>
          </a:ln>
        </p:spPr>
      </p:cxnSp>
      <p:sp>
        <p:nvSpPr>
          <p:cNvPr id="924" name="Google Shape;924;p51"/>
          <p:cNvSpPr txBox="1"/>
          <p:nvPr/>
        </p:nvSpPr>
        <p:spPr>
          <a:xfrm>
            <a:off x="1037000" y="3829975"/>
            <a:ext cx="16593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200">
                <a:latin typeface="Comic Sans MS"/>
                <a:ea typeface="Comic Sans MS"/>
                <a:cs typeface="Comic Sans MS"/>
                <a:sym typeface="Comic Sans MS"/>
              </a:rPr>
              <a:t> </a:t>
            </a:r>
            <a:r>
              <a:rPr lang="fr" sz="2200">
                <a:solidFill>
                  <a:srgbClr val="FF0000"/>
                </a:solidFill>
                <a:latin typeface="Comic Sans MS"/>
                <a:ea typeface="Comic Sans MS"/>
                <a:cs typeface="Comic Sans MS"/>
                <a:sym typeface="Comic Sans MS"/>
              </a:rPr>
              <a:t>correction</a:t>
            </a:r>
            <a:r>
              <a:rPr lang="fr" sz="2200">
                <a:latin typeface="Comic Sans MS"/>
                <a:ea typeface="Comic Sans MS"/>
                <a:cs typeface="Comic Sans MS"/>
                <a:sym typeface="Comic Sans MS"/>
              </a:rPr>
              <a:t> </a:t>
            </a:r>
            <a:endParaRPr sz="2700">
              <a:latin typeface="Comic Sans MS"/>
              <a:ea typeface="Comic Sans MS"/>
              <a:cs typeface="Comic Sans MS"/>
              <a:sym typeface="Comic Sans MS"/>
            </a:endParaRPr>
          </a:p>
        </p:txBody>
      </p:sp>
      <p:sp>
        <p:nvSpPr>
          <p:cNvPr id="925" name="Google Shape;925;p51"/>
          <p:cNvSpPr txBox="1"/>
          <p:nvPr/>
        </p:nvSpPr>
        <p:spPr>
          <a:xfrm>
            <a:off x="3866388" y="3829975"/>
            <a:ext cx="1659300" cy="585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600">
                <a:latin typeface="Comic Sans MS"/>
                <a:ea typeface="Comic Sans MS"/>
                <a:cs typeface="Comic Sans MS"/>
                <a:sym typeface="Comic Sans MS"/>
              </a:rPr>
              <a:t> </a:t>
            </a:r>
            <a:r>
              <a:rPr lang="fr" sz="2200">
                <a:solidFill>
                  <a:srgbClr val="FF0000"/>
                </a:solidFill>
                <a:latin typeface="Comic Sans MS"/>
                <a:ea typeface="Comic Sans MS"/>
                <a:cs typeface="Comic Sans MS"/>
                <a:sym typeface="Comic Sans MS"/>
              </a:rPr>
              <a:t>correction</a:t>
            </a:r>
            <a:endParaRPr sz="2500">
              <a:solidFill>
                <a:srgbClr val="FF0000"/>
              </a:solidFill>
              <a:latin typeface="Comic Sans MS"/>
              <a:ea typeface="Comic Sans MS"/>
              <a:cs typeface="Comic Sans MS"/>
              <a:sym typeface="Comic Sans MS"/>
            </a:endParaRPr>
          </a:p>
        </p:txBody>
      </p:sp>
      <p:sp>
        <p:nvSpPr>
          <p:cNvPr id="926" name="Google Shape;926;p51"/>
          <p:cNvSpPr txBox="1"/>
          <p:nvPr/>
        </p:nvSpPr>
        <p:spPr>
          <a:xfrm>
            <a:off x="6854563" y="3755300"/>
            <a:ext cx="16593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200">
                <a:solidFill>
                  <a:srgbClr val="FF0000"/>
                </a:solidFill>
                <a:latin typeface="Comic Sans MS"/>
                <a:ea typeface="Comic Sans MS"/>
                <a:cs typeface="Comic Sans MS"/>
                <a:sym typeface="Comic Sans MS"/>
              </a:rPr>
              <a:t>correction</a:t>
            </a:r>
            <a:r>
              <a:rPr lang="fr" sz="2200">
                <a:latin typeface="Comic Sans MS"/>
                <a:ea typeface="Comic Sans MS"/>
                <a:cs typeface="Comic Sans MS"/>
                <a:sym typeface="Comic Sans MS"/>
              </a:rPr>
              <a:t> </a:t>
            </a:r>
            <a:endParaRPr sz="2700">
              <a:latin typeface="Comic Sans MS"/>
              <a:ea typeface="Comic Sans MS"/>
              <a:cs typeface="Comic Sans MS"/>
              <a:sym typeface="Comic Sans MS"/>
            </a:endParaRPr>
          </a:p>
        </p:txBody>
      </p:sp>
      <p:sp>
        <p:nvSpPr>
          <p:cNvPr id="927" name="Google Shape;927;p51"/>
          <p:cNvSpPr txBox="1"/>
          <p:nvPr/>
        </p:nvSpPr>
        <p:spPr>
          <a:xfrm>
            <a:off x="115750" y="253725"/>
            <a:ext cx="1749300" cy="1077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5800">
                <a:solidFill>
                  <a:srgbClr val="351C75"/>
                </a:solidFill>
                <a:latin typeface="Black And White Picture"/>
                <a:ea typeface="Black And White Picture"/>
                <a:cs typeface="Black And White Picture"/>
                <a:sym typeface="Black And White Picture"/>
              </a:rPr>
              <a:t>M17</a:t>
            </a:r>
            <a:endParaRPr/>
          </a:p>
        </p:txBody>
      </p:sp>
      <p:pic>
        <p:nvPicPr>
          <p:cNvPr id="928" name="Google Shape;928;p51"/>
          <p:cNvPicPr preferRelativeResize="0"/>
          <p:nvPr/>
        </p:nvPicPr>
        <p:blipFill>
          <a:blip r:embed="rId6">
            <a:alphaModFix/>
          </a:blip>
          <a:stretch>
            <a:fillRect/>
          </a:stretch>
        </p:blipFill>
        <p:spPr>
          <a:xfrm>
            <a:off x="-129050" y="2682775"/>
            <a:ext cx="9186165" cy="26846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32"/>
        <p:cNvGrpSpPr/>
        <p:nvPr/>
      </p:nvGrpSpPr>
      <p:grpSpPr>
        <a:xfrm>
          <a:off x="0" y="0"/>
          <a:ext cx="0" cy="0"/>
          <a:chOff x="0" y="0"/>
          <a:chExt cx="0" cy="0"/>
        </a:xfrm>
      </p:grpSpPr>
      <p:sp>
        <p:nvSpPr>
          <p:cNvPr id="933" name="Google Shape;933;p52"/>
          <p:cNvSpPr txBox="1"/>
          <p:nvPr/>
        </p:nvSpPr>
        <p:spPr>
          <a:xfrm>
            <a:off x="3740725" y="1712925"/>
            <a:ext cx="462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934" name="Google Shape;934;p52"/>
          <p:cNvSpPr txBox="1"/>
          <p:nvPr/>
        </p:nvSpPr>
        <p:spPr>
          <a:xfrm>
            <a:off x="2649288" y="63050"/>
            <a:ext cx="40935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3600">
                <a:solidFill>
                  <a:srgbClr val="351C75"/>
                </a:solidFill>
                <a:latin typeface="Black And White Picture"/>
                <a:ea typeface="Black And White Picture"/>
                <a:cs typeface="Black And White Picture"/>
                <a:sym typeface="Black And White Picture"/>
              </a:rPr>
              <a:t>Ai-je raté mon train?</a:t>
            </a:r>
            <a:endParaRPr sz="3600">
              <a:solidFill>
                <a:srgbClr val="351C75"/>
              </a:solidFill>
              <a:latin typeface="Black And White Picture"/>
              <a:ea typeface="Black And White Picture"/>
              <a:cs typeface="Black And White Picture"/>
              <a:sym typeface="Black And White Picture"/>
            </a:endParaRPr>
          </a:p>
        </p:txBody>
      </p:sp>
      <p:pic>
        <p:nvPicPr>
          <p:cNvPr id="935" name="Google Shape;935;p52"/>
          <p:cNvPicPr preferRelativeResize="0"/>
          <p:nvPr/>
        </p:nvPicPr>
        <p:blipFill>
          <a:blip r:embed="rId3">
            <a:alphaModFix/>
          </a:blip>
          <a:stretch>
            <a:fillRect/>
          </a:stretch>
        </p:blipFill>
        <p:spPr>
          <a:xfrm rot="4112822">
            <a:off x="-184306" y="-201316"/>
            <a:ext cx="2018816" cy="2202981"/>
          </a:xfrm>
          <a:prstGeom prst="rect">
            <a:avLst/>
          </a:prstGeom>
          <a:noFill/>
          <a:ln>
            <a:noFill/>
          </a:ln>
        </p:spPr>
      </p:pic>
      <p:pic>
        <p:nvPicPr>
          <p:cNvPr id="936" name="Google Shape;936;p52"/>
          <p:cNvPicPr preferRelativeResize="0"/>
          <p:nvPr/>
        </p:nvPicPr>
        <p:blipFill>
          <a:blip r:embed="rId4">
            <a:alphaModFix/>
          </a:blip>
          <a:stretch>
            <a:fillRect/>
          </a:stretch>
        </p:blipFill>
        <p:spPr>
          <a:xfrm rot="-1193537">
            <a:off x="7351564" y="3903182"/>
            <a:ext cx="1776073" cy="1417058"/>
          </a:xfrm>
          <a:prstGeom prst="rect">
            <a:avLst/>
          </a:prstGeom>
          <a:noFill/>
          <a:ln>
            <a:noFill/>
          </a:ln>
        </p:spPr>
      </p:pic>
      <p:pic>
        <p:nvPicPr>
          <p:cNvPr id="937" name="Google Shape;937;p52"/>
          <p:cNvPicPr preferRelativeResize="0"/>
          <p:nvPr/>
        </p:nvPicPr>
        <p:blipFill>
          <a:blip r:embed="rId5">
            <a:alphaModFix/>
          </a:blip>
          <a:stretch>
            <a:fillRect/>
          </a:stretch>
        </p:blipFill>
        <p:spPr>
          <a:xfrm>
            <a:off x="6612638" y="1500163"/>
            <a:ext cx="2143125" cy="2143125"/>
          </a:xfrm>
          <a:prstGeom prst="rect">
            <a:avLst/>
          </a:prstGeom>
          <a:noFill/>
          <a:ln>
            <a:noFill/>
          </a:ln>
        </p:spPr>
      </p:pic>
      <p:sp>
        <p:nvSpPr>
          <p:cNvPr id="938" name="Google Shape;938;p52"/>
          <p:cNvSpPr txBox="1"/>
          <p:nvPr/>
        </p:nvSpPr>
        <p:spPr>
          <a:xfrm>
            <a:off x="1749338" y="1220325"/>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2000" b="1"/>
          </a:p>
        </p:txBody>
      </p:sp>
      <p:sp>
        <p:nvSpPr>
          <p:cNvPr id="939" name="Google Shape;939;p52"/>
          <p:cNvSpPr txBox="1"/>
          <p:nvPr/>
        </p:nvSpPr>
        <p:spPr>
          <a:xfrm>
            <a:off x="7515663" y="1142638"/>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000" b="1"/>
              <a:t>C</a:t>
            </a:r>
            <a:endParaRPr sz="2000" b="1"/>
          </a:p>
        </p:txBody>
      </p:sp>
      <p:cxnSp>
        <p:nvCxnSpPr>
          <p:cNvPr id="940" name="Google Shape;940;p52"/>
          <p:cNvCxnSpPr/>
          <p:nvPr/>
        </p:nvCxnSpPr>
        <p:spPr>
          <a:xfrm rot="10800000">
            <a:off x="7101900" y="2218650"/>
            <a:ext cx="596100" cy="353100"/>
          </a:xfrm>
          <a:prstGeom prst="straightConnector1">
            <a:avLst/>
          </a:prstGeom>
          <a:noFill/>
          <a:ln w="38100" cap="flat" cmpd="sng">
            <a:solidFill>
              <a:schemeClr val="dk2"/>
            </a:solidFill>
            <a:prstDash val="solid"/>
            <a:round/>
            <a:headEnd type="none" w="med" len="med"/>
            <a:tailEnd type="triangle" w="med" len="med"/>
          </a:ln>
        </p:spPr>
      </p:cxnSp>
      <p:cxnSp>
        <p:nvCxnSpPr>
          <p:cNvPr id="941" name="Google Shape;941;p52"/>
          <p:cNvCxnSpPr/>
          <p:nvPr/>
        </p:nvCxnSpPr>
        <p:spPr>
          <a:xfrm rot="10800000">
            <a:off x="8603600" y="181150"/>
            <a:ext cx="27600" cy="746700"/>
          </a:xfrm>
          <a:prstGeom prst="straightConnector1">
            <a:avLst/>
          </a:prstGeom>
          <a:noFill/>
          <a:ln w="38100" cap="flat" cmpd="sng">
            <a:solidFill>
              <a:schemeClr val="dk2"/>
            </a:solidFill>
            <a:prstDash val="solid"/>
            <a:round/>
            <a:headEnd type="none" w="med" len="med"/>
            <a:tailEnd type="triangle" w="med" len="med"/>
          </a:ln>
        </p:spPr>
      </p:cxnSp>
      <p:cxnSp>
        <p:nvCxnSpPr>
          <p:cNvPr id="942" name="Google Shape;942;p52"/>
          <p:cNvCxnSpPr/>
          <p:nvPr/>
        </p:nvCxnSpPr>
        <p:spPr>
          <a:xfrm rot="10800000">
            <a:off x="8225800" y="181150"/>
            <a:ext cx="27600" cy="746700"/>
          </a:xfrm>
          <a:prstGeom prst="straightConnector1">
            <a:avLst/>
          </a:prstGeom>
          <a:noFill/>
          <a:ln w="38100" cap="flat" cmpd="sng">
            <a:solidFill>
              <a:schemeClr val="dk2"/>
            </a:solidFill>
            <a:prstDash val="solid"/>
            <a:round/>
            <a:headEnd type="none" w="med" len="med"/>
            <a:tailEnd type="triangle" w="med" len="med"/>
          </a:ln>
        </p:spPr>
      </p:cxnSp>
      <p:cxnSp>
        <p:nvCxnSpPr>
          <p:cNvPr id="943" name="Google Shape;943;p52"/>
          <p:cNvCxnSpPr/>
          <p:nvPr/>
        </p:nvCxnSpPr>
        <p:spPr>
          <a:xfrm flipH="1">
            <a:off x="7225575" y="2565588"/>
            <a:ext cx="371700" cy="223200"/>
          </a:xfrm>
          <a:prstGeom prst="straightConnector1">
            <a:avLst/>
          </a:prstGeom>
          <a:noFill/>
          <a:ln w="38100" cap="flat" cmpd="sng">
            <a:solidFill>
              <a:schemeClr val="dk2"/>
            </a:solidFill>
            <a:prstDash val="solid"/>
            <a:round/>
            <a:headEnd type="none" w="med" len="med"/>
            <a:tailEnd type="triangle" w="med" len="med"/>
          </a:ln>
        </p:spPr>
      </p:cxnSp>
      <p:cxnSp>
        <p:nvCxnSpPr>
          <p:cNvPr id="944" name="Google Shape;944;p52"/>
          <p:cNvCxnSpPr/>
          <p:nvPr/>
        </p:nvCxnSpPr>
        <p:spPr>
          <a:xfrm rot="10800000">
            <a:off x="8604050" y="1080238"/>
            <a:ext cx="26700" cy="499200"/>
          </a:xfrm>
          <a:prstGeom prst="straightConnector1">
            <a:avLst/>
          </a:prstGeom>
          <a:noFill/>
          <a:ln w="38100" cap="flat" cmpd="sng">
            <a:solidFill>
              <a:schemeClr val="dk2"/>
            </a:solidFill>
            <a:prstDash val="solid"/>
            <a:round/>
            <a:headEnd type="none" w="med" len="med"/>
            <a:tailEnd type="triangle" w="med" len="med"/>
          </a:ln>
        </p:spPr>
      </p:cxnSp>
      <p:cxnSp>
        <p:nvCxnSpPr>
          <p:cNvPr id="945" name="Google Shape;945;p52"/>
          <p:cNvCxnSpPr/>
          <p:nvPr/>
        </p:nvCxnSpPr>
        <p:spPr>
          <a:xfrm rot="10800000">
            <a:off x="8844975" y="1080250"/>
            <a:ext cx="26700" cy="499200"/>
          </a:xfrm>
          <a:prstGeom prst="straightConnector1">
            <a:avLst/>
          </a:prstGeom>
          <a:noFill/>
          <a:ln w="38100" cap="flat" cmpd="sng">
            <a:solidFill>
              <a:schemeClr val="dk2"/>
            </a:solidFill>
            <a:prstDash val="solid"/>
            <a:round/>
            <a:headEnd type="none" w="med" len="med"/>
            <a:tailEnd type="triangle" w="med" len="med"/>
          </a:ln>
        </p:spPr>
      </p:cxnSp>
      <p:sp>
        <p:nvSpPr>
          <p:cNvPr id="946" name="Google Shape;946;p52"/>
          <p:cNvSpPr txBox="1"/>
          <p:nvPr/>
        </p:nvSpPr>
        <p:spPr>
          <a:xfrm>
            <a:off x="115750" y="305575"/>
            <a:ext cx="1749300" cy="1077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5800">
                <a:solidFill>
                  <a:srgbClr val="351C75"/>
                </a:solidFill>
                <a:latin typeface="Black And White Picture"/>
                <a:ea typeface="Black And White Picture"/>
                <a:cs typeface="Black And White Picture"/>
                <a:sym typeface="Black And White Picture"/>
              </a:rPr>
              <a:t>M18</a:t>
            </a:r>
            <a:endParaRPr/>
          </a:p>
        </p:txBody>
      </p:sp>
      <p:sp>
        <p:nvSpPr>
          <p:cNvPr id="947" name="Google Shape;947;p52"/>
          <p:cNvSpPr txBox="1"/>
          <p:nvPr/>
        </p:nvSpPr>
        <p:spPr>
          <a:xfrm>
            <a:off x="5931625" y="801950"/>
            <a:ext cx="1231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948" name="Google Shape;948;p52"/>
          <p:cNvPicPr preferRelativeResize="0"/>
          <p:nvPr/>
        </p:nvPicPr>
        <p:blipFill>
          <a:blip r:embed="rId6">
            <a:alphaModFix/>
          </a:blip>
          <a:stretch>
            <a:fillRect/>
          </a:stretch>
        </p:blipFill>
        <p:spPr>
          <a:xfrm>
            <a:off x="216625" y="1712925"/>
            <a:ext cx="5715000" cy="2266950"/>
          </a:xfrm>
          <a:prstGeom prst="rect">
            <a:avLst/>
          </a:prstGeom>
          <a:noFill/>
          <a:ln>
            <a:noFill/>
          </a:ln>
        </p:spPr>
      </p:pic>
      <p:sp>
        <p:nvSpPr>
          <p:cNvPr id="949" name="Google Shape;949;p52"/>
          <p:cNvSpPr txBox="1"/>
          <p:nvPr/>
        </p:nvSpPr>
        <p:spPr>
          <a:xfrm>
            <a:off x="1995425" y="2356200"/>
            <a:ext cx="7560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600" b="1">
                <a:highlight>
                  <a:srgbClr val="FFFF00"/>
                </a:highlight>
              </a:rPr>
              <a:t>9h00</a:t>
            </a:r>
            <a:endParaRPr sz="1600" b="1">
              <a:highlight>
                <a:srgbClr val="FFFF00"/>
              </a:highligh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53"/>
        <p:cNvGrpSpPr/>
        <p:nvPr/>
      </p:nvGrpSpPr>
      <p:grpSpPr>
        <a:xfrm>
          <a:off x="0" y="0"/>
          <a:ext cx="0" cy="0"/>
          <a:chOff x="0" y="0"/>
          <a:chExt cx="0" cy="0"/>
        </a:xfrm>
      </p:grpSpPr>
      <p:sp>
        <p:nvSpPr>
          <p:cNvPr id="954" name="Google Shape;954;p53"/>
          <p:cNvSpPr txBox="1"/>
          <p:nvPr/>
        </p:nvSpPr>
        <p:spPr>
          <a:xfrm>
            <a:off x="3740725" y="1712925"/>
            <a:ext cx="462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955" name="Google Shape;955;p53"/>
          <p:cNvSpPr txBox="1"/>
          <p:nvPr/>
        </p:nvSpPr>
        <p:spPr>
          <a:xfrm>
            <a:off x="2809775" y="60150"/>
            <a:ext cx="4093500" cy="184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3600">
                <a:solidFill>
                  <a:srgbClr val="351C75"/>
                </a:solidFill>
                <a:latin typeface="Black And White Picture"/>
                <a:ea typeface="Black And White Picture"/>
                <a:cs typeface="Black And White Picture"/>
                <a:sym typeface="Black And White Picture"/>
              </a:rPr>
              <a:t>Ai-je raté mon train?</a:t>
            </a:r>
            <a:endParaRPr sz="3600">
              <a:solidFill>
                <a:srgbClr val="351C75"/>
              </a:solidFill>
              <a:latin typeface="Black And White Picture"/>
              <a:ea typeface="Black And White Picture"/>
              <a:cs typeface="Black And White Picture"/>
              <a:sym typeface="Black And White Picture"/>
            </a:endParaRPr>
          </a:p>
          <a:p>
            <a:pPr marL="0" lvl="0" indent="0" algn="ctr" rtl="0">
              <a:spcBef>
                <a:spcPts val="0"/>
              </a:spcBef>
              <a:spcAft>
                <a:spcPts val="0"/>
              </a:spcAft>
              <a:buNone/>
            </a:pPr>
            <a:endParaRPr sz="3600">
              <a:solidFill>
                <a:srgbClr val="351C75"/>
              </a:solidFill>
              <a:latin typeface="Black And White Picture"/>
              <a:ea typeface="Black And White Picture"/>
              <a:cs typeface="Black And White Picture"/>
              <a:sym typeface="Black And White Picture"/>
            </a:endParaRPr>
          </a:p>
          <a:p>
            <a:pPr marL="0" lvl="0" indent="0" algn="ctr" rtl="0">
              <a:spcBef>
                <a:spcPts val="0"/>
              </a:spcBef>
              <a:spcAft>
                <a:spcPts val="0"/>
              </a:spcAft>
              <a:buNone/>
            </a:pPr>
            <a:r>
              <a:rPr lang="fr" sz="3600">
                <a:solidFill>
                  <a:srgbClr val="351C75"/>
                </a:solidFill>
                <a:latin typeface="Black And White Picture"/>
                <a:ea typeface="Black And White Picture"/>
                <a:cs typeface="Black And White Picture"/>
                <a:sym typeface="Black And White Picture"/>
              </a:rPr>
              <a:t>NON</a:t>
            </a:r>
            <a:endParaRPr sz="3600">
              <a:solidFill>
                <a:srgbClr val="351C75"/>
              </a:solidFill>
              <a:latin typeface="Black And White Picture"/>
              <a:ea typeface="Black And White Picture"/>
              <a:cs typeface="Black And White Picture"/>
              <a:sym typeface="Black And White Picture"/>
            </a:endParaRPr>
          </a:p>
        </p:txBody>
      </p:sp>
      <p:pic>
        <p:nvPicPr>
          <p:cNvPr id="956" name="Google Shape;956;p53"/>
          <p:cNvPicPr preferRelativeResize="0"/>
          <p:nvPr/>
        </p:nvPicPr>
        <p:blipFill>
          <a:blip r:embed="rId3">
            <a:alphaModFix/>
          </a:blip>
          <a:stretch>
            <a:fillRect/>
          </a:stretch>
        </p:blipFill>
        <p:spPr>
          <a:xfrm rot="4112822">
            <a:off x="-181656" y="-107153"/>
            <a:ext cx="2018816" cy="2202981"/>
          </a:xfrm>
          <a:prstGeom prst="rect">
            <a:avLst/>
          </a:prstGeom>
          <a:noFill/>
          <a:ln>
            <a:noFill/>
          </a:ln>
        </p:spPr>
      </p:pic>
      <p:pic>
        <p:nvPicPr>
          <p:cNvPr id="957" name="Google Shape;957;p53"/>
          <p:cNvPicPr preferRelativeResize="0"/>
          <p:nvPr/>
        </p:nvPicPr>
        <p:blipFill>
          <a:blip r:embed="rId4">
            <a:alphaModFix/>
          </a:blip>
          <a:stretch>
            <a:fillRect/>
          </a:stretch>
        </p:blipFill>
        <p:spPr>
          <a:xfrm rot="-1193537">
            <a:off x="7351564" y="3903182"/>
            <a:ext cx="1776073" cy="1417058"/>
          </a:xfrm>
          <a:prstGeom prst="rect">
            <a:avLst/>
          </a:prstGeom>
          <a:noFill/>
          <a:ln>
            <a:noFill/>
          </a:ln>
        </p:spPr>
      </p:pic>
      <p:sp>
        <p:nvSpPr>
          <p:cNvPr id="958" name="Google Shape;958;p53"/>
          <p:cNvSpPr txBox="1"/>
          <p:nvPr/>
        </p:nvSpPr>
        <p:spPr>
          <a:xfrm rot="-2036774">
            <a:off x="22592" y="901894"/>
            <a:ext cx="3312592" cy="67713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3200">
                <a:solidFill>
                  <a:srgbClr val="FF0000"/>
                </a:solidFill>
                <a:latin typeface="Finger Paint"/>
                <a:ea typeface="Finger Paint"/>
                <a:cs typeface="Finger Paint"/>
                <a:sym typeface="Finger Paint"/>
              </a:rPr>
              <a:t>CORRECTION</a:t>
            </a:r>
            <a:endParaRPr/>
          </a:p>
        </p:txBody>
      </p:sp>
      <p:sp>
        <p:nvSpPr>
          <p:cNvPr id="959" name="Google Shape;959;p53"/>
          <p:cNvSpPr txBox="1"/>
          <p:nvPr/>
        </p:nvSpPr>
        <p:spPr>
          <a:xfrm>
            <a:off x="115750" y="253725"/>
            <a:ext cx="1749300" cy="1077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5800">
                <a:solidFill>
                  <a:srgbClr val="351C75"/>
                </a:solidFill>
                <a:latin typeface="Black And White Picture"/>
                <a:ea typeface="Black And White Picture"/>
                <a:cs typeface="Black And White Picture"/>
                <a:sym typeface="Black And White Picture"/>
              </a:rPr>
              <a:t>M18</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63"/>
        <p:cNvGrpSpPr/>
        <p:nvPr/>
      </p:nvGrpSpPr>
      <p:grpSpPr>
        <a:xfrm>
          <a:off x="0" y="0"/>
          <a:ext cx="0" cy="0"/>
          <a:chOff x="0" y="0"/>
          <a:chExt cx="0" cy="0"/>
        </a:xfrm>
      </p:grpSpPr>
      <p:sp>
        <p:nvSpPr>
          <p:cNvPr id="964" name="Google Shape;964;p54"/>
          <p:cNvSpPr txBox="1"/>
          <p:nvPr/>
        </p:nvSpPr>
        <p:spPr>
          <a:xfrm>
            <a:off x="3740725" y="1712925"/>
            <a:ext cx="462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965" name="Google Shape;965;p54"/>
          <p:cNvSpPr txBox="1"/>
          <p:nvPr/>
        </p:nvSpPr>
        <p:spPr>
          <a:xfrm>
            <a:off x="2649288" y="63050"/>
            <a:ext cx="40935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3600">
                <a:solidFill>
                  <a:srgbClr val="351C75"/>
                </a:solidFill>
                <a:latin typeface="Black And White Picture"/>
                <a:ea typeface="Black And White Picture"/>
                <a:cs typeface="Black And White Picture"/>
                <a:sym typeface="Black And White Picture"/>
              </a:rPr>
              <a:t>Quelle heure est-t-il?</a:t>
            </a:r>
            <a:endParaRPr sz="3600">
              <a:solidFill>
                <a:srgbClr val="351C75"/>
              </a:solidFill>
              <a:latin typeface="Black And White Picture"/>
              <a:ea typeface="Black And White Picture"/>
              <a:cs typeface="Black And White Picture"/>
              <a:sym typeface="Black And White Picture"/>
            </a:endParaRPr>
          </a:p>
        </p:txBody>
      </p:sp>
      <p:pic>
        <p:nvPicPr>
          <p:cNvPr id="966" name="Google Shape;966;p54"/>
          <p:cNvPicPr preferRelativeResize="0"/>
          <p:nvPr/>
        </p:nvPicPr>
        <p:blipFill>
          <a:blip r:embed="rId3">
            <a:alphaModFix/>
          </a:blip>
          <a:stretch>
            <a:fillRect/>
          </a:stretch>
        </p:blipFill>
        <p:spPr>
          <a:xfrm rot="4112822">
            <a:off x="-184306" y="-201316"/>
            <a:ext cx="2018816" cy="2202981"/>
          </a:xfrm>
          <a:prstGeom prst="rect">
            <a:avLst/>
          </a:prstGeom>
          <a:noFill/>
          <a:ln>
            <a:noFill/>
          </a:ln>
        </p:spPr>
      </p:pic>
      <p:pic>
        <p:nvPicPr>
          <p:cNvPr id="967" name="Google Shape;967;p54"/>
          <p:cNvPicPr preferRelativeResize="0"/>
          <p:nvPr/>
        </p:nvPicPr>
        <p:blipFill>
          <a:blip r:embed="rId4">
            <a:alphaModFix/>
          </a:blip>
          <a:stretch>
            <a:fillRect/>
          </a:stretch>
        </p:blipFill>
        <p:spPr>
          <a:xfrm rot="-1193537">
            <a:off x="7351564" y="3903182"/>
            <a:ext cx="1776073" cy="1417058"/>
          </a:xfrm>
          <a:prstGeom prst="rect">
            <a:avLst/>
          </a:prstGeom>
          <a:noFill/>
          <a:ln>
            <a:noFill/>
          </a:ln>
        </p:spPr>
      </p:pic>
      <p:pic>
        <p:nvPicPr>
          <p:cNvPr id="968" name="Google Shape;968;p54"/>
          <p:cNvPicPr preferRelativeResize="0"/>
          <p:nvPr/>
        </p:nvPicPr>
        <p:blipFill>
          <a:blip r:embed="rId5">
            <a:alphaModFix/>
          </a:blip>
          <a:stretch>
            <a:fillRect/>
          </a:stretch>
        </p:blipFill>
        <p:spPr>
          <a:xfrm>
            <a:off x="6612638" y="1500163"/>
            <a:ext cx="2143125" cy="2143125"/>
          </a:xfrm>
          <a:prstGeom prst="rect">
            <a:avLst/>
          </a:prstGeom>
          <a:noFill/>
          <a:ln>
            <a:noFill/>
          </a:ln>
        </p:spPr>
      </p:pic>
      <p:sp>
        <p:nvSpPr>
          <p:cNvPr id="969" name="Google Shape;969;p54"/>
          <p:cNvSpPr txBox="1"/>
          <p:nvPr/>
        </p:nvSpPr>
        <p:spPr>
          <a:xfrm>
            <a:off x="1749338" y="1220325"/>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2000" b="1"/>
          </a:p>
        </p:txBody>
      </p:sp>
      <p:sp>
        <p:nvSpPr>
          <p:cNvPr id="970" name="Google Shape;970;p54"/>
          <p:cNvSpPr txBox="1"/>
          <p:nvPr/>
        </p:nvSpPr>
        <p:spPr>
          <a:xfrm>
            <a:off x="4460988" y="1220325"/>
            <a:ext cx="4701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000" b="1"/>
          </a:p>
        </p:txBody>
      </p:sp>
      <p:sp>
        <p:nvSpPr>
          <p:cNvPr id="971" name="Google Shape;971;p54"/>
          <p:cNvSpPr txBox="1"/>
          <p:nvPr/>
        </p:nvSpPr>
        <p:spPr>
          <a:xfrm>
            <a:off x="7515663" y="1142638"/>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000" b="1"/>
              <a:t>C</a:t>
            </a:r>
            <a:endParaRPr sz="2000" b="1"/>
          </a:p>
        </p:txBody>
      </p:sp>
      <p:cxnSp>
        <p:nvCxnSpPr>
          <p:cNvPr id="972" name="Google Shape;972;p54"/>
          <p:cNvCxnSpPr/>
          <p:nvPr/>
        </p:nvCxnSpPr>
        <p:spPr>
          <a:xfrm rot="10800000">
            <a:off x="7670413" y="1841663"/>
            <a:ext cx="27600" cy="746700"/>
          </a:xfrm>
          <a:prstGeom prst="straightConnector1">
            <a:avLst/>
          </a:prstGeom>
          <a:noFill/>
          <a:ln w="38100" cap="flat" cmpd="sng">
            <a:solidFill>
              <a:schemeClr val="dk2"/>
            </a:solidFill>
            <a:prstDash val="solid"/>
            <a:round/>
            <a:headEnd type="none" w="med" len="med"/>
            <a:tailEnd type="triangle" w="med" len="med"/>
          </a:ln>
        </p:spPr>
      </p:cxnSp>
      <p:cxnSp>
        <p:nvCxnSpPr>
          <p:cNvPr id="973" name="Google Shape;973;p54"/>
          <p:cNvCxnSpPr/>
          <p:nvPr/>
        </p:nvCxnSpPr>
        <p:spPr>
          <a:xfrm rot="10800000">
            <a:off x="8603600" y="181150"/>
            <a:ext cx="27600" cy="746700"/>
          </a:xfrm>
          <a:prstGeom prst="straightConnector1">
            <a:avLst/>
          </a:prstGeom>
          <a:noFill/>
          <a:ln w="38100" cap="flat" cmpd="sng">
            <a:solidFill>
              <a:schemeClr val="dk2"/>
            </a:solidFill>
            <a:prstDash val="solid"/>
            <a:round/>
            <a:headEnd type="none" w="med" len="med"/>
            <a:tailEnd type="triangle" w="med" len="med"/>
          </a:ln>
        </p:spPr>
      </p:cxnSp>
      <p:cxnSp>
        <p:nvCxnSpPr>
          <p:cNvPr id="974" name="Google Shape;974;p54"/>
          <p:cNvCxnSpPr/>
          <p:nvPr/>
        </p:nvCxnSpPr>
        <p:spPr>
          <a:xfrm rot="10800000">
            <a:off x="8225800" y="181150"/>
            <a:ext cx="27600" cy="746700"/>
          </a:xfrm>
          <a:prstGeom prst="straightConnector1">
            <a:avLst/>
          </a:prstGeom>
          <a:noFill/>
          <a:ln w="38100" cap="flat" cmpd="sng">
            <a:solidFill>
              <a:schemeClr val="dk2"/>
            </a:solidFill>
            <a:prstDash val="solid"/>
            <a:round/>
            <a:headEnd type="none" w="med" len="med"/>
            <a:tailEnd type="triangle" w="med" len="med"/>
          </a:ln>
        </p:spPr>
      </p:cxnSp>
      <p:cxnSp>
        <p:nvCxnSpPr>
          <p:cNvPr id="975" name="Google Shape;975;p54"/>
          <p:cNvCxnSpPr/>
          <p:nvPr/>
        </p:nvCxnSpPr>
        <p:spPr>
          <a:xfrm rot="10800000" flipH="1">
            <a:off x="7753000" y="2275100"/>
            <a:ext cx="409800" cy="269700"/>
          </a:xfrm>
          <a:prstGeom prst="straightConnector1">
            <a:avLst/>
          </a:prstGeom>
          <a:noFill/>
          <a:ln w="38100" cap="flat" cmpd="sng">
            <a:solidFill>
              <a:schemeClr val="dk2"/>
            </a:solidFill>
            <a:prstDash val="solid"/>
            <a:round/>
            <a:headEnd type="none" w="med" len="med"/>
            <a:tailEnd type="triangle" w="med" len="med"/>
          </a:ln>
        </p:spPr>
      </p:cxnSp>
      <p:cxnSp>
        <p:nvCxnSpPr>
          <p:cNvPr id="976" name="Google Shape;976;p54"/>
          <p:cNvCxnSpPr/>
          <p:nvPr/>
        </p:nvCxnSpPr>
        <p:spPr>
          <a:xfrm rot="10800000">
            <a:off x="8604050" y="1080238"/>
            <a:ext cx="26700" cy="499200"/>
          </a:xfrm>
          <a:prstGeom prst="straightConnector1">
            <a:avLst/>
          </a:prstGeom>
          <a:noFill/>
          <a:ln w="38100" cap="flat" cmpd="sng">
            <a:solidFill>
              <a:schemeClr val="dk2"/>
            </a:solidFill>
            <a:prstDash val="solid"/>
            <a:round/>
            <a:headEnd type="none" w="med" len="med"/>
            <a:tailEnd type="triangle" w="med" len="med"/>
          </a:ln>
        </p:spPr>
      </p:cxnSp>
      <p:cxnSp>
        <p:nvCxnSpPr>
          <p:cNvPr id="977" name="Google Shape;977;p54"/>
          <p:cNvCxnSpPr/>
          <p:nvPr/>
        </p:nvCxnSpPr>
        <p:spPr>
          <a:xfrm rot="10800000">
            <a:off x="8844975" y="1080250"/>
            <a:ext cx="26700" cy="499200"/>
          </a:xfrm>
          <a:prstGeom prst="straightConnector1">
            <a:avLst/>
          </a:prstGeom>
          <a:noFill/>
          <a:ln w="38100" cap="flat" cmpd="sng">
            <a:solidFill>
              <a:schemeClr val="dk2"/>
            </a:solidFill>
            <a:prstDash val="solid"/>
            <a:round/>
            <a:headEnd type="none" w="med" len="med"/>
            <a:tailEnd type="triangle" w="med" len="med"/>
          </a:ln>
        </p:spPr>
      </p:cxnSp>
      <p:sp>
        <p:nvSpPr>
          <p:cNvPr id="978" name="Google Shape;978;p54"/>
          <p:cNvSpPr txBox="1"/>
          <p:nvPr/>
        </p:nvSpPr>
        <p:spPr>
          <a:xfrm>
            <a:off x="115750" y="305575"/>
            <a:ext cx="1749300" cy="1077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5800">
                <a:solidFill>
                  <a:srgbClr val="351C75"/>
                </a:solidFill>
                <a:latin typeface="Black And White Picture"/>
                <a:ea typeface="Black And White Picture"/>
                <a:cs typeface="Black And White Picture"/>
                <a:sym typeface="Black And White Picture"/>
              </a:rPr>
              <a:t>M19</a:t>
            </a:r>
            <a:endParaRPr/>
          </a:p>
        </p:txBody>
      </p:sp>
      <p:sp>
        <p:nvSpPr>
          <p:cNvPr id="979" name="Google Shape;979;p54"/>
          <p:cNvSpPr txBox="1"/>
          <p:nvPr/>
        </p:nvSpPr>
        <p:spPr>
          <a:xfrm>
            <a:off x="5931625" y="801950"/>
            <a:ext cx="1231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980" name="Google Shape;980;p54"/>
          <p:cNvSpPr txBox="1"/>
          <p:nvPr/>
        </p:nvSpPr>
        <p:spPr>
          <a:xfrm>
            <a:off x="6019500" y="3520250"/>
            <a:ext cx="31245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b="1">
                <a:solidFill>
                  <a:srgbClr val="087B2E"/>
                </a:solidFill>
              </a:rPr>
              <a:t>Ai-je raté mon train?</a:t>
            </a:r>
            <a:endParaRPr b="1">
              <a:solidFill>
                <a:srgbClr val="087B2E"/>
              </a:solidFill>
            </a:endParaRPr>
          </a:p>
        </p:txBody>
      </p:sp>
      <p:pic>
        <p:nvPicPr>
          <p:cNvPr id="981" name="Google Shape;981;p54"/>
          <p:cNvPicPr preferRelativeResize="0"/>
          <p:nvPr/>
        </p:nvPicPr>
        <p:blipFill>
          <a:blip r:embed="rId6">
            <a:alphaModFix/>
          </a:blip>
          <a:stretch>
            <a:fillRect/>
          </a:stretch>
        </p:blipFill>
        <p:spPr>
          <a:xfrm>
            <a:off x="799400" y="1220328"/>
            <a:ext cx="5015250" cy="1989382"/>
          </a:xfrm>
          <a:prstGeom prst="rect">
            <a:avLst/>
          </a:prstGeom>
          <a:noFill/>
          <a:ln>
            <a:noFill/>
          </a:ln>
        </p:spPr>
      </p:pic>
      <p:sp>
        <p:nvSpPr>
          <p:cNvPr id="982" name="Google Shape;982;p54"/>
          <p:cNvSpPr txBox="1"/>
          <p:nvPr/>
        </p:nvSpPr>
        <p:spPr>
          <a:xfrm>
            <a:off x="2242875" y="2383050"/>
            <a:ext cx="830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b="1"/>
              <a:t>15h00</a:t>
            </a:r>
            <a:endParaRPr b="1"/>
          </a:p>
        </p:txBody>
      </p:sp>
      <p:sp>
        <p:nvSpPr>
          <p:cNvPr id="983" name="Google Shape;983;p54"/>
          <p:cNvSpPr txBox="1"/>
          <p:nvPr/>
        </p:nvSpPr>
        <p:spPr>
          <a:xfrm>
            <a:off x="528350" y="3791050"/>
            <a:ext cx="6275700" cy="1262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t>Dans la classe : chaque enfant reçoit un ticket de train. L’enseignant tourne les aiguilles de l’horloge et l’enfant doit se lever à la bonne heure pour monter dans son train. Le chef de gare (élève ou enseignant) valide le ticket si c’est le bon horaire! Beaucoup de variables didactiques possibles jusqu’en cycle 3!</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87"/>
        <p:cNvGrpSpPr/>
        <p:nvPr/>
      </p:nvGrpSpPr>
      <p:grpSpPr>
        <a:xfrm>
          <a:off x="0" y="0"/>
          <a:ext cx="0" cy="0"/>
          <a:chOff x="0" y="0"/>
          <a:chExt cx="0" cy="0"/>
        </a:xfrm>
      </p:grpSpPr>
      <p:sp>
        <p:nvSpPr>
          <p:cNvPr id="988" name="Google Shape;988;p55"/>
          <p:cNvSpPr txBox="1"/>
          <p:nvPr/>
        </p:nvSpPr>
        <p:spPr>
          <a:xfrm>
            <a:off x="3740725" y="1712925"/>
            <a:ext cx="462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989" name="Google Shape;989;p55"/>
          <p:cNvSpPr txBox="1"/>
          <p:nvPr/>
        </p:nvSpPr>
        <p:spPr>
          <a:xfrm>
            <a:off x="2809775" y="60150"/>
            <a:ext cx="40935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3600">
                <a:solidFill>
                  <a:srgbClr val="351C75"/>
                </a:solidFill>
                <a:latin typeface="Black And White Picture"/>
                <a:ea typeface="Black And White Picture"/>
                <a:cs typeface="Black And White Picture"/>
                <a:sym typeface="Black And White Picture"/>
              </a:rPr>
              <a:t>Quelle heure est-t-il?</a:t>
            </a:r>
            <a:endParaRPr sz="3600">
              <a:solidFill>
                <a:srgbClr val="351C75"/>
              </a:solidFill>
              <a:latin typeface="Black And White Picture"/>
              <a:ea typeface="Black And White Picture"/>
              <a:cs typeface="Black And White Picture"/>
              <a:sym typeface="Black And White Picture"/>
            </a:endParaRPr>
          </a:p>
        </p:txBody>
      </p:sp>
      <p:pic>
        <p:nvPicPr>
          <p:cNvPr id="990" name="Google Shape;990;p55"/>
          <p:cNvPicPr preferRelativeResize="0"/>
          <p:nvPr/>
        </p:nvPicPr>
        <p:blipFill>
          <a:blip r:embed="rId3">
            <a:alphaModFix/>
          </a:blip>
          <a:stretch>
            <a:fillRect/>
          </a:stretch>
        </p:blipFill>
        <p:spPr>
          <a:xfrm rot="4112822">
            <a:off x="-181656" y="-107153"/>
            <a:ext cx="2018816" cy="2202981"/>
          </a:xfrm>
          <a:prstGeom prst="rect">
            <a:avLst/>
          </a:prstGeom>
          <a:noFill/>
          <a:ln>
            <a:noFill/>
          </a:ln>
        </p:spPr>
      </p:pic>
      <p:pic>
        <p:nvPicPr>
          <p:cNvPr id="991" name="Google Shape;991;p55"/>
          <p:cNvPicPr preferRelativeResize="0"/>
          <p:nvPr/>
        </p:nvPicPr>
        <p:blipFill>
          <a:blip r:embed="rId4">
            <a:alphaModFix/>
          </a:blip>
          <a:stretch>
            <a:fillRect/>
          </a:stretch>
        </p:blipFill>
        <p:spPr>
          <a:xfrm rot="-1193537">
            <a:off x="7351564" y="3903182"/>
            <a:ext cx="1776073" cy="1417058"/>
          </a:xfrm>
          <a:prstGeom prst="rect">
            <a:avLst/>
          </a:prstGeom>
          <a:noFill/>
          <a:ln>
            <a:noFill/>
          </a:ln>
        </p:spPr>
      </p:pic>
      <p:pic>
        <p:nvPicPr>
          <p:cNvPr id="992" name="Google Shape;992;p55"/>
          <p:cNvPicPr preferRelativeResize="0"/>
          <p:nvPr/>
        </p:nvPicPr>
        <p:blipFill>
          <a:blip r:embed="rId5">
            <a:alphaModFix/>
          </a:blip>
          <a:stretch>
            <a:fillRect/>
          </a:stretch>
        </p:blipFill>
        <p:spPr>
          <a:xfrm>
            <a:off x="6612650" y="1675763"/>
            <a:ext cx="2143125" cy="2143125"/>
          </a:xfrm>
          <a:prstGeom prst="rect">
            <a:avLst/>
          </a:prstGeom>
          <a:noFill/>
          <a:ln>
            <a:noFill/>
          </a:ln>
        </p:spPr>
      </p:pic>
      <p:pic>
        <p:nvPicPr>
          <p:cNvPr id="993" name="Google Shape;993;p55"/>
          <p:cNvPicPr preferRelativeResize="0"/>
          <p:nvPr/>
        </p:nvPicPr>
        <p:blipFill>
          <a:blip r:embed="rId5">
            <a:alphaModFix/>
          </a:blip>
          <a:stretch>
            <a:fillRect/>
          </a:stretch>
        </p:blipFill>
        <p:spPr>
          <a:xfrm>
            <a:off x="3661613" y="1712913"/>
            <a:ext cx="2068849" cy="2068849"/>
          </a:xfrm>
          <a:prstGeom prst="rect">
            <a:avLst/>
          </a:prstGeom>
          <a:noFill/>
          <a:ln>
            <a:noFill/>
          </a:ln>
        </p:spPr>
      </p:pic>
      <p:pic>
        <p:nvPicPr>
          <p:cNvPr id="994" name="Google Shape;994;p55"/>
          <p:cNvPicPr preferRelativeResize="0"/>
          <p:nvPr/>
        </p:nvPicPr>
        <p:blipFill>
          <a:blip r:embed="rId5">
            <a:alphaModFix/>
          </a:blip>
          <a:stretch>
            <a:fillRect/>
          </a:stretch>
        </p:blipFill>
        <p:spPr>
          <a:xfrm>
            <a:off x="912825" y="1712915"/>
            <a:ext cx="2143125" cy="2143125"/>
          </a:xfrm>
          <a:prstGeom prst="rect">
            <a:avLst/>
          </a:prstGeom>
          <a:noFill/>
          <a:ln>
            <a:noFill/>
          </a:ln>
        </p:spPr>
      </p:pic>
      <p:sp>
        <p:nvSpPr>
          <p:cNvPr id="995" name="Google Shape;995;p55"/>
          <p:cNvSpPr txBox="1"/>
          <p:nvPr/>
        </p:nvSpPr>
        <p:spPr>
          <a:xfrm>
            <a:off x="1749338" y="1220325"/>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000" b="1"/>
              <a:t>A</a:t>
            </a:r>
            <a:endParaRPr sz="2000" b="1"/>
          </a:p>
        </p:txBody>
      </p:sp>
      <p:sp>
        <p:nvSpPr>
          <p:cNvPr id="996" name="Google Shape;996;p55"/>
          <p:cNvSpPr txBox="1"/>
          <p:nvPr/>
        </p:nvSpPr>
        <p:spPr>
          <a:xfrm>
            <a:off x="4460988" y="1220325"/>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000" b="1"/>
              <a:t>B</a:t>
            </a:r>
            <a:endParaRPr sz="2000" b="1"/>
          </a:p>
        </p:txBody>
      </p:sp>
      <p:sp>
        <p:nvSpPr>
          <p:cNvPr id="997" name="Google Shape;997;p55"/>
          <p:cNvSpPr txBox="1"/>
          <p:nvPr/>
        </p:nvSpPr>
        <p:spPr>
          <a:xfrm>
            <a:off x="7515663" y="1142638"/>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000" b="1"/>
              <a:t>C</a:t>
            </a:r>
            <a:endParaRPr sz="2000" b="1"/>
          </a:p>
        </p:txBody>
      </p:sp>
      <p:cxnSp>
        <p:nvCxnSpPr>
          <p:cNvPr id="998" name="Google Shape;998;p55"/>
          <p:cNvCxnSpPr/>
          <p:nvPr/>
        </p:nvCxnSpPr>
        <p:spPr>
          <a:xfrm rot="10800000">
            <a:off x="7848000" y="181150"/>
            <a:ext cx="27600" cy="746700"/>
          </a:xfrm>
          <a:prstGeom prst="straightConnector1">
            <a:avLst/>
          </a:prstGeom>
          <a:noFill/>
          <a:ln w="38100" cap="flat" cmpd="sng">
            <a:solidFill>
              <a:schemeClr val="dk2"/>
            </a:solidFill>
            <a:prstDash val="solid"/>
            <a:round/>
            <a:headEnd type="none" w="med" len="med"/>
            <a:tailEnd type="triangle" w="med" len="med"/>
          </a:ln>
        </p:spPr>
      </p:cxnSp>
      <p:cxnSp>
        <p:nvCxnSpPr>
          <p:cNvPr id="999" name="Google Shape;999;p55"/>
          <p:cNvCxnSpPr/>
          <p:nvPr/>
        </p:nvCxnSpPr>
        <p:spPr>
          <a:xfrm rot="10800000">
            <a:off x="8603600" y="181150"/>
            <a:ext cx="27600" cy="746700"/>
          </a:xfrm>
          <a:prstGeom prst="straightConnector1">
            <a:avLst/>
          </a:prstGeom>
          <a:noFill/>
          <a:ln w="38100" cap="flat" cmpd="sng">
            <a:solidFill>
              <a:schemeClr val="dk2"/>
            </a:solidFill>
            <a:prstDash val="solid"/>
            <a:round/>
            <a:headEnd type="none" w="med" len="med"/>
            <a:tailEnd type="triangle" w="med" len="med"/>
          </a:ln>
        </p:spPr>
      </p:cxnSp>
      <p:cxnSp>
        <p:nvCxnSpPr>
          <p:cNvPr id="1000" name="Google Shape;1000;p55"/>
          <p:cNvCxnSpPr/>
          <p:nvPr/>
        </p:nvCxnSpPr>
        <p:spPr>
          <a:xfrm rot="10800000">
            <a:off x="8225800" y="181150"/>
            <a:ext cx="27600" cy="746700"/>
          </a:xfrm>
          <a:prstGeom prst="straightConnector1">
            <a:avLst/>
          </a:prstGeom>
          <a:noFill/>
          <a:ln w="38100" cap="flat" cmpd="sng">
            <a:solidFill>
              <a:schemeClr val="dk2"/>
            </a:solidFill>
            <a:prstDash val="solid"/>
            <a:round/>
            <a:headEnd type="none" w="med" len="med"/>
            <a:tailEnd type="triangle" w="med" len="med"/>
          </a:ln>
        </p:spPr>
      </p:cxnSp>
      <p:cxnSp>
        <p:nvCxnSpPr>
          <p:cNvPr id="1001" name="Google Shape;1001;p55"/>
          <p:cNvCxnSpPr/>
          <p:nvPr/>
        </p:nvCxnSpPr>
        <p:spPr>
          <a:xfrm rot="10800000">
            <a:off x="8363125" y="1080250"/>
            <a:ext cx="26700" cy="499200"/>
          </a:xfrm>
          <a:prstGeom prst="straightConnector1">
            <a:avLst/>
          </a:prstGeom>
          <a:noFill/>
          <a:ln w="38100" cap="flat" cmpd="sng">
            <a:solidFill>
              <a:schemeClr val="dk2"/>
            </a:solidFill>
            <a:prstDash val="solid"/>
            <a:round/>
            <a:headEnd type="none" w="med" len="med"/>
            <a:tailEnd type="triangle" w="med" len="med"/>
          </a:ln>
        </p:spPr>
      </p:cxnSp>
      <p:cxnSp>
        <p:nvCxnSpPr>
          <p:cNvPr id="1002" name="Google Shape;1002;p55"/>
          <p:cNvCxnSpPr/>
          <p:nvPr/>
        </p:nvCxnSpPr>
        <p:spPr>
          <a:xfrm rot="10800000">
            <a:off x="8604050" y="1080238"/>
            <a:ext cx="26700" cy="499200"/>
          </a:xfrm>
          <a:prstGeom prst="straightConnector1">
            <a:avLst/>
          </a:prstGeom>
          <a:noFill/>
          <a:ln w="38100" cap="flat" cmpd="sng">
            <a:solidFill>
              <a:schemeClr val="dk2"/>
            </a:solidFill>
            <a:prstDash val="solid"/>
            <a:round/>
            <a:headEnd type="none" w="med" len="med"/>
            <a:tailEnd type="triangle" w="med" len="med"/>
          </a:ln>
        </p:spPr>
      </p:cxnSp>
      <p:cxnSp>
        <p:nvCxnSpPr>
          <p:cNvPr id="1003" name="Google Shape;1003;p55"/>
          <p:cNvCxnSpPr/>
          <p:nvPr/>
        </p:nvCxnSpPr>
        <p:spPr>
          <a:xfrm rot="10800000">
            <a:off x="8844975" y="1080250"/>
            <a:ext cx="26700" cy="499200"/>
          </a:xfrm>
          <a:prstGeom prst="straightConnector1">
            <a:avLst/>
          </a:prstGeom>
          <a:noFill/>
          <a:ln w="38100" cap="flat" cmpd="sng">
            <a:solidFill>
              <a:schemeClr val="dk2"/>
            </a:solidFill>
            <a:prstDash val="solid"/>
            <a:round/>
            <a:headEnd type="none" w="med" len="med"/>
            <a:tailEnd type="triangle" w="med" len="med"/>
          </a:ln>
        </p:spPr>
      </p:cxnSp>
      <p:sp>
        <p:nvSpPr>
          <p:cNvPr id="1004" name="Google Shape;1004;p55"/>
          <p:cNvSpPr txBox="1"/>
          <p:nvPr/>
        </p:nvSpPr>
        <p:spPr>
          <a:xfrm>
            <a:off x="1037000" y="3829975"/>
            <a:ext cx="16593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200">
                <a:latin typeface="Comic Sans MS"/>
                <a:ea typeface="Comic Sans MS"/>
                <a:cs typeface="Comic Sans MS"/>
                <a:sym typeface="Comic Sans MS"/>
              </a:rPr>
              <a:t> </a:t>
            </a:r>
            <a:r>
              <a:rPr lang="fr" sz="2200">
                <a:solidFill>
                  <a:srgbClr val="FF0000"/>
                </a:solidFill>
                <a:latin typeface="Comic Sans MS"/>
                <a:ea typeface="Comic Sans MS"/>
                <a:cs typeface="Comic Sans MS"/>
                <a:sym typeface="Comic Sans MS"/>
              </a:rPr>
              <a:t>correction</a:t>
            </a:r>
            <a:r>
              <a:rPr lang="fr" sz="2200">
                <a:latin typeface="Comic Sans MS"/>
                <a:ea typeface="Comic Sans MS"/>
                <a:cs typeface="Comic Sans MS"/>
                <a:sym typeface="Comic Sans MS"/>
              </a:rPr>
              <a:t> </a:t>
            </a:r>
            <a:endParaRPr sz="2700">
              <a:latin typeface="Comic Sans MS"/>
              <a:ea typeface="Comic Sans MS"/>
              <a:cs typeface="Comic Sans MS"/>
              <a:sym typeface="Comic Sans MS"/>
            </a:endParaRPr>
          </a:p>
        </p:txBody>
      </p:sp>
      <p:sp>
        <p:nvSpPr>
          <p:cNvPr id="1005" name="Google Shape;1005;p55"/>
          <p:cNvSpPr txBox="1"/>
          <p:nvPr/>
        </p:nvSpPr>
        <p:spPr>
          <a:xfrm>
            <a:off x="3866388" y="3829975"/>
            <a:ext cx="1659300" cy="585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600">
                <a:latin typeface="Comic Sans MS"/>
                <a:ea typeface="Comic Sans MS"/>
                <a:cs typeface="Comic Sans MS"/>
                <a:sym typeface="Comic Sans MS"/>
              </a:rPr>
              <a:t> </a:t>
            </a:r>
            <a:r>
              <a:rPr lang="fr" sz="2200">
                <a:solidFill>
                  <a:srgbClr val="FF0000"/>
                </a:solidFill>
                <a:latin typeface="Comic Sans MS"/>
                <a:ea typeface="Comic Sans MS"/>
                <a:cs typeface="Comic Sans MS"/>
                <a:sym typeface="Comic Sans MS"/>
              </a:rPr>
              <a:t>correction</a:t>
            </a:r>
            <a:endParaRPr sz="2500">
              <a:solidFill>
                <a:srgbClr val="FF0000"/>
              </a:solidFill>
              <a:latin typeface="Comic Sans MS"/>
              <a:ea typeface="Comic Sans MS"/>
              <a:cs typeface="Comic Sans MS"/>
              <a:sym typeface="Comic Sans MS"/>
            </a:endParaRPr>
          </a:p>
        </p:txBody>
      </p:sp>
      <p:sp>
        <p:nvSpPr>
          <p:cNvPr id="1006" name="Google Shape;1006;p55"/>
          <p:cNvSpPr txBox="1"/>
          <p:nvPr/>
        </p:nvSpPr>
        <p:spPr>
          <a:xfrm>
            <a:off x="6854563" y="3755300"/>
            <a:ext cx="16593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200">
                <a:solidFill>
                  <a:srgbClr val="FF0000"/>
                </a:solidFill>
                <a:latin typeface="Comic Sans MS"/>
                <a:ea typeface="Comic Sans MS"/>
                <a:cs typeface="Comic Sans MS"/>
                <a:sym typeface="Comic Sans MS"/>
              </a:rPr>
              <a:t>correction</a:t>
            </a:r>
            <a:r>
              <a:rPr lang="fr" sz="2200">
                <a:latin typeface="Comic Sans MS"/>
                <a:ea typeface="Comic Sans MS"/>
                <a:cs typeface="Comic Sans MS"/>
                <a:sym typeface="Comic Sans MS"/>
              </a:rPr>
              <a:t> </a:t>
            </a:r>
            <a:endParaRPr sz="2700">
              <a:latin typeface="Comic Sans MS"/>
              <a:ea typeface="Comic Sans MS"/>
              <a:cs typeface="Comic Sans MS"/>
              <a:sym typeface="Comic Sans MS"/>
            </a:endParaRPr>
          </a:p>
        </p:txBody>
      </p:sp>
      <p:sp>
        <p:nvSpPr>
          <p:cNvPr id="1007" name="Google Shape;1007;p55"/>
          <p:cNvSpPr txBox="1"/>
          <p:nvPr/>
        </p:nvSpPr>
        <p:spPr>
          <a:xfrm rot="-2036774">
            <a:off x="82742" y="883542"/>
            <a:ext cx="3312592" cy="89263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3200">
                <a:solidFill>
                  <a:srgbClr val="FF0000"/>
                </a:solidFill>
                <a:latin typeface="Finger Paint"/>
                <a:ea typeface="Finger Paint"/>
                <a:cs typeface="Finger Paint"/>
                <a:sym typeface="Finger Paint"/>
              </a:rPr>
              <a:t>CORRECTION</a:t>
            </a:r>
            <a:endParaRPr sz="3200">
              <a:solidFill>
                <a:srgbClr val="FF0000"/>
              </a:solidFill>
              <a:latin typeface="Finger Paint"/>
              <a:ea typeface="Finger Paint"/>
              <a:cs typeface="Finger Paint"/>
              <a:sym typeface="Finger Paint"/>
            </a:endParaRPr>
          </a:p>
          <a:p>
            <a:pPr marL="0" lvl="0" indent="0" algn="l" rtl="0">
              <a:spcBef>
                <a:spcPts val="0"/>
              </a:spcBef>
              <a:spcAft>
                <a:spcPts val="0"/>
              </a:spcAft>
              <a:buNone/>
            </a:pPr>
            <a:endParaRPr/>
          </a:p>
        </p:txBody>
      </p:sp>
      <p:sp>
        <p:nvSpPr>
          <p:cNvPr id="1008" name="Google Shape;1008;p55"/>
          <p:cNvSpPr txBox="1"/>
          <p:nvPr/>
        </p:nvSpPr>
        <p:spPr>
          <a:xfrm>
            <a:off x="115750" y="253725"/>
            <a:ext cx="1749300" cy="1077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5800">
                <a:solidFill>
                  <a:srgbClr val="351C75"/>
                </a:solidFill>
                <a:latin typeface="Black And White Picture"/>
                <a:ea typeface="Black And White Picture"/>
                <a:cs typeface="Black And White Picture"/>
                <a:sym typeface="Black And White Picture"/>
              </a:rPr>
              <a:t>M19</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12"/>
        <p:cNvGrpSpPr/>
        <p:nvPr/>
      </p:nvGrpSpPr>
      <p:grpSpPr>
        <a:xfrm>
          <a:off x="0" y="0"/>
          <a:ext cx="0" cy="0"/>
          <a:chOff x="0" y="0"/>
          <a:chExt cx="0" cy="0"/>
        </a:xfrm>
      </p:grpSpPr>
      <p:sp>
        <p:nvSpPr>
          <p:cNvPr id="1013" name="Google Shape;1013;p56"/>
          <p:cNvSpPr txBox="1"/>
          <p:nvPr/>
        </p:nvSpPr>
        <p:spPr>
          <a:xfrm>
            <a:off x="3740725" y="1712925"/>
            <a:ext cx="462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014" name="Google Shape;1014;p56"/>
          <p:cNvSpPr txBox="1"/>
          <p:nvPr/>
        </p:nvSpPr>
        <p:spPr>
          <a:xfrm>
            <a:off x="2649288" y="63050"/>
            <a:ext cx="40935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3600">
                <a:solidFill>
                  <a:srgbClr val="351C75"/>
                </a:solidFill>
                <a:latin typeface="Black And White Picture"/>
                <a:ea typeface="Black And White Picture"/>
                <a:cs typeface="Black And White Picture"/>
                <a:sym typeface="Black And White Picture"/>
              </a:rPr>
              <a:t>Quelle heure est-t-il?</a:t>
            </a:r>
            <a:endParaRPr sz="3600">
              <a:solidFill>
                <a:srgbClr val="351C75"/>
              </a:solidFill>
              <a:latin typeface="Black And White Picture"/>
              <a:ea typeface="Black And White Picture"/>
              <a:cs typeface="Black And White Picture"/>
              <a:sym typeface="Black And White Picture"/>
            </a:endParaRPr>
          </a:p>
        </p:txBody>
      </p:sp>
      <p:pic>
        <p:nvPicPr>
          <p:cNvPr id="1015" name="Google Shape;1015;p56"/>
          <p:cNvPicPr preferRelativeResize="0"/>
          <p:nvPr/>
        </p:nvPicPr>
        <p:blipFill>
          <a:blip r:embed="rId3">
            <a:alphaModFix/>
          </a:blip>
          <a:stretch>
            <a:fillRect/>
          </a:stretch>
        </p:blipFill>
        <p:spPr>
          <a:xfrm rot="4112822">
            <a:off x="-184306" y="-201316"/>
            <a:ext cx="2018816" cy="2202981"/>
          </a:xfrm>
          <a:prstGeom prst="rect">
            <a:avLst/>
          </a:prstGeom>
          <a:noFill/>
          <a:ln>
            <a:noFill/>
          </a:ln>
        </p:spPr>
      </p:pic>
      <p:pic>
        <p:nvPicPr>
          <p:cNvPr id="1016" name="Google Shape;1016;p56"/>
          <p:cNvPicPr preferRelativeResize="0"/>
          <p:nvPr/>
        </p:nvPicPr>
        <p:blipFill>
          <a:blip r:embed="rId4">
            <a:alphaModFix/>
          </a:blip>
          <a:stretch>
            <a:fillRect/>
          </a:stretch>
        </p:blipFill>
        <p:spPr>
          <a:xfrm rot="-1193537">
            <a:off x="7351564" y="3903182"/>
            <a:ext cx="1776073" cy="1417058"/>
          </a:xfrm>
          <a:prstGeom prst="rect">
            <a:avLst/>
          </a:prstGeom>
          <a:noFill/>
          <a:ln>
            <a:noFill/>
          </a:ln>
        </p:spPr>
      </p:pic>
      <p:pic>
        <p:nvPicPr>
          <p:cNvPr id="1017" name="Google Shape;1017;p56"/>
          <p:cNvPicPr preferRelativeResize="0"/>
          <p:nvPr/>
        </p:nvPicPr>
        <p:blipFill>
          <a:blip r:embed="rId5">
            <a:alphaModFix/>
          </a:blip>
          <a:stretch>
            <a:fillRect/>
          </a:stretch>
        </p:blipFill>
        <p:spPr>
          <a:xfrm>
            <a:off x="6542000" y="1500175"/>
            <a:ext cx="2143125" cy="2143125"/>
          </a:xfrm>
          <a:prstGeom prst="rect">
            <a:avLst/>
          </a:prstGeom>
          <a:noFill/>
          <a:ln>
            <a:noFill/>
          </a:ln>
        </p:spPr>
      </p:pic>
      <p:sp>
        <p:nvSpPr>
          <p:cNvPr id="1018" name="Google Shape;1018;p56"/>
          <p:cNvSpPr txBox="1"/>
          <p:nvPr/>
        </p:nvSpPr>
        <p:spPr>
          <a:xfrm>
            <a:off x="4460988" y="1220325"/>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2000" b="1"/>
          </a:p>
        </p:txBody>
      </p:sp>
      <p:sp>
        <p:nvSpPr>
          <p:cNvPr id="1019" name="Google Shape;1019;p56"/>
          <p:cNvSpPr txBox="1"/>
          <p:nvPr/>
        </p:nvSpPr>
        <p:spPr>
          <a:xfrm>
            <a:off x="7515663" y="1142638"/>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000" b="1"/>
              <a:t>C</a:t>
            </a:r>
            <a:endParaRPr sz="2000" b="1"/>
          </a:p>
        </p:txBody>
      </p:sp>
      <p:cxnSp>
        <p:nvCxnSpPr>
          <p:cNvPr id="1020" name="Google Shape;1020;p56"/>
          <p:cNvCxnSpPr/>
          <p:nvPr/>
        </p:nvCxnSpPr>
        <p:spPr>
          <a:xfrm>
            <a:off x="7685600" y="2553175"/>
            <a:ext cx="395100" cy="172200"/>
          </a:xfrm>
          <a:prstGeom prst="straightConnector1">
            <a:avLst/>
          </a:prstGeom>
          <a:noFill/>
          <a:ln w="38100" cap="flat" cmpd="sng">
            <a:solidFill>
              <a:schemeClr val="dk2"/>
            </a:solidFill>
            <a:prstDash val="solid"/>
            <a:round/>
            <a:headEnd type="none" w="med" len="med"/>
            <a:tailEnd type="triangle" w="med" len="med"/>
          </a:ln>
        </p:spPr>
      </p:cxnSp>
      <p:cxnSp>
        <p:nvCxnSpPr>
          <p:cNvPr id="1021" name="Google Shape;1021;p56"/>
          <p:cNvCxnSpPr/>
          <p:nvPr/>
        </p:nvCxnSpPr>
        <p:spPr>
          <a:xfrm rot="10800000">
            <a:off x="8603600" y="181150"/>
            <a:ext cx="27600" cy="746700"/>
          </a:xfrm>
          <a:prstGeom prst="straightConnector1">
            <a:avLst/>
          </a:prstGeom>
          <a:noFill/>
          <a:ln w="38100" cap="flat" cmpd="sng">
            <a:solidFill>
              <a:schemeClr val="dk2"/>
            </a:solidFill>
            <a:prstDash val="solid"/>
            <a:round/>
            <a:headEnd type="none" w="med" len="med"/>
            <a:tailEnd type="triangle" w="med" len="med"/>
          </a:ln>
        </p:spPr>
      </p:cxnSp>
      <p:cxnSp>
        <p:nvCxnSpPr>
          <p:cNvPr id="1022" name="Google Shape;1022;p56"/>
          <p:cNvCxnSpPr/>
          <p:nvPr/>
        </p:nvCxnSpPr>
        <p:spPr>
          <a:xfrm rot="10800000">
            <a:off x="6987300" y="2221400"/>
            <a:ext cx="625500" cy="323400"/>
          </a:xfrm>
          <a:prstGeom prst="straightConnector1">
            <a:avLst/>
          </a:prstGeom>
          <a:noFill/>
          <a:ln w="38100" cap="flat" cmpd="sng">
            <a:solidFill>
              <a:schemeClr val="dk2"/>
            </a:solidFill>
            <a:prstDash val="solid"/>
            <a:round/>
            <a:headEnd type="none" w="med" len="med"/>
            <a:tailEnd type="triangle" w="med" len="med"/>
          </a:ln>
        </p:spPr>
      </p:cxnSp>
      <p:cxnSp>
        <p:nvCxnSpPr>
          <p:cNvPr id="1023" name="Google Shape;1023;p56"/>
          <p:cNvCxnSpPr/>
          <p:nvPr/>
        </p:nvCxnSpPr>
        <p:spPr>
          <a:xfrm rot="10800000">
            <a:off x="8363125" y="1080250"/>
            <a:ext cx="26700" cy="499200"/>
          </a:xfrm>
          <a:prstGeom prst="straightConnector1">
            <a:avLst/>
          </a:prstGeom>
          <a:noFill/>
          <a:ln w="38100" cap="flat" cmpd="sng">
            <a:solidFill>
              <a:schemeClr val="dk2"/>
            </a:solidFill>
            <a:prstDash val="solid"/>
            <a:round/>
            <a:headEnd type="none" w="med" len="med"/>
            <a:tailEnd type="triangle" w="med" len="med"/>
          </a:ln>
        </p:spPr>
      </p:cxnSp>
      <p:cxnSp>
        <p:nvCxnSpPr>
          <p:cNvPr id="1024" name="Google Shape;1024;p56"/>
          <p:cNvCxnSpPr/>
          <p:nvPr/>
        </p:nvCxnSpPr>
        <p:spPr>
          <a:xfrm rot="10800000">
            <a:off x="8604050" y="1080238"/>
            <a:ext cx="26700" cy="499200"/>
          </a:xfrm>
          <a:prstGeom prst="straightConnector1">
            <a:avLst/>
          </a:prstGeom>
          <a:noFill/>
          <a:ln w="38100" cap="flat" cmpd="sng">
            <a:solidFill>
              <a:schemeClr val="dk2"/>
            </a:solidFill>
            <a:prstDash val="solid"/>
            <a:round/>
            <a:headEnd type="none" w="med" len="med"/>
            <a:tailEnd type="triangle" w="med" len="med"/>
          </a:ln>
        </p:spPr>
      </p:cxnSp>
      <p:cxnSp>
        <p:nvCxnSpPr>
          <p:cNvPr id="1025" name="Google Shape;1025;p56"/>
          <p:cNvCxnSpPr/>
          <p:nvPr/>
        </p:nvCxnSpPr>
        <p:spPr>
          <a:xfrm rot="10800000">
            <a:off x="8844975" y="1080250"/>
            <a:ext cx="26700" cy="499200"/>
          </a:xfrm>
          <a:prstGeom prst="straightConnector1">
            <a:avLst/>
          </a:prstGeom>
          <a:noFill/>
          <a:ln w="38100" cap="flat" cmpd="sng">
            <a:solidFill>
              <a:schemeClr val="dk2"/>
            </a:solidFill>
            <a:prstDash val="solid"/>
            <a:round/>
            <a:headEnd type="none" w="med" len="med"/>
            <a:tailEnd type="triangle" w="med" len="med"/>
          </a:ln>
        </p:spPr>
      </p:cxnSp>
      <p:sp>
        <p:nvSpPr>
          <p:cNvPr id="1026" name="Google Shape;1026;p56"/>
          <p:cNvSpPr txBox="1"/>
          <p:nvPr/>
        </p:nvSpPr>
        <p:spPr>
          <a:xfrm>
            <a:off x="115750" y="305575"/>
            <a:ext cx="1749300" cy="1077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5800">
                <a:solidFill>
                  <a:srgbClr val="351C75"/>
                </a:solidFill>
                <a:latin typeface="Black And White Picture"/>
                <a:ea typeface="Black And White Picture"/>
                <a:cs typeface="Black And White Picture"/>
                <a:sym typeface="Black And White Picture"/>
              </a:rPr>
              <a:t>M20</a:t>
            </a:r>
            <a:endParaRPr/>
          </a:p>
        </p:txBody>
      </p:sp>
      <p:sp>
        <p:nvSpPr>
          <p:cNvPr id="1027" name="Google Shape;1027;p56"/>
          <p:cNvSpPr txBox="1"/>
          <p:nvPr/>
        </p:nvSpPr>
        <p:spPr>
          <a:xfrm>
            <a:off x="5931625" y="801950"/>
            <a:ext cx="1231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028" name="Google Shape;1028;p56"/>
          <p:cNvSpPr txBox="1"/>
          <p:nvPr/>
        </p:nvSpPr>
        <p:spPr>
          <a:xfrm>
            <a:off x="6451825" y="3564050"/>
            <a:ext cx="19113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fr" b="1">
                <a:solidFill>
                  <a:srgbClr val="087B2E"/>
                </a:solidFill>
              </a:rPr>
              <a:t>As-tu raté ton train?</a:t>
            </a:r>
            <a:endParaRPr b="1">
              <a:solidFill>
                <a:srgbClr val="087B2E"/>
              </a:solidFill>
            </a:endParaRPr>
          </a:p>
          <a:p>
            <a:pPr marL="0" lvl="0" indent="0" algn="ctr" rtl="0">
              <a:spcBef>
                <a:spcPts val="0"/>
              </a:spcBef>
              <a:spcAft>
                <a:spcPts val="0"/>
              </a:spcAft>
              <a:buNone/>
            </a:pPr>
            <a:endParaRPr b="1">
              <a:solidFill>
                <a:srgbClr val="087B2E"/>
              </a:solidFill>
            </a:endParaRPr>
          </a:p>
        </p:txBody>
      </p:sp>
      <p:pic>
        <p:nvPicPr>
          <p:cNvPr id="1029" name="Google Shape;1029;p56"/>
          <p:cNvPicPr preferRelativeResize="0"/>
          <p:nvPr/>
        </p:nvPicPr>
        <p:blipFill>
          <a:blip r:embed="rId6">
            <a:alphaModFix/>
          </a:blip>
          <a:stretch>
            <a:fillRect/>
          </a:stretch>
        </p:blipFill>
        <p:spPr>
          <a:xfrm>
            <a:off x="799400" y="1220328"/>
            <a:ext cx="5015250" cy="1989382"/>
          </a:xfrm>
          <a:prstGeom prst="rect">
            <a:avLst/>
          </a:prstGeom>
          <a:noFill/>
          <a:ln>
            <a:noFill/>
          </a:ln>
        </p:spPr>
      </p:pic>
      <p:sp>
        <p:nvSpPr>
          <p:cNvPr id="1030" name="Google Shape;1030;p56"/>
          <p:cNvSpPr txBox="1"/>
          <p:nvPr/>
        </p:nvSpPr>
        <p:spPr>
          <a:xfrm>
            <a:off x="2219450" y="2296800"/>
            <a:ext cx="2598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b="1"/>
              <a:t>trois heures moins le quart</a:t>
            </a:r>
            <a:endParaRPr b="1"/>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034"/>
        <p:cNvGrpSpPr/>
        <p:nvPr/>
      </p:nvGrpSpPr>
      <p:grpSpPr>
        <a:xfrm>
          <a:off x="0" y="0"/>
          <a:ext cx="0" cy="0"/>
          <a:chOff x="0" y="0"/>
          <a:chExt cx="0" cy="0"/>
        </a:xfrm>
      </p:grpSpPr>
      <p:sp>
        <p:nvSpPr>
          <p:cNvPr id="1035" name="Google Shape;1035;p57"/>
          <p:cNvSpPr txBox="1"/>
          <p:nvPr/>
        </p:nvSpPr>
        <p:spPr>
          <a:xfrm>
            <a:off x="3740725" y="1712925"/>
            <a:ext cx="462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036" name="Google Shape;1036;p57"/>
          <p:cNvSpPr txBox="1"/>
          <p:nvPr/>
        </p:nvSpPr>
        <p:spPr>
          <a:xfrm>
            <a:off x="2809775" y="60150"/>
            <a:ext cx="40935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3600">
                <a:solidFill>
                  <a:srgbClr val="351C75"/>
                </a:solidFill>
                <a:latin typeface="Black And White Picture"/>
                <a:ea typeface="Black And White Picture"/>
                <a:cs typeface="Black And White Picture"/>
                <a:sym typeface="Black And White Picture"/>
              </a:rPr>
              <a:t>Quelle heure est-t-il?</a:t>
            </a:r>
            <a:endParaRPr sz="3600">
              <a:solidFill>
                <a:srgbClr val="351C75"/>
              </a:solidFill>
              <a:latin typeface="Black And White Picture"/>
              <a:ea typeface="Black And White Picture"/>
              <a:cs typeface="Black And White Picture"/>
              <a:sym typeface="Black And White Picture"/>
            </a:endParaRPr>
          </a:p>
        </p:txBody>
      </p:sp>
      <p:pic>
        <p:nvPicPr>
          <p:cNvPr id="1037" name="Google Shape;1037;p57"/>
          <p:cNvPicPr preferRelativeResize="0"/>
          <p:nvPr/>
        </p:nvPicPr>
        <p:blipFill>
          <a:blip r:embed="rId3">
            <a:alphaModFix/>
          </a:blip>
          <a:stretch>
            <a:fillRect/>
          </a:stretch>
        </p:blipFill>
        <p:spPr>
          <a:xfrm rot="4112822">
            <a:off x="-181656" y="-107153"/>
            <a:ext cx="2018816" cy="2202981"/>
          </a:xfrm>
          <a:prstGeom prst="rect">
            <a:avLst/>
          </a:prstGeom>
          <a:noFill/>
          <a:ln>
            <a:noFill/>
          </a:ln>
        </p:spPr>
      </p:pic>
      <p:pic>
        <p:nvPicPr>
          <p:cNvPr id="1038" name="Google Shape;1038;p57"/>
          <p:cNvPicPr preferRelativeResize="0"/>
          <p:nvPr/>
        </p:nvPicPr>
        <p:blipFill>
          <a:blip r:embed="rId4">
            <a:alphaModFix/>
          </a:blip>
          <a:stretch>
            <a:fillRect/>
          </a:stretch>
        </p:blipFill>
        <p:spPr>
          <a:xfrm rot="-1193537">
            <a:off x="7351564" y="3903182"/>
            <a:ext cx="1776073" cy="1417058"/>
          </a:xfrm>
          <a:prstGeom prst="rect">
            <a:avLst/>
          </a:prstGeom>
          <a:noFill/>
          <a:ln>
            <a:noFill/>
          </a:ln>
        </p:spPr>
      </p:pic>
      <p:pic>
        <p:nvPicPr>
          <p:cNvPr id="1039" name="Google Shape;1039;p57"/>
          <p:cNvPicPr preferRelativeResize="0"/>
          <p:nvPr/>
        </p:nvPicPr>
        <p:blipFill>
          <a:blip r:embed="rId5">
            <a:alphaModFix/>
          </a:blip>
          <a:stretch>
            <a:fillRect/>
          </a:stretch>
        </p:blipFill>
        <p:spPr>
          <a:xfrm>
            <a:off x="6612650" y="1675763"/>
            <a:ext cx="2143125" cy="2143125"/>
          </a:xfrm>
          <a:prstGeom prst="rect">
            <a:avLst/>
          </a:prstGeom>
          <a:noFill/>
          <a:ln>
            <a:noFill/>
          </a:ln>
        </p:spPr>
      </p:pic>
      <p:pic>
        <p:nvPicPr>
          <p:cNvPr id="1040" name="Google Shape;1040;p57"/>
          <p:cNvPicPr preferRelativeResize="0"/>
          <p:nvPr/>
        </p:nvPicPr>
        <p:blipFill>
          <a:blip r:embed="rId5">
            <a:alphaModFix/>
          </a:blip>
          <a:stretch>
            <a:fillRect/>
          </a:stretch>
        </p:blipFill>
        <p:spPr>
          <a:xfrm>
            <a:off x="3661613" y="1712913"/>
            <a:ext cx="2068849" cy="2068849"/>
          </a:xfrm>
          <a:prstGeom prst="rect">
            <a:avLst/>
          </a:prstGeom>
          <a:noFill/>
          <a:ln>
            <a:noFill/>
          </a:ln>
        </p:spPr>
      </p:pic>
      <p:pic>
        <p:nvPicPr>
          <p:cNvPr id="1041" name="Google Shape;1041;p57"/>
          <p:cNvPicPr preferRelativeResize="0"/>
          <p:nvPr/>
        </p:nvPicPr>
        <p:blipFill>
          <a:blip r:embed="rId5">
            <a:alphaModFix/>
          </a:blip>
          <a:stretch>
            <a:fillRect/>
          </a:stretch>
        </p:blipFill>
        <p:spPr>
          <a:xfrm>
            <a:off x="912825" y="1712915"/>
            <a:ext cx="2143125" cy="2143125"/>
          </a:xfrm>
          <a:prstGeom prst="rect">
            <a:avLst/>
          </a:prstGeom>
          <a:noFill/>
          <a:ln>
            <a:noFill/>
          </a:ln>
        </p:spPr>
      </p:pic>
      <p:sp>
        <p:nvSpPr>
          <p:cNvPr id="1042" name="Google Shape;1042;p57"/>
          <p:cNvSpPr txBox="1"/>
          <p:nvPr/>
        </p:nvSpPr>
        <p:spPr>
          <a:xfrm>
            <a:off x="1749338" y="1220325"/>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000" b="1"/>
              <a:t>A</a:t>
            </a:r>
            <a:endParaRPr sz="2000" b="1"/>
          </a:p>
        </p:txBody>
      </p:sp>
      <p:sp>
        <p:nvSpPr>
          <p:cNvPr id="1043" name="Google Shape;1043;p57"/>
          <p:cNvSpPr txBox="1"/>
          <p:nvPr/>
        </p:nvSpPr>
        <p:spPr>
          <a:xfrm>
            <a:off x="4460988" y="1220325"/>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000" b="1"/>
              <a:t>B</a:t>
            </a:r>
            <a:endParaRPr sz="2000" b="1"/>
          </a:p>
        </p:txBody>
      </p:sp>
      <p:sp>
        <p:nvSpPr>
          <p:cNvPr id="1044" name="Google Shape;1044;p57"/>
          <p:cNvSpPr txBox="1"/>
          <p:nvPr/>
        </p:nvSpPr>
        <p:spPr>
          <a:xfrm>
            <a:off x="7515663" y="1142638"/>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000" b="1"/>
              <a:t>C</a:t>
            </a:r>
            <a:endParaRPr sz="2000" b="1"/>
          </a:p>
        </p:txBody>
      </p:sp>
      <p:cxnSp>
        <p:nvCxnSpPr>
          <p:cNvPr id="1045" name="Google Shape;1045;p57"/>
          <p:cNvCxnSpPr/>
          <p:nvPr/>
        </p:nvCxnSpPr>
        <p:spPr>
          <a:xfrm rot="10800000">
            <a:off x="7848000" y="181150"/>
            <a:ext cx="27600" cy="746700"/>
          </a:xfrm>
          <a:prstGeom prst="straightConnector1">
            <a:avLst/>
          </a:prstGeom>
          <a:noFill/>
          <a:ln w="38100" cap="flat" cmpd="sng">
            <a:solidFill>
              <a:schemeClr val="dk2"/>
            </a:solidFill>
            <a:prstDash val="solid"/>
            <a:round/>
            <a:headEnd type="none" w="med" len="med"/>
            <a:tailEnd type="triangle" w="med" len="med"/>
          </a:ln>
        </p:spPr>
      </p:cxnSp>
      <p:cxnSp>
        <p:nvCxnSpPr>
          <p:cNvPr id="1046" name="Google Shape;1046;p57"/>
          <p:cNvCxnSpPr/>
          <p:nvPr/>
        </p:nvCxnSpPr>
        <p:spPr>
          <a:xfrm rot="10800000">
            <a:off x="8603600" y="181150"/>
            <a:ext cx="27600" cy="746700"/>
          </a:xfrm>
          <a:prstGeom prst="straightConnector1">
            <a:avLst/>
          </a:prstGeom>
          <a:noFill/>
          <a:ln w="38100" cap="flat" cmpd="sng">
            <a:solidFill>
              <a:schemeClr val="dk2"/>
            </a:solidFill>
            <a:prstDash val="solid"/>
            <a:round/>
            <a:headEnd type="none" w="med" len="med"/>
            <a:tailEnd type="triangle" w="med" len="med"/>
          </a:ln>
        </p:spPr>
      </p:cxnSp>
      <p:cxnSp>
        <p:nvCxnSpPr>
          <p:cNvPr id="1047" name="Google Shape;1047;p57"/>
          <p:cNvCxnSpPr/>
          <p:nvPr/>
        </p:nvCxnSpPr>
        <p:spPr>
          <a:xfrm rot="10800000">
            <a:off x="8225800" y="181150"/>
            <a:ext cx="27600" cy="746700"/>
          </a:xfrm>
          <a:prstGeom prst="straightConnector1">
            <a:avLst/>
          </a:prstGeom>
          <a:noFill/>
          <a:ln w="38100" cap="flat" cmpd="sng">
            <a:solidFill>
              <a:schemeClr val="dk2"/>
            </a:solidFill>
            <a:prstDash val="solid"/>
            <a:round/>
            <a:headEnd type="none" w="med" len="med"/>
            <a:tailEnd type="triangle" w="med" len="med"/>
          </a:ln>
        </p:spPr>
      </p:cxnSp>
      <p:cxnSp>
        <p:nvCxnSpPr>
          <p:cNvPr id="1048" name="Google Shape;1048;p57"/>
          <p:cNvCxnSpPr/>
          <p:nvPr/>
        </p:nvCxnSpPr>
        <p:spPr>
          <a:xfrm rot="10800000">
            <a:off x="8363125" y="1080250"/>
            <a:ext cx="26700" cy="499200"/>
          </a:xfrm>
          <a:prstGeom prst="straightConnector1">
            <a:avLst/>
          </a:prstGeom>
          <a:noFill/>
          <a:ln w="38100" cap="flat" cmpd="sng">
            <a:solidFill>
              <a:schemeClr val="dk2"/>
            </a:solidFill>
            <a:prstDash val="solid"/>
            <a:round/>
            <a:headEnd type="none" w="med" len="med"/>
            <a:tailEnd type="triangle" w="med" len="med"/>
          </a:ln>
        </p:spPr>
      </p:cxnSp>
      <p:cxnSp>
        <p:nvCxnSpPr>
          <p:cNvPr id="1049" name="Google Shape;1049;p57"/>
          <p:cNvCxnSpPr/>
          <p:nvPr/>
        </p:nvCxnSpPr>
        <p:spPr>
          <a:xfrm rot="10800000">
            <a:off x="8604050" y="1080238"/>
            <a:ext cx="26700" cy="499200"/>
          </a:xfrm>
          <a:prstGeom prst="straightConnector1">
            <a:avLst/>
          </a:prstGeom>
          <a:noFill/>
          <a:ln w="38100" cap="flat" cmpd="sng">
            <a:solidFill>
              <a:schemeClr val="dk2"/>
            </a:solidFill>
            <a:prstDash val="solid"/>
            <a:round/>
            <a:headEnd type="none" w="med" len="med"/>
            <a:tailEnd type="triangle" w="med" len="med"/>
          </a:ln>
        </p:spPr>
      </p:cxnSp>
      <p:cxnSp>
        <p:nvCxnSpPr>
          <p:cNvPr id="1050" name="Google Shape;1050;p57"/>
          <p:cNvCxnSpPr/>
          <p:nvPr/>
        </p:nvCxnSpPr>
        <p:spPr>
          <a:xfrm rot="10800000">
            <a:off x="8844975" y="1080250"/>
            <a:ext cx="26700" cy="499200"/>
          </a:xfrm>
          <a:prstGeom prst="straightConnector1">
            <a:avLst/>
          </a:prstGeom>
          <a:noFill/>
          <a:ln w="38100" cap="flat" cmpd="sng">
            <a:solidFill>
              <a:schemeClr val="dk2"/>
            </a:solidFill>
            <a:prstDash val="solid"/>
            <a:round/>
            <a:headEnd type="none" w="med" len="med"/>
            <a:tailEnd type="triangle" w="med" len="med"/>
          </a:ln>
        </p:spPr>
      </p:cxnSp>
      <p:sp>
        <p:nvSpPr>
          <p:cNvPr id="1051" name="Google Shape;1051;p57"/>
          <p:cNvSpPr txBox="1"/>
          <p:nvPr/>
        </p:nvSpPr>
        <p:spPr>
          <a:xfrm>
            <a:off x="1037000" y="3829975"/>
            <a:ext cx="16593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200">
                <a:latin typeface="Comic Sans MS"/>
                <a:ea typeface="Comic Sans MS"/>
                <a:cs typeface="Comic Sans MS"/>
                <a:sym typeface="Comic Sans MS"/>
              </a:rPr>
              <a:t> </a:t>
            </a:r>
            <a:r>
              <a:rPr lang="fr" sz="2200">
                <a:solidFill>
                  <a:srgbClr val="FF0000"/>
                </a:solidFill>
                <a:latin typeface="Comic Sans MS"/>
                <a:ea typeface="Comic Sans MS"/>
                <a:cs typeface="Comic Sans MS"/>
                <a:sym typeface="Comic Sans MS"/>
              </a:rPr>
              <a:t>correction</a:t>
            </a:r>
            <a:r>
              <a:rPr lang="fr" sz="2200">
                <a:latin typeface="Comic Sans MS"/>
                <a:ea typeface="Comic Sans MS"/>
                <a:cs typeface="Comic Sans MS"/>
                <a:sym typeface="Comic Sans MS"/>
              </a:rPr>
              <a:t> </a:t>
            </a:r>
            <a:endParaRPr sz="2700">
              <a:latin typeface="Comic Sans MS"/>
              <a:ea typeface="Comic Sans MS"/>
              <a:cs typeface="Comic Sans MS"/>
              <a:sym typeface="Comic Sans MS"/>
            </a:endParaRPr>
          </a:p>
        </p:txBody>
      </p:sp>
      <p:sp>
        <p:nvSpPr>
          <p:cNvPr id="1052" name="Google Shape;1052;p57"/>
          <p:cNvSpPr txBox="1"/>
          <p:nvPr/>
        </p:nvSpPr>
        <p:spPr>
          <a:xfrm>
            <a:off x="3866388" y="3829975"/>
            <a:ext cx="1659300" cy="585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600">
                <a:latin typeface="Comic Sans MS"/>
                <a:ea typeface="Comic Sans MS"/>
                <a:cs typeface="Comic Sans MS"/>
                <a:sym typeface="Comic Sans MS"/>
              </a:rPr>
              <a:t> </a:t>
            </a:r>
            <a:r>
              <a:rPr lang="fr" sz="2200">
                <a:solidFill>
                  <a:srgbClr val="FF0000"/>
                </a:solidFill>
                <a:latin typeface="Comic Sans MS"/>
                <a:ea typeface="Comic Sans MS"/>
                <a:cs typeface="Comic Sans MS"/>
                <a:sym typeface="Comic Sans MS"/>
              </a:rPr>
              <a:t>correction</a:t>
            </a:r>
            <a:endParaRPr sz="2500">
              <a:solidFill>
                <a:srgbClr val="FF0000"/>
              </a:solidFill>
              <a:latin typeface="Comic Sans MS"/>
              <a:ea typeface="Comic Sans MS"/>
              <a:cs typeface="Comic Sans MS"/>
              <a:sym typeface="Comic Sans MS"/>
            </a:endParaRPr>
          </a:p>
        </p:txBody>
      </p:sp>
      <p:sp>
        <p:nvSpPr>
          <p:cNvPr id="1053" name="Google Shape;1053;p57"/>
          <p:cNvSpPr txBox="1"/>
          <p:nvPr/>
        </p:nvSpPr>
        <p:spPr>
          <a:xfrm>
            <a:off x="6854563" y="3755300"/>
            <a:ext cx="16593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200">
                <a:solidFill>
                  <a:srgbClr val="FF0000"/>
                </a:solidFill>
                <a:latin typeface="Comic Sans MS"/>
                <a:ea typeface="Comic Sans MS"/>
                <a:cs typeface="Comic Sans MS"/>
                <a:sym typeface="Comic Sans MS"/>
              </a:rPr>
              <a:t>correction</a:t>
            </a:r>
            <a:r>
              <a:rPr lang="fr" sz="2200">
                <a:latin typeface="Comic Sans MS"/>
                <a:ea typeface="Comic Sans MS"/>
                <a:cs typeface="Comic Sans MS"/>
                <a:sym typeface="Comic Sans MS"/>
              </a:rPr>
              <a:t> </a:t>
            </a:r>
            <a:endParaRPr sz="2700">
              <a:latin typeface="Comic Sans MS"/>
              <a:ea typeface="Comic Sans MS"/>
              <a:cs typeface="Comic Sans MS"/>
              <a:sym typeface="Comic Sans MS"/>
            </a:endParaRPr>
          </a:p>
        </p:txBody>
      </p:sp>
      <p:sp>
        <p:nvSpPr>
          <p:cNvPr id="1054" name="Google Shape;1054;p57"/>
          <p:cNvSpPr txBox="1"/>
          <p:nvPr/>
        </p:nvSpPr>
        <p:spPr>
          <a:xfrm rot="-2036774">
            <a:off x="82742" y="883542"/>
            <a:ext cx="3312592" cy="89263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3200">
                <a:solidFill>
                  <a:srgbClr val="FF0000"/>
                </a:solidFill>
                <a:latin typeface="Finger Paint"/>
                <a:ea typeface="Finger Paint"/>
                <a:cs typeface="Finger Paint"/>
                <a:sym typeface="Finger Paint"/>
              </a:rPr>
              <a:t>CORRECTION</a:t>
            </a:r>
            <a:endParaRPr sz="3200">
              <a:solidFill>
                <a:srgbClr val="FF0000"/>
              </a:solidFill>
              <a:latin typeface="Finger Paint"/>
              <a:ea typeface="Finger Paint"/>
              <a:cs typeface="Finger Paint"/>
              <a:sym typeface="Finger Paint"/>
            </a:endParaRPr>
          </a:p>
          <a:p>
            <a:pPr marL="0" lvl="0" indent="0" algn="l" rtl="0">
              <a:spcBef>
                <a:spcPts val="0"/>
              </a:spcBef>
              <a:spcAft>
                <a:spcPts val="0"/>
              </a:spcAft>
              <a:buNone/>
            </a:pPr>
            <a:endParaRPr/>
          </a:p>
        </p:txBody>
      </p:sp>
      <p:sp>
        <p:nvSpPr>
          <p:cNvPr id="1055" name="Google Shape;1055;p57"/>
          <p:cNvSpPr txBox="1"/>
          <p:nvPr/>
        </p:nvSpPr>
        <p:spPr>
          <a:xfrm>
            <a:off x="115750" y="253725"/>
            <a:ext cx="1749300" cy="1077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5800">
                <a:solidFill>
                  <a:srgbClr val="351C75"/>
                </a:solidFill>
                <a:latin typeface="Black And White Picture"/>
                <a:ea typeface="Black And White Picture"/>
                <a:cs typeface="Black And White Picture"/>
                <a:sym typeface="Black And White Picture"/>
              </a:rPr>
              <a:t>M20</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pic>
        <p:nvPicPr>
          <p:cNvPr id="72" name="Google Shape;72;p15"/>
          <p:cNvPicPr preferRelativeResize="0"/>
          <p:nvPr/>
        </p:nvPicPr>
        <p:blipFill>
          <a:blip r:embed="rId3">
            <a:alphaModFix/>
          </a:blip>
          <a:stretch>
            <a:fillRect/>
          </a:stretch>
        </p:blipFill>
        <p:spPr>
          <a:xfrm>
            <a:off x="5641575" y="-298275"/>
            <a:ext cx="3829499" cy="3055375"/>
          </a:xfrm>
          <a:prstGeom prst="rect">
            <a:avLst/>
          </a:prstGeom>
          <a:noFill/>
          <a:ln>
            <a:noFill/>
          </a:ln>
        </p:spPr>
      </p:pic>
      <p:pic>
        <p:nvPicPr>
          <p:cNvPr id="73" name="Google Shape;73;p15"/>
          <p:cNvPicPr preferRelativeResize="0"/>
          <p:nvPr/>
        </p:nvPicPr>
        <p:blipFill>
          <a:blip r:embed="rId4">
            <a:alphaModFix/>
          </a:blip>
          <a:stretch>
            <a:fillRect/>
          </a:stretch>
        </p:blipFill>
        <p:spPr>
          <a:xfrm rot="4112822">
            <a:off x="6500919" y="58772"/>
            <a:ext cx="2018816" cy="2202981"/>
          </a:xfrm>
          <a:prstGeom prst="rect">
            <a:avLst/>
          </a:prstGeom>
          <a:noFill/>
          <a:ln>
            <a:noFill/>
          </a:ln>
        </p:spPr>
      </p:pic>
      <p:sp>
        <p:nvSpPr>
          <p:cNvPr id="74" name="Google Shape;74;p15"/>
          <p:cNvSpPr txBox="1"/>
          <p:nvPr/>
        </p:nvSpPr>
        <p:spPr>
          <a:xfrm>
            <a:off x="198175" y="329275"/>
            <a:ext cx="5917800" cy="1970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 sz="5800">
                <a:solidFill>
                  <a:srgbClr val="351C75"/>
                </a:solidFill>
                <a:latin typeface="Black And White Picture"/>
                <a:ea typeface="Black And White Picture"/>
                <a:cs typeface="Black And White Picture"/>
                <a:sym typeface="Black And White Picture"/>
              </a:rPr>
              <a:t>lecture de l’heure</a:t>
            </a:r>
            <a:r>
              <a:rPr lang="fr" sz="5800">
                <a:solidFill>
                  <a:srgbClr val="F6B26B"/>
                </a:solidFill>
                <a:latin typeface="Black And White Picture"/>
                <a:ea typeface="Black And White Picture"/>
                <a:cs typeface="Black And White Picture"/>
                <a:sym typeface="Black And White Picture"/>
              </a:rPr>
              <a:t> </a:t>
            </a:r>
            <a:endParaRPr sz="5800">
              <a:solidFill>
                <a:srgbClr val="F6B26B"/>
              </a:solidFill>
              <a:latin typeface="Black And White Picture"/>
              <a:ea typeface="Black And White Picture"/>
              <a:cs typeface="Black And White Picture"/>
              <a:sym typeface="Black And White Picture"/>
            </a:endParaRPr>
          </a:p>
        </p:txBody>
      </p:sp>
      <p:pic>
        <p:nvPicPr>
          <p:cNvPr id="75" name="Google Shape;75;p15"/>
          <p:cNvPicPr preferRelativeResize="0"/>
          <p:nvPr/>
        </p:nvPicPr>
        <p:blipFill>
          <a:blip r:embed="rId5">
            <a:alphaModFix/>
          </a:blip>
          <a:stretch>
            <a:fillRect/>
          </a:stretch>
        </p:blipFill>
        <p:spPr>
          <a:xfrm>
            <a:off x="198175" y="2299375"/>
            <a:ext cx="3759751" cy="268467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059"/>
        <p:cNvGrpSpPr/>
        <p:nvPr/>
      </p:nvGrpSpPr>
      <p:grpSpPr>
        <a:xfrm>
          <a:off x="0" y="0"/>
          <a:ext cx="0" cy="0"/>
          <a:chOff x="0" y="0"/>
          <a:chExt cx="0" cy="0"/>
        </a:xfrm>
      </p:grpSpPr>
      <p:sp>
        <p:nvSpPr>
          <p:cNvPr id="1060" name="Google Shape;1060;p58"/>
          <p:cNvSpPr txBox="1"/>
          <p:nvPr/>
        </p:nvSpPr>
        <p:spPr>
          <a:xfrm>
            <a:off x="3740725" y="1712925"/>
            <a:ext cx="462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061" name="Google Shape;1061;p58"/>
          <p:cNvSpPr txBox="1"/>
          <p:nvPr/>
        </p:nvSpPr>
        <p:spPr>
          <a:xfrm>
            <a:off x="2649288" y="63050"/>
            <a:ext cx="40935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3600">
                <a:solidFill>
                  <a:srgbClr val="351C75"/>
                </a:solidFill>
                <a:latin typeface="Black And White Picture"/>
                <a:ea typeface="Black And White Picture"/>
                <a:cs typeface="Black And White Picture"/>
                <a:sym typeface="Black And White Picture"/>
              </a:rPr>
              <a:t>Quelle heure est-t-il?</a:t>
            </a:r>
            <a:endParaRPr sz="3600">
              <a:solidFill>
                <a:srgbClr val="351C75"/>
              </a:solidFill>
              <a:latin typeface="Black And White Picture"/>
              <a:ea typeface="Black And White Picture"/>
              <a:cs typeface="Black And White Picture"/>
              <a:sym typeface="Black And White Picture"/>
            </a:endParaRPr>
          </a:p>
        </p:txBody>
      </p:sp>
      <p:pic>
        <p:nvPicPr>
          <p:cNvPr id="1062" name="Google Shape;1062;p58"/>
          <p:cNvPicPr preferRelativeResize="0"/>
          <p:nvPr/>
        </p:nvPicPr>
        <p:blipFill>
          <a:blip r:embed="rId3">
            <a:alphaModFix/>
          </a:blip>
          <a:stretch>
            <a:fillRect/>
          </a:stretch>
        </p:blipFill>
        <p:spPr>
          <a:xfrm rot="4112822">
            <a:off x="-184306" y="-201316"/>
            <a:ext cx="2018816" cy="2202981"/>
          </a:xfrm>
          <a:prstGeom prst="rect">
            <a:avLst/>
          </a:prstGeom>
          <a:noFill/>
          <a:ln>
            <a:noFill/>
          </a:ln>
        </p:spPr>
      </p:pic>
      <p:pic>
        <p:nvPicPr>
          <p:cNvPr id="1063" name="Google Shape;1063;p58"/>
          <p:cNvPicPr preferRelativeResize="0"/>
          <p:nvPr/>
        </p:nvPicPr>
        <p:blipFill>
          <a:blip r:embed="rId4">
            <a:alphaModFix/>
          </a:blip>
          <a:stretch>
            <a:fillRect/>
          </a:stretch>
        </p:blipFill>
        <p:spPr>
          <a:xfrm rot="-1193537">
            <a:off x="7351564" y="3903182"/>
            <a:ext cx="1776073" cy="1417058"/>
          </a:xfrm>
          <a:prstGeom prst="rect">
            <a:avLst/>
          </a:prstGeom>
          <a:noFill/>
          <a:ln>
            <a:noFill/>
          </a:ln>
        </p:spPr>
      </p:pic>
      <p:pic>
        <p:nvPicPr>
          <p:cNvPr id="1064" name="Google Shape;1064;p58"/>
          <p:cNvPicPr preferRelativeResize="0"/>
          <p:nvPr/>
        </p:nvPicPr>
        <p:blipFill>
          <a:blip r:embed="rId5">
            <a:alphaModFix/>
          </a:blip>
          <a:stretch>
            <a:fillRect/>
          </a:stretch>
        </p:blipFill>
        <p:spPr>
          <a:xfrm>
            <a:off x="6612638" y="1500163"/>
            <a:ext cx="2143125" cy="2143125"/>
          </a:xfrm>
          <a:prstGeom prst="rect">
            <a:avLst/>
          </a:prstGeom>
          <a:noFill/>
          <a:ln>
            <a:noFill/>
          </a:ln>
        </p:spPr>
      </p:pic>
      <p:pic>
        <p:nvPicPr>
          <p:cNvPr id="1065" name="Google Shape;1065;p58"/>
          <p:cNvPicPr preferRelativeResize="0"/>
          <p:nvPr/>
        </p:nvPicPr>
        <p:blipFill>
          <a:blip r:embed="rId5">
            <a:alphaModFix/>
          </a:blip>
          <a:stretch>
            <a:fillRect/>
          </a:stretch>
        </p:blipFill>
        <p:spPr>
          <a:xfrm>
            <a:off x="3661613" y="1712913"/>
            <a:ext cx="2068849" cy="2068849"/>
          </a:xfrm>
          <a:prstGeom prst="rect">
            <a:avLst/>
          </a:prstGeom>
          <a:noFill/>
          <a:ln>
            <a:noFill/>
          </a:ln>
        </p:spPr>
      </p:pic>
      <p:pic>
        <p:nvPicPr>
          <p:cNvPr id="1066" name="Google Shape;1066;p58"/>
          <p:cNvPicPr preferRelativeResize="0"/>
          <p:nvPr/>
        </p:nvPicPr>
        <p:blipFill>
          <a:blip r:embed="rId5">
            <a:alphaModFix/>
          </a:blip>
          <a:stretch>
            <a:fillRect/>
          </a:stretch>
        </p:blipFill>
        <p:spPr>
          <a:xfrm>
            <a:off x="912825" y="1712915"/>
            <a:ext cx="2143125" cy="2143125"/>
          </a:xfrm>
          <a:prstGeom prst="rect">
            <a:avLst/>
          </a:prstGeom>
          <a:noFill/>
          <a:ln>
            <a:noFill/>
          </a:ln>
        </p:spPr>
      </p:pic>
      <p:sp>
        <p:nvSpPr>
          <p:cNvPr id="1067" name="Google Shape;1067;p58"/>
          <p:cNvSpPr txBox="1"/>
          <p:nvPr/>
        </p:nvSpPr>
        <p:spPr>
          <a:xfrm>
            <a:off x="1749338" y="1220325"/>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000" b="1"/>
              <a:t>A</a:t>
            </a:r>
            <a:endParaRPr sz="2000" b="1"/>
          </a:p>
        </p:txBody>
      </p:sp>
      <p:sp>
        <p:nvSpPr>
          <p:cNvPr id="1068" name="Google Shape;1068;p58"/>
          <p:cNvSpPr txBox="1"/>
          <p:nvPr/>
        </p:nvSpPr>
        <p:spPr>
          <a:xfrm>
            <a:off x="4460988" y="1220325"/>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000" b="1"/>
              <a:t>B</a:t>
            </a:r>
            <a:endParaRPr sz="2000" b="1"/>
          </a:p>
        </p:txBody>
      </p:sp>
      <p:sp>
        <p:nvSpPr>
          <p:cNvPr id="1069" name="Google Shape;1069;p58"/>
          <p:cNvSpPr txBox="1"/>
          <p:nvPr/>
        </p:nvSpPr>
        <p:spPr>
          <a:xfrm>
            <a:off x="7515663" y="1142638"/>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000" b="1"/>
              <a:t>C</a:t>
            </a:r>
            <a:endParaRPr sz="2000" b="1"/>
          </a:p>
        </p:txBody>
      </p:sp>
      <p:cxnSp>
        <p:nvCxnSpPr>
          <p:cNvPr id="1070" name="Google Shape;1070;p58"/>
          <p:cNvCxnSpPr/>
          <p:nvPr/>
        </p:nvCxnSpPr>
        <p:spPr>
          <a:xfrm rot="10800000" flipH="1">
            <a:off x="1998200" y="2785425"/>
            <a:ext cx="651300" cy="74400"/>
          </a:xfrm>
          <a:prstGeom prst="straightConnector1">
            <a:avLst/>
          </a:prstGeom>
          <a:noFill/>
          <a:ln w="38100" cap="flat" cmpd="sng">
            <a:solidFill>
              <a:schemeClr val="dk2"/>
            </a:solidFill>
            <a:prstDash val="solid"/>
            <a:round/>
            <a:headEnd type="none" w="med" len="med"/>
            <a:tailEnd type="triangle" w="med" len="med"/>
          </a:ln>
        </p:spPr>
      </p:cxnSp>
      <p:cxnSp>
        <p:nvCxnSpPr>
          <p:cNvPr id="1071" name="Google Shape;1071;p58"/>
          <p:cNvCxnSpPr/>
          <p:nvPr/>
        </p:nvCxnSpPr>
        <p:spPr>
          <a:xfrm>
            <a:off x="7717375" y="2581525"/>
            <a:ext cx="529800" cy="299100"/>
          </a:xfrm>
          <a:prstGeom prst="straightConnector1">
            <a:avLst/>
          </a:prstGeom>
          <a:noFill/>
          <a:ln w="38100" cap="flat" cmpd="sng">
            <a:solidFill>
              <a:schemeClr val="dk2"/>
            </a:solidFill>
            <a:prstDash val="solid"/>
            <a:round/>
            <a:headEnd type="none" w="med" len="med"/>
            <a:tailEnd type="triangle" w="med" len="med"/>
          </a:ln>
        </p:spPr>
      </p:cxnSp>
      <p:cxnSp>
        <p:nvCxnSpPr>
          <p:cNvPr id="1072" name="Google Shape;1072;p58"/>
          <p:cNvCxnSpPr/>
          <p:nvPr/>
        </p:nvCxnSpPr>
        <p:spPr>
          <a:xfrm>
            <a:off x="4712537" y="2741661"/>
            <a:ext cx="2100" cy="668700"/>
          </a:xfrm>
          <a:prstGeom prst="straightConnector1">
            <a:avLst/>
          </a:prstGeom>
          <a:noFill/>
          <a:ln w="38100" cap="flat" cmpd="sng">
            <a:solidFill>
              <a:schemeClr val="dk2"/>
            </a:solidFill>
            <a:prstDash val="solid"/>
            <a:round/>
            <a:headEnd type="none" w="med" len="med"/>
            <a:tailEnd type="triangle" w="med" len="med"/>
          </a:ln>
        </p:spPr>
      </p:cxnSp>
      <p:cxnSp>
        <p:nvCxnSpPr>
          <p:cNvPr id="1073" name="Google Shape;1073;p58"/>
          <p:cNvCxnSpPr/>
          <p:nvPr/>
        </p:nvCxnSpPr>
        <p:spPr>
          <a:xfrm rot="10800000">
            <a:off x="1983638" y="2364225"/>
            <a:ext cx="14100" cy="495600"/>
          </a:xfrm>
          <a:prstGeom prst="straightConnector1">
            <a:avLst/>
          </a:prstGeom>
          <a:noFill/>
          <a:ln w="38100" cap="flat" cmpd="sng">
            <a:solidFill>
              <a:schemeClr val="dk2"/>
            </a:solidFill>
            <a:prstDash val="solid"/>
            <a:round/>
            <a:headEnd type="none" w="med" len="med"/>
            <a:tailEnd type="triangle" w="med" len="med"/>
          </a:ln>
        </p:spPr>
      </p:cxnSp>
      <p:cxnSp>
        <p:nvCxnSpPr>
          <p:cNvPr id="1074" name="Google Shape;1074;p58"/>
          <p:cNvCxnSpPr/>
          <p:nvPr/>
        </p:nvCxnSpPr>
        <p:spPr>
          <a:xfrm rot="10800000" flipH="1">
            <a:off x="4718850" y="2391288"/>
            <a:ext cx="199500" cy="350400"/>
          </a:xfrm>
          <a:prstGeom prst="straightConnector1">
            <a:avLst/>
          </a:prstGeom>
          <a:noFill/>
          <a:ln w="38100" cap="flat" cmpd="sng">
            <a:solidFill>
              <a:schemeClr val="dk2"/>
            </a:solidFill>
            <a:prstDash val="solid"/>
            <a:round/>
            <a:headEnd type="none" w="med" len="med"/>
            <a:tailEnd type="triangle" w="med" len="med"/>
          </a:ln>
        </p:spPr>
      </p:cxnSp>
      <p:cxnSp>
        <p:nvCxnSpPr>
          <p:cNvPr id="1075" name="Google Shape;1075;p58"/>
          <p:cNvCxnSpPr/>
          <p:nvPr/>
        </p:nvCxnSpPr>
        <p:spPr>
          <a:xfrm rot="10800000">
            <a:off x="7309663" y="2608725"/>
            <a:ext cx="387900" cy="3600"/>
          </a:xfrm>
          <a:prstGeom prst="straightConnector1">
            <a:avLst/>
          </a:prstGeom>
          <a:noFill/>
          <a:ln w="38100" cap="flat" cmpd="sng">
            <a:solidFill>
              <a:schemeClr val="dk2"/>
            </a:solidFill>
            <a:prstDash val="solid"/>
            <a:round/>
            <a:headEnd type="none" w="med" len="med"/>
            <a:tailEnd type="triangle" w="med" len="med"/>
          </a:ln>
        </p:spPr>
      </p:cxnSp>
      <p:sp>
        <p:nvSpPr>
          <p:cNvPr id="1076" name="Google Shape;1076;p58"/>
          <p:cNvSpPr txBox="1"/>
          <p:nvPr/>
        </p:nvSpPr>
        <p:spPr>
          <a:xfrm>
            <a:off x="115750" y="305575"/>
            <a:ext cx="1749300" cy="1077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5800">
                <a:solidFill>
                  <a:srgbClr val="351C75"/>
                </a:solidFill>
                <a:latin typeface="Black And White Picture"/>
                <a:ea typeface="Black And White Picture"/>
                <a:cs typeface="Black And White Picture"/>
                <a:sym typeface="Black And White Picture"/>
              </a:rPr>
              <a:t>M21</a:t>
            </a:r>
            <a:endParaRPr/>
          </a:p>
        </p:txBody>
      </p:sp>
      <p:sp>
        <p:nvSpPr>
          <p:cNvPr id="1077" name="Google Shape;1077;p58"/>
          <p:cNvSpPr txBox="1"/>
          <p:nvPr/>
        </p:nvSpPr>
        <p:spPr>
          <a:xfrm>
            <a:off x="5931625" y="801950"/>
            <a:ext cx="1231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078" name="Google Shape;1078;p58"/>
          <p:cNvSpPr txBox="1"/>
          <p:nvPr/>
        </p:nvSpPr>
        <p:spPr>
          <a:xfrm>
            <a:off x="5320050" y="3415950"/>
            <a:ext cx="1911300" cy="1262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b="1">
                <a:solidFill>
                  <a:srgbClr val="087B2E"/>
                </a:solidFill>
              </a:rPr>
              <a:t>pour indiquer l’heure, cliquer sur une des aiguilles et la positionner sur l’horloge souhaitée</a:t>
            </a:r>
            <a:endParaRPr b="1">
              <a:solidFill>
                <a:srgbClr val="087B2E"/>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082"/>
        <p:cNvGrpSpPr/>
        <p:nvPr/>
      </p:nvGrpSpPr>
      <p:grpSpPr>
        <a:xfrm>
          <a:off x="0" y="0"/>
          <a:ext cx="0" cy="0"/>
          <a:chOff x="0" y="0"/>
          <a:chExt cx="0" cy="0"/>
        </a:xfrm>
      </p:grpSpPr>
      <p:sp>
        <p:nvSpPr>
          <p:cNvPr id="1083" name="Google Shape;1083;p59"/>
          <p:cNvSpPr txBox="1"/>
          <p:nvPr/>
        </p:nvSpPr>
        <p:spPr>
          <a:xfrm>
            <a:off x="3740725" y="1712925"/>
            <a:ext cx="462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084" name="Google Shape;1084;p59"/>
          <p:cNvSpPr txBox="1"/>
          <p:nvPr/>
        </p:nvSpPr>
        <p:spPr>
          <a:xfrm>
            <a:off x="2809775" y="60150"/>
            <a:ext cx="40935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3600">
                <a:solidFill>
                  <a:srgbClr val="351C75"/>
                </a:solidFill>
                <a:latin typeface="Black And White Picture"/>
                <a:ea typeface="Black And White Picture"/>
                <a:cs typeface="Black And White Picture"/>
                <a:sym typeface="Black And White Picture"/>
              </a:rPr>
              <a:t>Quelle heure est-t-il?</a:t>
            </a:r>
            <a:endParaRPr sz="3600">
              <a:solidFill>
                <a:srgbClr val="351C75"/>
              </a:solidFill>
              <a:latin typeface="Black And White Picture"/>
              <a:ea typeface="Black And White Picture"/>
              <a:cs typeface="Black And White Picture"/>
              <a:sym typeface="Black And White Picture"/>
            </a:endParaRPr>
          </a:p>
        </p:txBody>
      </p:sp>
      <p:pic>
        <p:nvPicPr>
          <p:cNvPr id="1085" name="Google Shape;1085;p59"/>
          <p:cNvPicPr preferRelativeResize="0"/>
          <p:nvPr/>
        </p:nvPicPr>
        <p:blipFill>
          <a:blip r:embed="rId3">
            <a:alphaModFix/>
          </a:blip>
          <a:stretch>
            <a:fillRect/>
          </a:stretch>
        </p:blipFill>
        <p:spPr>
          <a:xfrm rot="4112822">
            <a:off x="-181656" y="-107153"/>
            <a:ext cx="2018816" cy="2202981"/>
          </a:xfrm>
          <a:prstGeom prst="rect">
            <a:avLst/>
          </a:prstGeom>
          <a:noFill/>
          <a:ln>
            <a:noFill/>
          </a:ln>
        </p:spPr>
      </p:pic>
      <p:pic>
        <p:nvPicPr>
          <p:cNvPr id="1086" name="Google Shape;1086;p59"/>
          <p:cNvPicPr preferRelativeResize="0"/>
          <p:nvPr/>
        </p:nvPicPr>
        <p:blipFill>
          <a:blip r:embed="rId4">
            <a:alphaModFix/>
          </a:blip>
          <a:stretch>
            <a:fillRect/>
          </a:stretch>
        </p:blipFill>
        <p:spPr>
          <a:xfrm rot="-1193537">
            <a:off x="7351564" y="3903182"/>
            <a:ext cx="1776073" cy="1417058"/>
          </a:xfrm>
          <a:prstGeom prst="rect">
            <a:avLst/>
          </a:prstGeom>
          <a:noFill/>
          <a:ln>
            <a:noFill/>
          </a:ln>
        </p:spPr>
      </p:pic>
      <p:pic>
        <p:nvPicPr>
          <p:cNvPr id="1087" name="Google Shape;1087;p59"/>
          <p:cNvPicPr preferRelativeResize="0"/>
          <p:nvPr/>
        </p:nvPicPr>
        <p:blipFill>
          <a:blip r:embed="rId5">
            <a:alphaModFix/>
          </a:blip>
          <a:stretch>
            <a:fillRect/>
          </a:stretch>
        </p:blipFill>
        <p:spPr>
          <a:xfrm>
            <a:off x="6612650" y="1675763"/>
            <a:ext cx="2143125" cy="2143125"/>
          </a:xfrm>
          <a:prstGeom prst="rect">
            <a:avLst/>
          </a:prstGeom>
          <a:noFill/>
          <a:ln>
            <a:noFill/>
          </a:ln>
        </p:spPr>
      </p:pic>
      <p:pic>
        <p:nvPicPr>
          <p:cNvPr id="1088" name="Google Shape;1088;p59"/>
          <p:cNvPicPr preferRelativeResize="0"/>
          <p:nvPr/>
        </p:nvPicPr>
        <p:blipFill>
          <a:blip r:embed="rId5">
            <a:alphaModFix/>
          </a:blip>
          <a:stretch>
            <a:fillRect/>
          </a:stretch>
        </p:blipFill>
        <p:spPr>
          <a:xfrm>
            <a:off x="3661613" y="1712913"/>
            <a:ext cx="2068849" cy="2068849"/>
          </a:xfrm>
          <a:prstGeom prst="rect">
            <a:avLst/>
          </a:prstGeom>
          <a:noFill/>
          <a:ln>
            <a:noFill/>
          </a:ln>
        </p:spPr>
      </p:pic>
      <p:pic>
        <p:nvPicPr>
          <p:cNvPr id="1089" name="Google Shape;1089;p59"/>
          <p:cNvPicPr preferRelativeResize="0"/>
          <p:nvPr/>
        </p:nvPicPr>
        <p:blipFill>
          <a:blip r:embed="rId5">
            <a:alphaModFix/>
          </a:blip>
          <a:stretch>
            <a:fillRect/>
          </a:stretch>
        </p:blipFill>
        <p:spPr>
          <a:xfrm>
            <a:off x="912825" y="1712915"/>
            <a:ext cx="2143125" cy="2143125"/>
          </a:xfrm>
          <a:prstGeom prst="rect">
            <a:avLst/>
          </a:prstGeom>
          <a:noFill/>
          <a:ln>
            <a:noFill/>
          </a:ln>
        </p:spPr>
      </p:pic>
      <p:sp>
        <p:nvSpPr>
          <p:cNvPr id="1090" name="Google Shape;1090;p59"/>
          <p:cNvSpPr txBox="1"/>
          <p:nvPr/>
        </p:nvSpPr>
        <p:spPr>
          <a:xfrm>
            <a:off x="1749338" y="1220325"/>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000" b="1"/>
              <a:t>A</a:t>
            </a:r>
            <a:endParaRPr sz="2000" b="1"/>
          </a:p>
        </p:txBody>
      </p:sp>
      <p:sp>
        <p:nvSpPr>
          <p:cNvPr id="1091" name="Google Shape;1091;p59"/>
          <p:cNvSpPr txBox="1"/>
          <p:nvPr/>
        </p:nvSpPr>
        <p:spPr>
          <a:xfrm>
            <a:off x="4460988" y="1220325"/>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000" b="1"/>
              <a:t>B</a:t>
            </a:r>
            <a:endParaRPr sz="2000" b="1"/>
          </a:p>
        </p:txBody>
      </p:sp>
      <p:sp>
        <p:nvSpPr>
          <p:cNvPr id="1092" name="Google Shape;1092;p59"/>
          <p:cNvSpPr txBox="1"/>
          <p:nvPr/>
        </p:nvSpPr>
        <p:spPr>
          <a:xfrm>
            <a:off x="7515663" y="1142638"/>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000" b="1"/>
              <a:t>C</a:t>
            </a:r>
            <a:endParaRPr sz="2000" b="1"/>
          </a:p>
        </p:txBody>
      </p:sp>
      <p:cxnSp>
        <p:nvCxnSpPr>
          <p:cNvPr id="1093" name="Google Shape;1093;p59"/>
          <p:cNvCxnSpPr/>
          <p:nvPr/>
        </p:nvCxnSpPr>
        <p:spPr>
          <a:xfrm rot="10800000" flipH="1">
            <a:off x="1997750" y="2762750"/>
            <a:ext cx="670500" cy="17400"/>
          </a:xfrm>
          <a:prstGeom prst="straightConnector1">
            <a:avLst/>
          </a:prstGeom>
          <a:noFill/>
          <a:ln w="38100" cap="flat" cmpd="sng">
            <a:solidFill>
              <a:schemeClr val="dk2"/>
            </a:solidFill>
            <a:prstDash val="solid"/>
            <a:round/>
            <a:headEnd type="none" w="med" len="med"/>
            <a:tailEnd type="triangle" w="med" len="med"/>
          </a:ln>
        </p:spPr>
      </p:cxnSp>
      <p:cxnSp>
        <p:nvCxnSpPr>
          <p:cNvPr id="1094" name="Google Shape;1094;p59"/>
          <p:cNvCxnSpPr/>
          <p:nvPr/>
        </p:nvCxnSpPr>
        <p:spPr>
          <a:xfrm>
            <a:off x="7676025" y="2751163"/>
            <a:ext cx="544200" cy="306000"/>
          </a:xfrm>
          <a:prstGeom prst="straightConnector1">
            <a:avLst/>
          </a:prstGeom>
          <a:noFill/>
          <a:ln w="38100" cap="flat" cmpd="sng">
            <a:solidFill>
              <a:schemeClr val="dk2"/>
            </a:solidFill>
            <a:prstDash val="solid"/>
            <a:round/>
            <a:headEnd type="none" w="med" len="med"/>
            <a:tailEnd type="triangle" w="med" len="med"/>
          </a:ln>
        </p:spPr>
      </p:cxnSp>
      <p:cxnSp>
        <p:nvCxnSpPr>
          <p:cNvPr id="1095" name="Google Shape;1095;p59"/>
          <p:cNvCxnSpPr/>
          <p:nvPr/>
        </p:nvCxnSpPr>
        <p:spPr>
          <a:xfrm>
            <a:off x="4692300" y="2761525"/>
            <a:ext cx="7500" cy="661800"/>
          </a:xfrm>
          <a:prstGeom prst="straightConnector1">
            <a:avLst/>
          </a:prstGeom>
          <a:noFill/>
          <a:ln w="38100" cap="flat" cmpd="sng">
            <a:solidFill>
              <a:schemeClr val="dk2"/>
            </a:solidFill>
            <a:prstDash val="solid"/>
            <a:round/>
            <a:headEnd type="none" w="med" len="med"/>
            <a:tailEnd type="triangle" w="med" len="med"/>
          </a:ln>
        </p:spPr>
      </p:cxnSp>
      <p:cxnSp>
        <p:nvCxnSpPr>
          <p:cNvPr id="1096" name="Google Shape;1096;p59"/>
          <p:cNvCxnSpPr/>
          <p:nvPr/>
        </p:nvCxnSpPr>
        <p:spPr>
          <a:xfrm rot="10800000">
            <a:off x="1971038" y="2262325"/>
            <a:ext cx="26700" cy="499200"/>
          </a:xfrm>
          <a:prstGeom prst="straightConnector1">
            <a:avLst/>
          </a:prstGeom>
          <a:noFill/>
          <a:ln w="38100" cap="flat" cmpd="sng">
            <a:solidFill>
              <a:schemeClr val="dk2"/>
            </a:solidFill>
            <a:prstDash val="solid"/>
            <a:round/>
            <a:headEnd type="none" w="med" len="med"/>
            <a:tailEnd type="triangle" w="med" len="med"/>
          </a:ln>
        </p:spPr>
      </p:cxnSp>
      <p:cxnSp>
        <p:nvCxnSpPr>
          <p:cNvPr id="1097" name="Google Shape;1097;p59"/>
          <p:cNvCxnSpPr/>
          <p:nvPr/>
        </p:nvCxnSpPr>
        <p:spPr>
          <a:xfrm rot="10800000" flipH="1">
            <a:off x="4709400" y="2418613"/>
            <a:ext cx="209100" cy="342900"/>
          </a:xfrm>
          <a:prstGeom prst="straightConnector1">
            <a:avLst/>
          </a:prstGeom>
          <a:noFill/>
          <a:ln w="38100" cap="flat" cmpd="sng">
            <a:solidFill>
              <a:schemeClr val="dk2"/>
            </a:solidFill>
            <a:prstDash val="solid"/>
            <a:round/>
            <a:headEnd type="none" w="med" len="med"/>
            <a:tailEnd type="triangle" w="med" len="med"/>
          </a:ln>
        </p:spPr>
      </p:cxnSp>
      <p:cxnSp>
        <p:nvCxnSpPr>
          <p:cNvPr id="1098" name="Google Shape;1098;p59"/>
          <p:cNvCxnSpPr/>
          <p:nvPr/>
        </p:nvCxnSpPr>
        <p:spPr>
          <a:xfrm flipH="1">
            <a:off x="7282725" y="2766350"/>
            <a:ext cx="393300" cy="10200"/>
          </a:xfrm>
          <a:prstGeom prst="straightConnector1">
            <a:avLst/>
          </a:prstGeom>
          <a:noFill/>
          <a:ln w="38100" cap="flat" cmpd="sng">
            <a:solidFill>
              <a:schemeClr val="dk2"/>
            </a:solidFill>
            <a:prstDash val="solid"/>
            <a:round/>
            <a:headEnd type="none" w="med" len="med"/>
            <a:tailEnd type="triangle" w="med" len="med"/>
          </a:ln>
        </p:spPr>
      </p:cxnSp>
      <p:sp>
        <p:nvSpPr>
          <p:cNvPr id="1099" name="Google Shape;1099;p59"/>
          <p:cNvSpPr txBox="1"/>
          <p:nvPr/>
        </p:nvSpPr>
        <p:spPr>
          <a:xfrm>
            <a:off x="1037000" y="3829975"/>
            <a:ext cx="1659300" cy="861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200">
                <a:latin typeface="Comic Sans MS"/>
                <a:ea typeface="Comic Sans MS"/>
                <a:cs typeface="Comic Sans MS"/>
                <a:sym typeface="Comic Sans MS"/>
              </a:rPr>
              <a:t> </a:t>
            </a:r>
            <a:r>
              <a:rPr lang="fr" sz="2200">
                <a:solidFill>
                  <a:srgbClr val="FF0000"/>
                </a:solidFill>
                <a:latin typeface="Comic Sans MS"/>
                <a:ea typeface="Comic Sans MS"/>
                <a:cs typeface="Comic Sans MS"/>
                <a:sym typeface="Comic Sans MS"/>
              </a:rPr>
              <a:t>12h15 ou 00h15</a:t>
            </a:r>
            <a:r>
              <a:rPr lang="fr" sz="2200">
                <a:latin typeface="Comic Sans MS"/>
                <a:ea typeface="Comic Sans MS"/>
                <a:cs typeface="Comic Sans MS"/>
                <a:sym typeface="Comic Sans MS"/>
              </a:rPr>
              <a:t> </a:t>
            </a:r>
            <a:endParaRPr sz="2700">
              <a:latin typeface="Comic Sans MS"/>
              <a:ea typeface="Comic Sans MS"/>
              <a:cs typeface="Comic Sans MS"/>
              <a:sym typeface="Comic Sans MS"/>
            </a:endParaRPr>
          </a:p>
        </p:txBody>
      </p:sp>
      <p:sp>
        <p:nvSpPr>
          <p:cNvPr id="1100" name="Google Shape;1100;p59"/>
          <p:cNvSpPr txBox="1"/>
          <p:nvPr/>
        </p:nvSpPr>
        <p:spPr>
          <a:xfrm>
            <a:off x="3866388" y="3829975"/>
            <a:ext cx="1659300" cy="585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600">
                <a:latin typeface="Comic Sans MS"/>
                <a:ea typeface="Comic Sans MS"/>
                <a:cs typeface="Comic Sans MS"/>
                <a:sym typeface="Comic Sans MS"/>
              </a:rPr>
              <a:t>1h30</a:t>
            </a:r>
            <a:endParaRPr sz="2500">
              <a:solidFill>
                <a:srgbClr val="FF0000"/>
              </a:solidFill>
              <a:latin typeface="Comic Sans MS"/>
              <a:ea typeface="Comic Sans MS"/>
              <a:cs typeface="Comic Sans MS"/>
              <a:sym typeface="Comic Sans MS"/>
            </a:endParaRPr>
          </a:p>
        </p:txBody>
      </p:sp>
      <p:sp>
        <p:nvSpPr>
          <p:cNvPr id="1101" name="Google Shape;1101;p59"/>
          <p:cNvSpPr txBox="1"/>
          <p:nvPr/>
        </p:nvSpPr>
        <p:spPr>
          <a:xfrm>
            <a:off x="6854563" y="3755300"/>
            <a:ext cx="16593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200">
                <a:solidFill>
                  <a:srgbClr val="FF0000"/>
                </a:solidFill>
                <a:latin typeface="Comic Sans MS"/>
                <a:ea typeface="Comic Sans MS"/>
                <a:cs typeface="Comic Sans MS"/>
                <a:sym typeface="Comic Sans MS"/>
              </a:rPr>
              <a:t>9h20</a:t>
            </a:r>
            <a:endParaRPr sz="2700">
              <a:latin typeface="Comic Sans MS"/>
              <a:ea typeface="Comic Sans MS"/>
              <a:cs typeface="Comic Sans MS"/>
              <a:sym typeface="Comic Sans MS"/>
            </a:endParaRPr>
          </a:p>
        </p:txBody>
      </p:sp>
      <p:sp>
        <p:nvSpPr>
          <p:cNvPr id="1102" name="Google Shape;1102;p59"/>
          <p:cNvSpPr txBox="1"/>
          <p:nvPr/>
        </p:nvSpPr>
        <p:spPr>
          <a:xfrm rot="-2036774">
            <a:off x="82742" y="883542"/>
            <a:ext cx="3312592" cy="89263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3200">
                <a:solidFill>
                  <a:srgbClr val="FF0000"/>
                </a:solidFill>
                <a:latin typeface="Finger Paint"/>
                <a:ea typeface="Finger Paint"/>
                <a:cs typeface="Finger Paint"/>
                <a:sym typeface="Finger Paint"/>
              </a:rPr>
              <a:t>CORRECTION</a:t>
            </a:r>
            <a:endParaRPr sz="3200">
              <a:solidFill>
                <a:srgbClr val="FF0000"/>
              </a:solidFill>
              <a:latin typeface="Finger Paint"/>
              <a:ea typeface="Finger Paint"/>
              <a:cs typeface="Finger Paint"/>
              <a:sym typeface="Finger Paint"/>
            </a:endParaRPr>
          </a:p>
          <a:p>
            <a:pPr marL="0" lvl="0" indent="0" algn="l" rtl="0">
              <a:spcBef>
                <a:spcPts val="0"/>
              </a:spcBef>
              <a:spcAft>
                <a:spcPts val="0"/>
              </a:spcAft>
              <a:buNone/>
            </a:pPr>
            <a:endParaRPr/>
          </a:p>
        </p:txBody>
      </p:sp>
      <p:sp>
        <p:nvSpPr>
          <p:cNvPr id="1103" name="Google Shape;1103;p59"/>
          <p:cNvSpPr txBox="1"/>
          <p:nvPr/>
        </p:nvSpPr>
        <p:spPr>
          <a:xfrm>
            <a:off x="115750" y="253725"/>
            <a:ext cx="1749300" cy="1077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5800">
                <a:solidFill>
                  <a:srgbClr val="351C75"/>
                </a:solidFill>
                <a:latin typeface="Black And White Picture"/>
                <a:ea typeface="Black And White Picture"/>
                <a:cs typeface="Black And White Picture"/>
                <a:sym typeface="Black And White Picture"/>
              </a:rPr>
              <a:t>M21</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107"/>
        <p:cNvGrpSpPr/>
        <p:nvPr/>
      </p:nvGrpSpPr>
      <p:grpSpPr>
        <a:xfrm>
          <a:off x="0" y="0"/>
          <a:ext cx="0" cy="0"/>
          <a:chOff x="0" y="0"/>
          <a:chExt cx="0" cy="0"/>
        </a:xfrm>
      </p:grpSpPr>
      <p:sp>
        <p:nvSpPr>
          <p:cNvPr id="1108" name="Google Shape;1108;p60"/>
          <p:cNvSpPr txBox="1"/>
          <p:nvPr/>
        </p:nvSpPr>
        <p:spPr>
          <a:xfrm>
            <a:off x="3740725" y="1712925"/>
            <a:ext cx="462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109" name="Google Shape;1109;p60"/>
          <p:cNvSpPr txBox="1"/>
          <p:nvPr/>
        </p:nvSpPr>
        <p:spPr>
          <a:xfrm>
            <a:off x="2108575" y="-23375"/>
            <a:ext cx="4622400" cy="1293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3600">
                <a:solidFill>
                  <a:srgbClr val="351C75"/>
                </a:solidFill>
                <a:latin typeface="Black And White Picture"/>
                <a:ea typeface="Black And White Picture"/>
                <a:cs typeface="Black And White Picture"/>
                <a:sym typeface="Black And White Picture"/>
              </a:rPr>
              <a:t>Quelle heure est-t-il?</a:t>
            </a:r>
            <a:endParaRPr sz="3600">
              <a:solidFill>
                <a:srgbClr val="351C75"/>
              </a:solidFill>
              <a:latin typeface="Black And White Picture"/>
              <a:ea typeface="Black And White Picture"/>
              <a:cs typeface="Black And White Picture"/>
              <a:sym typeface="Black And White Picture"/>
            </a:endParaRPr>
          </a:p>
          <a:p>
            <a:pPr marL="0" lvl="0" indent="0" algn="ctr" rtl="0">
              <a:spcBef>
                <a:spcPts val="0"/>
              </a:spcBef>
              <a:spcAft>
                <a:spcPts val="0"/>
              </a:spcAft>
              <a:buNone/>
            </a:pPr>
            <a:r>
              <a:rPr lang="fr" sz="3600">
                <a:solidFill>
                  <a:srgbClr val="351C75"/>
                </a:solidFill>
                <a:latin typeface="Black And White Picture"/>
                <a:ea typeface="Black And White Picture"/>
                <a:cs typeface="Black And White Picture"/>
                <a:sym typeface="Black And White Picture"/>
              </a:rPr>
              <a:t>Nous sommes l’après-midi</a:t>
            </a:r>
            <a:endParaRPr sz="3600">
              <a:solidFill>
                <a:srgbClr val="351C75"/>
              </a:solidFill>
              <a:latin typeface="Black And White Picture"/>
              <a:ea typeface="Black And White Picture"/>
              <a:cs typeface="Black And White Picture"/>
              <a:sym typeface="Black And White Picture"/>
            </a:endParaRPr>
          </a:p>
        </p:txBody>
      </p:sp>
      <p:pic>
        <p:nvPicPr>
          <p:cNvPr id="1110" name="Google Shape;1110;p60"/>
          <p:cNvPicPr preferRelativeResize="0"/>
          <p:nvPr/>
        </p:nvPicPr>
        <p:blipFill>
          <a:blip r:embed="rId3">
            <a:alphaModFix/>
          </a:blip>
          <a:stretch>
            <a:fillRect/>
          </a:stretch>
        </p:blipFill>
        <p:spPr>
          <a:xfrm rot="4112822">
            <a:off x="-184306" y="-201316"/>
            <a:ext cx="2018816" cy="2202981"/>
          </a:xfrm>
          <a:prstGeom prst="rect">
            <a:avLst/>
          </a:prstGeom>
          <a:noFill/>
          <a:ln>
            <a:noFill/>
          </a:ln>
        </p:spPr>
      </p:pic>
      <p:pic>
        <p:nvPicPr>
          <p:cNvPr id="1111" name="Google Shape;1111;p60"/>
          <p:cNvPicPr preferRelativeResize="0"/>
          <p:nvPr/>
        </p:nvPicPr>
        <p:blipFill>
          <a:blip r:embed="rId4">
            <a:alphaModFix/>
          </a:blip>
          <a:stretch>
            <a:fillRect/>
          </a:stretch>
        </p:blipFill>
        <p:spPr>
          <a:xfrm rot="-1193537">
            <a:off x="7351564" y="3903182"/>
            <a:ext cx="1776073" cy="1417058"/>
          </a:xfrm>
          <a:prstGeom prst="rect">
            <a:avLst/>
          </a:prstGeom>
          <a:noFill/>
          <a:ln>
            <a:noFill/>
          </a:ln>
        </p:spPr>
      </p:pic>
      <p:pic>
        <p:nvPicPr>
          <p:cNvPr id="1112" name="Google Shape;1112;p60"/>
          <p:cNvPicPr preferRelativeResize="0"/>
          <p:nvPr/>
        </p:nvPicPr>
        <p:blipFill>
          <a:blip r:embed="rId5">
            <a:alphaModFix/>
          </a:blip>
          <a:stretch>
            <a:fillRect/>
          </a:stretch>
        </p:blipFill>
        <p:spPr>
          <a:xfrm>
            <a:off x="6612638" y="1500163"/>
            <a:ext cx="2143125" cy="2143125"/>
          </a:xfrm>
          <a:prstGeom prst="rect">
            <a:avLst/>
          </a:prstGeom>
          <a:noFill/>
          <a:ln>
            <a:noFill/>
          </a:ln>
        </p:spPr>
      </p:pic>
      <p:pic>
        <p:nvPicPr>
          <p:cNvPr id="1113" name="Google Shape;1113;p60"/>
          <p:cNvPicPr preferRelativeResize="0"/>
          <p:nvPr/>
        </p:nvPicPr>
        <p:blipFill>
          <a:blip r:embed="rId5">
            <a:alphaModFix/>
          </a:blip>
          <a:stretch>
            <a:fillRect/>
          </a:stretch>
        </p:blipFill>
        <p:spPr>
          <a:xfrm>
            <a:off x="3693325" y="1635238"/>
            <a:ext cx="2068849" cy="2068849"/>
          </a:xfrm>
          <a:prstGeom prst="rect">
            <a:avLst/>
          </a:prstGeom>
          <a:noFill/>
          <a:ln>
            <a:noFill/>
          </a:ln>
        </p:spPr>
      </p:pic>
      <p:pic>
        <p:nvPicPr>
          <p:cNvPr id="1114" name="Google Shape;1114;p60"/>
          <p:cNvPicPr preferRelativeResize="0"/>
          <p:nvPr/>
        </p:nvPicPr>
        <p:blipFill>
          <a:blip r:embed="rId5">
            <a:alphaModFix/>
          </a:blip>
          <a:stretch>
            <a:fillRect/>
          </a:stretch>
        </p:blipFill>
        <p:spPr>
          <a:xfrm>
            <a:off x="912825" y="1712915"/>
            <a:ext cx="2143125" cy="2143125"/>
          </a:xfrm>
          <a:prstGeom prst="rect">
            <a:avLst/>
          </a:prstGeom>
          <a:noFill/>
          <a:ln>
            <a:noFill/>
          </a:ln>
        </p:spPr>
      </p:pic>
      <p:sp>
        <p:nvSpPr>
          <p:cNvPr id="1115" name="Google Shape;1115;p60"/>
          <p:cNvSpPr txBox="1"/>
          <p:nvPr/>
        </p:nvSpPr>
        <p:spPr>
          <a:xfrm>
            <a:off x="1749338" y="1220325"/>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000" b="1"/>
              <a:t>A</a:t>
            </a:r>
            <a:endParaRPr sz="2000" b="1"/>
          </a:p>
        </p:txBody>
      </p:sp>
      <p:sp>
        <p:nvSpPr>
          <p:cNvPr id="1116" name="Google Shape;1116;p60"/>
          <p:cNvSpPr txBox="1"/>
          <p:nvPr/>
        </p:nvSpPr>
        <p:spPr>
          <a:xfrm>
            <a:off x="4460988" y="1220325"/>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000" b="1"/>
              <a:t>B</a:t>
            </a:r>
            <a:endParaRPr sz="2000" b="1"/>
          </a:p>
        </p:txBody>
      </p:sp>
      <p:sp>
        <p:nvSpPr>
          <p:cNvPr id="1117" name="Google Shape;1117;p60"/>
          <p:cNvSpPr txBox="1"/>
          <p:nvPr/>
        </p:nvSpPr>
        <p:spPr>
          <a:xfrm>
            <a:off x="7515663" y="1142638"/>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000" b="1"/>
              <a:t>C</a:t>
            </a:r>
            <a:endParaRPr sz="2000" b="1"/>
          </a:p>
        </p:txBody>
      </p:sp>
      <p:cxnSp>
        <p:nvCxnSpPr>
          <p:cNvPr id="1118" name="Google Shape;1118;p60"/>
          <p:cNvCxnSpPr/>
          <p:nvPr/>
        </p:nvCxnSpPr>
        <p:spPr>
          <a:xfrm rot="10800000">
            <a:off x="1970600" y="2060675"/>
            <a:ext cx="27600" cy="746700"/>
          </a:xfrm>
          <a:prstGeom prst="straightConnector1">
            <a:avLst/>
          </a:prstGeom>
          <a:noFill/>
          <a:ln w="38100" cap="flat" cmpd="sng">
            <a:solidFill>
              <a:schemeClr val="dk2"/>
            </a:solidFill>
            <a:prstDash val="solid"/>
            <a:round/>
            <a:headEnd type="none" w="med" len="med"/>
            <a:tailEnd type="triangle" w="med" len="med"/>
          </a:ln>
        </p:spPr>
      </p:cxnSp>
      <p:cxnSp>
        <p:nvCxnSpPr>
          <p:cNvPr id="1119" name="Google Shape;1119;p60"/>
          <p:cNvCxnSpPr/>
          <p:nvPr/>
        </p:nvCxnSpPr>
        <p:spPr>
          <a:xfrm>
            <a:off x="7698013" y="2571750"/>
            <a:ext cx="764400" cy="13800"/>
          </a:xfrm>
          <a:prstGeom prst="straightConnector1">
            <a:avLst/>
          </a:prstGeom>
          <a:noFill/>
          <a:ln w="38100" cap="flat" cmpd="sng">
            <a:solidFill>
              <a:schemeClr val="dk2"/>
            </a:solidFill>
            <a:prstDash val="solid"/>
            <a:round/>
            <a:headEnd type="none" w="med" len="med"/>
            <a:tailEnd type="triangle" w="med" len="med"/>
          </a:ln>
        </p:spPr>
      </p:cxnSp>
      <p:cxnSp>
        <p:nvCxnSpPr>
          <p:cNvPr id="1120" name="Google Shape;1120;p60"/>
          <p:cNvCxnSpPr/>
          <p:nvPr/>
        </p:nvCxnSpPr>
        <p:spPr>
          <a:xfrm>
            <a:off x="4712575" y="2677175"/>
            <a:ext cx="18300" cy="632700"/>
          </a:xfrm>
          <a:prstGeom prst="straightConnector1">
            <a:avLst/>
          </a:prstGeom>
          <a:noFill/>
          <a:ln w="38100" cap="flat" cmpd="sng">
            <a:solidFill>
              <a:schemeClr val="dk2"/>
            </a:solidFill>
            <a:prstDash val="solid"/>
            <a:round/>
            <a:headEnd type="none" w="med" len="med"/>
            <a:tailEnd type="triangle" w="med" len="med"/>
          </a:ln>
        </p:spPr>
      </p:cxnSp>
      <p:cxnSp>
        <p:nvCxnSpPr>
          <p:cNvPr id="1121" name="Google Shape;1121;p60"/>
          <p:cNvCxnSpPr/>
          <p:nvPr/>
        </p:nvCxnSpPr>
        <p:spPr>
          <a:xfrm rot="10800000" flipH="1">
            <a:off x="4721750" y="2145550"/>
            <a:ext cx="293400" cy="513300"/>
          </a:xfrm>
          <a:prstGeom prst="straightConnector1">
            <a:avLst/>
          </a:prstGeom>
          <a:noFill/>
          <a:ln w="38100" cap="flat" cmpd="sng">
            <a:solidFill>
              <a:schemeClr val="dk2"/>
            </a:solidFill>
            <a:prstDash val="solid"/>
            <a:round/>
            <a:headEnd type="none" w="med" len="med"/>
            <a:tailEnd type="triangle" w="med" len="med"/>
          </a:ln>
        </p:spPr>
      </p:cxnSp>
      <p:cxnSp>
        <p:nvCxnSpPr>
          <p:cNvPr id="1122" name="Google Shape;1122;p60"/>
          <p:cNvCxnSpPr/>
          <p:nvPr/>
        </p:nvCxnSpPr>
        <p:spPr>
          <a:xfrm rot="10800000">
            <a:off x="7059763" y="2576238"/>
            <a:ext cx="637800" cy="9300"/>
          </a:xfrm>
          <a:prstGeom prst="straightConnector1">
            <a:avLst/>
          </a:prstGeom>
          <a:noFill/>
          <a:ln w="38100" cap="flat" cmpd="sng">
            <a:solidFill>
              <a:schemeClr val="dk2"/>
            </a:solidFill>
            <a:prstDash val="solid"/>
            <a:round/>
            <a:headEnd type="none" w="med" len="med"/>
            <a:tailEnd type="triangle" w="med" len="med"/>
          </a:ln>
        </p:spPr>
      </p:cxnSp>
      <p:cxnSp>
        <p:nvCxnSpPr>
          <p:cNvPr id="1123" name="Google Shape;1123;p60"/>
          <p:cNvCxnSpPr/>
          <p:nvPr/>
        </p:nvCxnSpPr>
        <p:spPr>
          <a:xfrm>
            <a:off x="2026225" y="2805550"/>
            <a:ext cx="265800" cy="531900"/>
          </a:xfrm>
          <a:prstGeom prst="straightConnector1">
            <a:avLst/>
          </a:prstGeom>
          <a:noFill/>
          <a:ln w="38100" cap="flat" cmpd="sng">
            <a:solidFill>
              <a:schemeClr val="dk2"/>
            </a:solidFill>
            <a:prstDash val="solid"/>
            <a:round/>
            <a:headEnd type="none" w="med" len="med"/>
            <a:tailEnd type="triangle" w="med" len="med"/>
          </a:ln>
        </p:spPr>
      </p:cxnSp>
      <p:sp>
        <p:nvSpPr>
          <p:cNvPr id="1124" name="Google Shape;1124;p60"/>
          <p:cNvSpPr txBox="1"/>
          <p:nvPr/>
        </p:nvSpPr>
        <p:spPr>
          <a:xfrm>
            <a:off x="115750" y="305575"/>
            <a:ext cx="1749300" cy="1077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5800">
                <a:solidFill>
                  <a:srgbClr val="351C75"/>
                </a:solidFill>
                <a:latin typeface="Black And White Picture"/>
                <a:ea typeface="Black And White Picture"/>
                <a:cs typeface="Black And White Picture"/>
                <a:sym typeface="Black And White Picture"/>
              </a:rPr>
              <a:t>M22</a:t>
            </a:r>
            <a:endParaRPr/>
          </a:p>
        </p:txBody>
      </p:sp>
      <p:sp>
        <p:nvSpPr>
          <p:cNvPr id="1125" name="Google Shape;1125;p60"/>
          <p:cNvSpPr txBox="1"/>
          <p:nvPr/>
        </p:nvSpPr>
        <p:spPr>
          <a:xfrm>
            <a:off x="5931625" y="801950"/>
            <a:ext cx="1231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126" name="Google Shape;1126;p60"/>
          <p:cNvSpPr txBox="1"/>
          <p:nvPr/>
        </p:nvSpPr>
        <p:spPr>
          <a:xfrm>
            <a:off x="5320050" y="3415950"/>
            <a:ext cx="1911300" cy="1262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b="1">
                <a:solidFill>
                  <a:srgbClr val="087B2E"/>
                </a:solidFill>
              </a:rPr>
              <a:t>pour indiquer l’heure, cliquer sur une des aiguilles et la positionner sur l’horloge souhaitée</a:t>
            </a:r>
            <a:endParaRPr b="1">
              <a:solidFill>
                <a:srgbClr val="087B2E"/>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130"/>
        <p:cNvGrpSpPr/>
        <p:nvPr/>
      </p:nvGrpSpPr>
      <p:grpSpPr>
        <a:xfrm>
          <a:off x="0" y="0"/>
          <a:ext cx="0" cy="0"/>
          <a:chOff x="0" y="0"/>
          <a:chExt cx="0" cy="0"/>
        </a:xfrm>
      </p:grpSpPr>
      <p:sp>
        <p:nvSpPr>
          <p:cNvPr id="1131" name="Google Shape;1131;p61"/>
          <p:cNvSpPr txBox="1"/>
          <p:nvPr/>
        </p:nvSpPr>
        <p:spPr>
          <a:xfrm>
            <a:off x="3740725" y="1712925"/>
            <a:ext cx="462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132" name="Google Shape;1132;p61"/>
          <p:cNvSpPr txBox="1"/>
          <p:nvPr/>
        </p:nvSpPr>
        <p:spPr>
          <a:xfrm>
            <a:off x="2809775" y="60150"/>
            <a:ext cx="40935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3600">
                <a:solidFill>
                  <a:srgbClr val="351C75"/>
                </a:solidFill>
                <a:latin typeface="Black And White Picture"/>
                <a:ea typeface="Black And White Picture"/>
                <a:cs typeface="Black And White Picture"/>
                <a:sym typeface="Black And White Picture"/>
              </a:rPr>
              <a:t>Quelle heure est-t-il?</a:t>
            </a:r>
            <a:endParaRPr sz="3600">
              <a:solidFill>
                <a:srgbClr val="351C75"/>
              </a:solidFill>
              <a:latin typeface="Black And White Picture"/>
              <a:ea typeface="Black And White Picture"/>
              <a:cs typeface="Black And White Picture"/>
              <a:sym typeface="Black And White Picture"/>
            </a:endParaRPr>
          </a:p>
        </p:txBody>
      </p:sp>
      <p:pic>
        <p:nvPicPr>
          <p:cNvPr id="1133" name="Google Shape;1133;p61"/>
          <p:cNvPicPr preferRelativeResize="0"/>
          <p:nvPr/>
        </p:nvPicPr>
        <p:blipFill>
          <a:blip r:embed="rId3">
            <a:alphaModFix/>
          </a:blip>
          <a:stretch>
            <a:fillRect/>
          </a:stretch>
        </p:blipFill>
        <p:spPr>
          <a:xfrm rot="4112822">
            <a:off x="-181656" y="-107153"/>
            <a:ext cx="2018816" cy="2202981"/>
          </a:xfrm>
          <a:prstGeom prst="rect">
            <a:avLst/>
          </a:prstGeom>
          <a:noFill/>
          <a:ln>
            <a:noFill/>
          </a:ln>
        </p:spPr>
      </p:pic>
      <p:pic>
        <p:nvPicPr>
          <p:cNvPr id="1134" name="Google Shape;1134;p61"/>
          <p:cNvPicPr preferRelativeResize="0"/>
          <p:nvPr/>
        </p:nvPicPr>
        <p:blipFill>
          <a:blip r:embed="rId4">
            <a:alphaModFix/>
          </a:blip>
          <a:stretch>
            <a:fillRect/>
          </a:stretch>
        </p:blipFill>
        <p:spPr>
          <a:xfrm rot="-1193537">
            <a:off x="7351564" y="3903182"/>
            <a:ext cx="1776073" cy="1417058"/>
          </a:xfrm>
          <a:prstGeom prst="rect">
            <a:avLst/>
          </a:prstGeom>
          <a:noFill/>
          <a:ln>
            <a:noFill/>
          </a:ln>
        </p:spPr>
      </p:pic>
      <p:pic>
        <p:nvPicPr>
          <p:cNvPr id="1135" name="Google Shape;1135;p61"/>
          <p:cNvPicPr preferRelativeResize="0"/>
          <p:nvPr/>
        </p:nvPicPr>
        <p:blipFill>
          <a:blip r:embed="rId5">
            <a:alphaModFix/>
          </a:blip>
          <a:stretch>
            <a:fillRect/>
          </a:stretch>
        </p:blipFill>
        <p:spPr>
          <a:xfrm>
            <a:off x="6612650" y="1675763"/>
            <a:ext cx="2143125" cy="2143125"/>
          </a:xfrm>
          <a:prstGeom prst="rect">
            <a:avLst/>
          </a:prstGeom>
          <a:noFill/>
          <a:ln>
            <a:noFill/>
          </a:ln>
        </p:spPr>
      </p:pic>
      <p:pic>
        <p:nvPicPr>
          <p:cNvPr id="1136" name="Google Shape;1136;p61"/>
          <p:cNvPicPr preferRelativeResize="0"/>
          <p:nvPr/>
        </p:nvPicPr>
        <p:blipFill>
          <a:blip r:embed="rId5">
            <a:alphaModFix/>
          </a:blip>
          <a:stretch>
            <a:fillRect/>
          </a:stretch>
        </p:blipFill>
        <p:spPr>
          <a:xfrm>
            <a:off x="3661613" y="1712913"/>
            <a:ext cx="2068849" cy="2068849"/>
          </a:xfrm>
          <a:prstGeom prst="rect">
            <a:avLst/>
          </a:prstGeom>
          <a:noFill/>
          <a:ln>
            <a:noFill/>
          </a:ln>
        </p:spPr>
      </p:pic>
      <p:pic>
        <p:nvPicPr>
          <p:cNvPr id="1137" name="Google Shape;1137;p61"/>
          <p:cNvPicPr preferRelativeResize="0"/>
          <p:nvPr/>
        </p:nvPicPr>
        <p:blipFill>
          <a:blip r:embed="rId5">
            <a:alphaModFix/>
          </a:blip>
          <a:stretch>
            <a:fillRect/>
          </a:stretch>
        </p:blipFill>
        <p:spPr>
          <a:xfrm>
            <a:off x="912825" y="1712915"/>
            <a:ext cx="2143125" cy="2143125"/>
          </a:xfrm>
          <a:prstGeom prst="rect">
            <a:avLst/>
          </a:prstGeom>
          <a:noFill/>
          <a:ln>
            <a:noFill/>
          </a:ln>
        </p:spPr>
      </p:pic>
      <p:sp>
        <p:nvSpPr>
          <p:cNvPr id="1138" name="Google Shape;1138;p61"/>
          <p:cNvSpPr txBox="1"/>
          <p:nvPr/>
        </p:nvSpPr>
        <p:spPr>
          <a:xfrm>
            <a:off x="1749338" y="1220325"/>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000" b="1"/>
              <a:t>A</a:t>
            </a:r>
            <a:endParaRPr sz="2000" b="1"/>
          </a:p>
        </p:txBody>
      </p:sp>
      <p:sp>
        <p:nvSpPr>
          <p:cNvPr id="1139" name="Google Shape;1139;p61"/>
          <p:cNvSpPr txBox="1"/>
          <p:nvPr/>
        </p:nvSpPr>
        <p:spPr>
          <a:xfrm>
            <a:off x="4460988" y="1220325"/>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000" b="1"/>
              <a:t>B</a:t>
            </a:r>
            <a:endParaRPr sz="2000" b="1"/>
          </a:p>
        </p:txBody>
      </p:sp>
      <p:sp>
        <p:nvSpPr>
          <p:cNvPr id="1140" name="Google Shape;1140;p61"/>
          <p:cNvSpPr txBox="1"/>
          <p:nvPr/>
        </p:nvSpPr>
        <p:spPr>
          <a:xfrm>
            <a:off x="7515663" y="1142638"/>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000" b="1"/>
              <a:t>C</a:t>
            </a:r>
            <a:endParaRPr sz="2000" b="1"/>
          </a:p>
        </p:txBody>
      </p:sp>
      <p:cxnSp>
        <p:nvCxnSpPr>
          <p:cNvPr id="1141" name="Google Shape;1141;p61"/>
          <p:cNvCxnSpPr/>
          <p:nvPr/>
        </p:nvCxnSpPr>
        <p:spPr>
          <a:xfrm flipH="1">
            <a:off x="4703400" y="2761525"/>
            <a:ext cx="33600" cy="612600"/>
          </a:xfrm>
          <a:prstGeom prst="straightConnector1">
            <a:avLst/>
          </a:prstGeom>
          <a:noFill/>
          <a:ln w="38100" cap="flat" cmpd="sng">
            <a:solidFill>
              <a:schemeClr val="dk2"/>
            </a:solidFill>
            <a:prstDash val="solid"/>
            <a:round/>
            <a:headEnd type="none" w="med" len="med"/>
            <a:tailEnd type="triangle" w="med" len="med"/>
          </a:ln>
        </p:spPr>
      </p:cxnSp>
      <p:cxnSp>
        <p:nvCxnSpPr>
          <p:cNvPr id="1142" name="Google Shape;1142;p61"/>
          <p:cNvCxnSpPr/>
          <p:nvPr/>
        </p:nvCxnSpPr>
        <p:spPr>
          <a:xfrm rot="10800000" flipH="1">
            <a:off x="7698013" y="2759725"/>
            <a:ext cx="663600" cy="1800"/>
          </a:xfrm>
          <a:prstGeom prst="straightConnector1">
            <a:avLst/>
          </a:prstGeom>
          <a:noFill/>
          <a:ln w="38100" cap="flat" cmpd="sng">
            <a:solidFill>
              <a:schemeClr val="dk2"/>
            </a:solidFill>
            <a:prstDash val="solid"/>
            <a:round/>
            <a:headEnd type="none" w="med" len="med"/>
            <a:tailEnd type="triangle" w="med" len="med"/>
          </a:ln>
        </p:spPr>
      </p:cxnSp>
      <p:cxnSp>
        <p:nvCxnSpPr>
          <p:cNvPr id="1143" name="Google Shape;1143;p61"/>
          <p:cNvCxnSpPr/>
          <p:nvPr/>
        </p:nvCxnSpPr>
        <p:spPr>
          <a:xfrm rot="10800000">
            <a:off x="1970588" y="2014825"/>
            <a:ext cx="27600" cy="746700"/>
          </a:xfrm>
          <a:prstGeom prst="straightConnector1">
            <a:avLst/>
          </a:prstGeom>
          <a:noFill/>
          <a:ln w="38100" cap="flat" cmpd="sng">
            <a:solidFill>
              <a:schemeClr val="dk2"/>
            </a:solidFill>
            <a:prstDash val="solid"/>
            <a:round/>
            <a:headEnd type="none" w="med" len="med"/>
            <a:tailEnd type="triangle" w="med" len="med"/>
          </a:ln>
        </p:spPr>
      </p:cxnSp>
      <p:cxnSp>
        <p:nvCxnSpPr>
          <p:cNvPr id="1144" name="Google Shape;1144;p61"/>
          <p:cNvCxnSpPr/>
          <p:nvPr/>
        </p:nvCxnSpPr>
        <p:spPr>
          <a:xfrm>
            <a:off x="1997738" y="2761525"/>
            <a:ext cx="267000" cy="530100"/>
          </a:xfrm>
          <a:prstGeom prst="straightConnector1">
            <a:avLst/>
          </a:prstGeom>
          <a:noFill/>
          <a:ln w="38100" cap="flat" cmpd="sng">
            <a:solidFill>
              <a:schemeClr val="dk2"/>
            </a:solidFill>
            <a:prstDash val="solid"/>
            <a:round/>
            <a:headEnd type="none" w="med" len="med"/>
            <a:tailEnd type="triangle" w="med" len="med"/>
          </a:ln>
        </p:spPr>
      </p:cxnSp>
      <p:cxnSp>
        <p:nvCxnSpPr>
          <p:cNvPr id="1145" name="Google Shape;1145;p61"/>
          <p:cNvCxnSpPr/>
          <p:nvPr/>
        </p:nvCxnSpPr>
        <p:spPr>
          <a:xfrm rot="10800000" flipH="1">
            <a:off x="4709388" y="2200513"/>
            <a:ext cx="315000" cy="561000"/>
          </a:xfrm>
          <a:prstGeom prst="straightConnector1">
            <a:avLst/>
          </a:prstGeom>
          <a:noFill/>
          <a:ln w="38100" cap="flat" cmpd="sng">
            <a:solidFill>
              <a:schemeClr val="dk2"/>
            </a:solidFill>
            <a:prstDash val="solid"/>
            <a:round/>
            <a:headEnd type="none" w="med" len="med"/>
            <a:tailEnd type="triangle" w="med" len="med"/>
          </a:ln>
        </p:spPr>
      </p:cxnSp>
      <p:cxnSp>
        <p:nvCxnSpPr>
          <p:cNvPr id="1146" name="Google Shape;1146;p61"/>
          <p:cNvCxnSpPr/>
          <p:nvPr/>
        </p:nvCxnSpPr>
        <p:spPr>
          <a:xfrm flipH="1">
            <a:off x="7132963" y="2730625"/>
            <a:ext cx="564600" cy="19800"/>
          </a:xfrm>
          <a:prstGeom prst="straightConnector1">
            <a:avLst/>
          </a:prstGeom>
          <a:noFill/>
          <a:ln w="38100" cap="flat" cmpd="sng">
            <a:solidFill>
              <a:schemeClr val="dk2"/>
            </a:solidFill>
            <a:prstDash val="solid"/>
            <a:round/>
            <a:headEnd type="none" w="med" len="med"/>
            <a:tailEnd type="triangle" w="med" len="med"/>
          </a:ln>
        </p:spPr>
      </p:cxnSp>
      <p:sp>
        <p:nvSpPr>
          <p:cNvPr id="1147" name="Google Shape;1147;p61"/>
          <p:cNvSpPr txBox="1"/>
          <p:nvPr/>
        </p:nvSpPr>
        <p:spPr>
          <a:xfrm>
            <a:off x="1037000" y="3829975"/>
            <a:ext cx="16593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200">
                <a:solidFill>
                  <a:srgbClr val="FF0000"/>
                </a:solidFill>
                <a:latin typeface="Comic Sans MS"/>
                <a:ea typeface="Comic Sans MS"/>
                <a:cs typeface="Comic Sans MS"/>
                <a:sym typeface="Comic Sans MS"/>
              </a:rPr>
              <a:t>17h00</a:t>
            </a:r>
            <a:r>
              <a:rPr lang="fr" sz="2200">
                <a:latin typeface="Comic Sans MS"/>
                <a:ea typeface="Comic Sans MS"/>
                <a:cs typeface="Comic Sans MS"/>
                <a:sym typeface="Comic Sans MS"/>
              </a:rPr>
              <a:t> </a:t>
            </a:r>
            <a:endParaRPr sz="2700">
              <a:latin typeface="Comic Sans MS"/>
              <a:ea typeface="Comic Sans MS"/>
              <a:cs typeface="Comic Sans MS"/>
              <a:sym typeface="Comic Sans MS"/>
            </a:endParaRPr>
          </a:p>
        </p:txBody>
      </p:sp>
      <p:sp>
        <p:nvSpPr>
          <p:cNvPr id="1148" name="Google Shape;1148;p61"/>
          <p:cNvSpPr txBox="1"/>
          <p:nvPr/>
        </p:nvSpPr>
        <p:spPr>
          <a:xfrm>
            <a:off x="3866388" y="3829975"/>
            <a:ext cx="1659300" cy="585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600">
                <a:latin typeface="Comic Sans MS"/>
                <a:ea typeface="Comic Sans MS"/>
                <a:cs typeface="Comic Sans MS"/>
                <a:sym typeface="Comic Sans MS"/>
              </a:rPr>
              <a:t> </a:t>
            </a:r>
            <a:r>
              <a:rPr lang="fr" sz="2200">
                <a:solidFill>
                  <a:srgbClr val="FF0000"/>
                </a:solidFill>
                <a:latin typeface="Comic Sans MS"/>
                <a:ea typeface="Comic Sans MS"/>
                <a:cs typeface="Comic Sans MS"/>
                <a:sym typeface="Comic Sans MS"/>
              </a:rPr>
              <a:t>13h30</a:t>
            </a:r>
            <a:endParaRPr sz="2500">
              <a:solidFill>
                <a:srgbClr val="FF0000"/>
              </a:solidFill>
              <a:latin typeface="Comic Sans MS"/>
              <a:ea typeface="Comic Sans MS"/>
              <a:cs typeface="Comic Sans MS"/>
              <a:sym typeface="Comic Sans MS"/>
            </a:endParaRPr>
          </a:p>
        </p:txBody>
      </p:sp>
      <p:sp>
        <p:nvSpPr>
          <p:cNvPr id="1149" name="Google Shape;1149;p61"/>
          <p:cNvSpPr txBox="1"/>
          <p:nvPr/>
        </p:nvSpPr>
        <p:spPr>
          <a:xfrm>
            <a:off x="6854563" y="3755300"/>
            <a:ext cx="16593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200">
                <a:latin typeface="Comic Sans MS"/>
                <a:ea typeface="Comic Sans MS"/>
                <a:cs typeface="Comic Sans MS"/>
                <a:sym typeface="Comic Sans MS"/>
              </a:rPr>
              <a:t>21h15</a:t>
            </a:r>
            <a:endParaRPr sz="2700">
              <a:latin typeface="Comic Sans MS"/>
              <a:ea typeface="Comic Sans MS"/>
              <a:cs typeface="Comic Sans MS"/>
              <a:sym typeface="Comic Sans MS"/>
            </a:endParaRPr>
          </a:p>
        </p:txBody>
      </p:sp>
      <p:sp>
        <p:nvSpPr>
          <p:cNvPr id="1150" name="Google Shape;1150;p61"/>
          <p:cNvSpPr txBox="1"/>
          <p:nvPr/>
        </p:nvSpPr>
        <p:spPr>
          <a:xfrm rot="-2036774">
            <a:off x="82742" y="883542"/>
            <a:ext cx="3312592" cy="89263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3200">
                <a:solidFill>
                  <a:srgbClr val="FF0000"/>
                </a:solidFill>
                <a:latin typeface="Finger Paint"/>
                <a:ea typeface="Finger Paint"/>
                <a:cs typeface="Finger Paint"/>
                <a:sym typeface="Finger Paint"/>
              </a:rPr>
              <a:t>CORRECTION</a:t>
            </a:r>
            <a:endParaRPr sz="3200">
              <a:solidFill>
                <a:srgbClr val="FF0000"/>
              </a:solidFill>
              <a:latin typeface="Finger Paint"/>
              <a:ea typeface="Finger Paint"/>
              <a:cs typeface="Finger Paint"/>
              <a:sym typeface="Finger Paint"/>
            </a:endParaRPr>
          </a:p>
          <a:p>
            <a:pPr marL="0" lvl="0" indent="0" algn="l" rtl="0">
              <a:spcBef>
                <a:spcPts val="0"/>
              </a:spcBef>
              <a:spcAft>
                <a:spcPts val="0"/>
              </a:spcAft>
              <a:buNone/>
            </a:pPr>
            <a:endParaRPr/>
          </a:p>
        </p:txBody>
      </p:sp>
      <p:sp>
        <p:nvSpPr>
          <p:cNvPr id="1151" name="Google Shape;1151;p61"/>
          <p:cNvSpPr txBox="1"/>
          <p:nvPr/>
        </p:nvSpPr>
        <p:spPr>
          <a:xfrm>
            <a:off x="115750" y="253725"/>
            <a:ext cx="1749300" cy="1077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5800">
                <a:solidFill>
                  <a:srgbClr val="351C75"/>
                </a:solidFill>
                <a:latin typeface="Black And White Picture"/>
                <a:ea typeface="Black And White Picture"/>
                <a:cs typeface="Black And White Picture"/>
                <a:sym typeface="Black And White Picture"/>
              </a:rPr>
              <a:t>M22</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299"/>
        <p:cNvGrpSpPr/>
        <p:nvPr/>
      </p:nvGrpSpPr>
      <p:grpSpPr>
        <a:xfrm>
          <a:off x="0" y="0"/>
          <a:ext cx="0" cy="0"/>
          <a:chOff x="0" y="0"/>
          <a:chExt cx="0" cy="0"/>
        </a:xfrm>
      </p:grpSpPr>
      <p:sp>
        <p:nvSpPr>
          <p:cNvPr id="1300" name="Google Shape;1300;p68"/>
          <p:cNvSpPr txBox="1"/>
          <p:nvPr/>
        </p:nvSpPr>
        <p:spPr>
          <a:xfrm>
            <a:off x="3740725" y="1712925"/>
            <a:ext cx="462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301" name="Google Shape;1301;p68"/>
          <p:cNvSpPr txBox="1"/>
          <p:nvPr/>
        </p:nvSpPr>
        <p:spPr>
          <a:xfrm>
            <a:off x="2649288" y="63050"/>
            <a:ext cx="40935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3600">
                <a:solidFill>
                  <a:srgbClr val="351C75"/>
                </a:solidFill>
                <a:latin typeface="Black And White Picture"/>
                <a:ea typeface="Black And White Picture"/>
                <a:cs typeface="Black And White Picture"/>
                <a:sym typeface="Black And White Picture"/>
              </a:rPr>
              <a:t>Quelle heure est-t-il?</a:t>
            </a:r>
            <a:endParaRPr sz="3600">
              <a:solidFill>
                <a:srgbClr val="351C75"/>
              </a:solidFill>
              <a:latin typeface="Black And White Picture"/>
              <a:ea typeface="Black And White Picture"/>
              <a:cs typeface="Black And White Picture"/>
              <a:sym typeface="Black And White Picture"/>
            </a:endParaRPr>
          </a:p>
        </p:txBody>
      </p:sp>
      <p:pic>
        <p:nvPicPr>
          <p:cNvPr id="1302" name="Google Shape;1302;p68"/>
          <p:cNvPicPr preferRelativeResize="0"/>
          <p:nvPr/>
        </p:nvPicPr>
        <p:blipFill>
          <a:blip r:embed="rId3">
            <a:alphaModFix/>
          </a:blip>
          <a:stretch>
            <a:fillRect/>
          </a:stretch>
        </p:blipFill>
        <p:spPr>
          <a:xfrm rot="4112822">
            <a:off x="-184306" y="-201316"/>
            <a:ext cx="2018816" cy="2202981"/>
          </a:xfrm>
          <a:prstGeom prst="rect">
            <a:avLst/>
          </a:prstGeom>
          <a:noFill/>
          <a:ln>
            <a:noFill/>
          </a:ln>
        </p:spPr>
      </p:pic>
      <p:pic>
        <p:nvPicPr>
          <p:cNvPr id="1303" name="Google Shape;1303;p68"/>
          <p:cNvPicPr preferRelativeResize="0"/>
          <p:nvPr/>
        </p:nvPicPr>
        <p:blipFill>
          <a:blip r:embed="rId4">
            <a:alphaModFix/>
          </a:blip>
          <a:stretch>
            <a:fillRect/>
          </a:stretch>
        </p:blipFill>
        <p:spPr>
          <a:xfrm rot="-1193537">
            <a:off x="7351564" y="3903182"/>
            <a:ext cx="1776073" cy="1417058"/>
          </a:xfrm>
          <a:prstGeom prst="rect">
            <a:avLst/>
          </a:prstGeom>
          <a:noFill/>
          <a:ln>
            <a:noFill/>
          </a:ln>
        </p:spPr>
      </p:pic>
      <p:pic>
        <p:nvPicPr>
          <p:cNvPr id="1304" name="Google Shape;1304;p68"/>
          <p:cNvPicPr preferRelativeResize="0"/>
          <p:nvPr/>
        </p:nvPicPr>
        <p:blipFill>
          <a:blip r:embed="rId5">
            <a:alphaModFix/>
          </a:blip>
          <a:stretch>
            <a:fillRect/>
          </a:stretch>
        </p:blipFill>
        <p:spPr>
          <a:xfrm>
            <a:off x="6540713" y="1500175"/>
            <a:ext cx="2143125" cy="2143125"/>
          </a:xfrm>
          <a:prstGeom prst="rect">
            <a:avLst/>
          </a:prstGeom>
          <a:noFill/>
          <a:ln>
            <a:noFill/>
          </a:ln>
        </p:spPr>
      </p:pic>
      <p:pic>
        <p:nvPicPr>
          <p:cNvPr id="1305" name="Google Shape;1305;p68"/>
          <p:cNvPicPr preferRelativeResize="0"/>
          <p:nvPr/>
        </p:nvPicPr>
        <p:blipFill>
          <a:blip r:embed="rId5">
            <a:alphaModFix/>
          </a:blip>
          <a:stretch>
            <a:fillRect/>
          </a:stretch>
        </p:blipFill>
        <p:spPr>
          <a:xfrm>
            <a:off x="3661613" y="1712913"/>
            <a:ext cx="2068849" cy="2068849"/>
          </a:xfrm>
          <a:prstGeom prst="rect">
            <a:avLst/>
          </a:prstGeom>
          <a:noFill/>
          <a:ln>
            <a:noFill/>
          </a:ln>
        </p:spPr>
      </p:pic>
      <p:pic>
        <p:nvPicPr>
          <p:cNvPr id="1306" name="Google Shape;1306;p68"/>
          <p:cNvPicPr preferRelativeResize="0"/>
          <p:nvPr/>
        </p:nvPicPr>
        <p:blipFill>
          <a:blip r:embed="rId5">
            <a:alphaModFix/>
          </a:blip>
          <a:stretch>
            <a:fillRect/>
          </a:stretch>
        </p:blipFill>
        <p:spPr>
          <a:xfrm>
            <a:off x="912825" y="1712915"/>
            <a:ext cx="2143125" cy="2143125"/>
          </a:xfrm>
          <a:prstGeom prst="rect">
            <a:avLst/>
          </a:prstGeom>
          <a:noFill/>
          <a:ln>
            <a:noFill/>
          </a:ln>
        </p:spPr>
      </p:pic>
      <p:sp>
        <p:nvSpPr>
          <p:cNvPr id="1307" name="Google Shape;1307;p68"/>
          <p:cNvSpPr txBox="1"/>
          <p:nvPr/>
        </p:nvSpPr>
        <p:spPr>
          <a:xfrm>
            <a:off x="1749338" y="1220325"/>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000" b="1"/>
              <a:t>A</a:t>
            </a:r>
            <a:endParaRPr sz="2000" b="1"/>
          </a:p>
        </p:txBody>
      </p:sp>
      <p:sp>
        <p:nvSpPr>
          <p:cNvPr id="1308" name="Google Shape;1308;p68"/>
          <p:cNvSpPr txBox="1"/>
          <p:nvPr/>
        </p:nvSpPr>
        <p:spPr>
          <a:xfrm>
            <a:off x="4460988" y="1220325"/>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000" b="1"/>
              <a:t>B</a:t>
            </a:r>
            <a:endParaRPr sz="2000" b="1"/>
          </a:p>
        </p:txBody>
      </p:sp>
      <p:sp>
        <p:nvSpPr>
          <p:cNvPr id="1309" name="Google Shape;1309;p68"/>
          <p:cNvSpPr txBox="1"/>
          <p:nvPr/>
        </p:nvSpPr>
        <p:spPr>
          <a:xfrm>
            <a:off x="7515663" y="1142638"/>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000" b="1"/>
              <a:t>C</a:t>
            </a:r>
            <a:endParaRPr sz="2000" b="1"/>
          </a:p>
        </p:txBody>
      </p:sp>
      <p:cxnSp>
        <p:nvCxnSpPr>
          <p:cNvPr id="1310" name="Google Shape;1310;p68"/>
          <p:cNvCxnSpPr/>
          <p:nvPr/>
        </p:nvCxnSpPr>
        <p:spPr>
          <a:xfrm flipH="1">
            <a:off x="4690038" y="2736075"/>
            <a:ext cx="12000" cy="695400"/>
          </a:xfrm>
          <a:prstGeom prst="straightConnector1">
            <a:avLst/>
          </a:prstGeom>
          <a:noFill/>
          <a:ln w="38100" cap="flat" cmpd="sng">
            <a:solidFill>
              <a:schemeClr val="dk2"/>
            </a:solidFill>
            <a:prstDash val="solid"/>
            <a:round/>
            <a:headEnd type="none" w="med" len="med"/>
            <a:tailEnd type="triangle" w="med" len="med"/>
          </a:ln>
        </p:spPr>
      </p:cxnSp>
      <p:cxnSp>
        <p:nvCxnSpPr>
          <p:cNvPr id="1311" name="Google Shape;1311;p68"/>
          <p:cNvCxnSpPr/>
          <p:nvPr/>
        </p:nvCxnSpPr>
        <p:spPr>
          <a:xfrm rot="10800000">
            <a:off x="7598650" y="1842150"/>
            <a:ext cx="2700" cy="735600"/>
          </a:xfrm>
          <a:prstGeom prst="straightConnector1">
            <a:avLst/>
          </a:prstGeom>
          <a:noFill/>
          <a:ln w="38100" cap="flat" cmpd="sng">
            <a:solidFill>
              <a:schemeClr val="dk2"/>
            </a:solidFill>
            <a:prstDash val="solid"/>
            <a:round/>
            <a:headEnd type="none" w="med" len="med"/>
            <a:tailEnd type="triangle" w="med" len="med"/>
          </a:ln>
        </p:spPr>
      </p:cxnSp>
      <p:cxnSp>
        <p:nvCxnSpPr>
          <p:cNvPr id="1312" name="Google Shape;1312;p68"/>
          <p:cNvCxnSpPr/>
          <p:nvPr/>
        </p:nvCxnSpPr>
        <p:spPr>
          <a:xfrm rot="10800000">
            <a:off x="1970600" y="2113125"/>
            <a:ext cx="27600" cy="746700"/>
          </a:xfrm>
          <a:prstGeom prst="straightConnector1">
            <a:avLst/>
          </a:prstGeom>
          <a:noFill/>
          <a:ln w="38100" cap="flat" cmpd="sng">
            <a:solidFill>
              <a:schemeClr val="dk2"/>
            </a:solidFill>
            <a:prstDash val="solid"/>
            <a:round/>
            <a:headEnd type="none" w="med" len="med"/>
            <a:tailEnd type="triangle" w="med" len="med"/>
          </a:ln>
        </p:spPr>
      </p:cxnSp>
      <p:cxnSp>
        <p:nvCxnSpPr>
          <p:cNvPr id="1313" name="Google Shape;1313;p68"/>
          <p:cNvCxnSpPr/>
          <p:nvPr/>
        </p:nvCxnSpPr>
        <p:spPr>
          <a:xfrm rot="10800000">
            <a:off x="1971038" y="2322150"/>
            <a:ext cx="26700" cy="499200"/>
          </a:xfrm>
          <a:prstGeom prst="straightConnector1">
            <a:avLst/>
          </a:prstGeom>
          <a:noFill/>
          <a:ln w="38100" cap="flat" cmpd="sng">
            <a:solidFill>
              <a:schemeClr val="dk2"/>
            </a:solidFill>
            <a:prstDash val="solid"/>
            <a:round/>
            <a:headEnd type="none" w="med" len="med"/>
            <a:tailEnd type="triangle" w="med" len="med"/>
          </a:ln>
        </p:spPr>
      </p:cxnSp>
      <p:cxnSp>
        <p:nvCxnSpPr>
          <p:cNvPr id="1314" name="Google Shape;1314;p68"/>
          <p:cNvCxnSpPr/>
          <p:nvPr/>
        </p:nvCxnSpPr>
        <p:spPr>
          <a:xfrm rot="10800000" flipH="1">
            <a:off x="4709400" y="2517663"/>
            <a:ext cx="302100" cy="218400"/>
          </a:xfrm>
          <a:prstGeom prst="straightConnector1">
            <a:avLst/>
          </a:prstGeom>
          <a:noFill/>
          <a:ln w="38100" cap="flat" cmpd="sng">
            <a:solidFill>
              <a:schemeClr val="dk2"/>
            </a:solidFill>
            <a:prstDash val="solid"/>
            <a:round/>
            <a:headEnd type="none" w="med" len="med"/>
            <a:tailEnd type="triangle" w="med" len="med"/>
          </a:ln>
        </p:spPr>
      </p:cxnSp>
      <p:cxnSp>
        <p:nvCxnSpPr>
          <p:cNvPr id="1315" name="Google Shape;1315;p68"/>
          <p:cNvCxnSpPr/>
          <p:nvPr/>
        </p:nvCxnSpPr>
        <p:spPr>
          <a:xfrm>
            <a:off x="7598638" y="2551725"/>
            <a:ext cx="300" cy="391200"/>
          </a:xfrm>
          <a:prstGeom prst="straightConnector1">
            <a:avLst/>
          </a:prstGeom>
          <a:noFill/>
          <a:ln w="38100" cap="flat" cmpd="sng">
            <a:solidFill>
              <a:schemeClr val="dk2"/>
            </a:solidFill>
            <a:prstDash val="solid"/>
            <a:round/>
            <a:headEnd type="none" w="med" len="med"/>
            <a:tailEnd type="triangle" w="med" len="med"/>
          </a:ln>
        </p:spPr>
      </p:cxnSp>
      <p:sp>
        <p:nvSpPr>
          <p:cNvPr id="1316" name="Google Shape;1316;p68"/>
          <p:cNvSpPr txBox="1"/>
          <p:nvPr/>
        </p:nvSpPr>
        <p:spPr>
          <a:xfrm>
            <a:off x="115750" y="305575"/>
            <a:ext cx="1749300" cy="1077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5800">
                <a:solidFill>
                  <a:srgbClr val="351C75"/>
                </a:solidFill>
                <a:latin typeface="Black And White Picture"/>
                <a:ea typeface="Black And White Picture"/>
                <a:cs typeface="Black And White Picture"/>
                <a:sym typeface="Black And White Picture"/>
              </a:rPr>
              <a:t>M26</a:t>
            </a:r>
            <a:endParaRPr/>
          </a:p>
        </p:txBody>
      </p:sp>
      <p:sp>
        <p:nvSpPr>
          <p:cNvPr id="1317" name="Google Shape;1317;p68"/>
          <p:cNvSpPr txBox="1"/>
          <p:nvPr/>
        </p:nvSpPr>
        <p:spPr>
          <a:xfrm>
            <a:off x="5931625" y="801950"/>
            <a:ext cx="1231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321"/>
        <p:cNvGrpSpPr/>
        <p:nvPr/>
      </p:nvGrpSpPr>
      <p:grpSpPr>
        <a:xfrm>
          <a:off x="0" y="0"/>
          <a:ext cx="0" cy="0"/>
          <a:chOff x="0" y="0"/>
          <a:chExt cx="0" cy="0"/>
        </a:xfrm>
      </p:grpSpPr>
      <p:sp>
        <p:nvSpPr>
          <p:cNvPr id="1322" name="Google Shape;1322;p69"/>
          <p:cNvSpPr txBox="1"/>
          <p:nvPr/>
        </p:nvSpPr>
        <p:spPr>
          <a:xfrm>
            <a:off x="3740725" y="1712925"/>
            <a:ext cx="462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323" name="Google Shape;1323;p69"/>
          <p:cNvSpPr txBox="1"/>
          <p:nvPr/>
        </p:nvSpPr>
        <p:spPr>
          <a:xfrm>
            <a:off x="2809775" y="60150"/>
            <a:ext cx="40935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3600">
                <a:solidFill>
                  <a:srgbClr val="351C75"/>
                </a:solidFill>
                <a:latin typeface="Black And White Picture"/>
                <a:ea typeface="Black And White Picture"/>
                <a:cs typeface="Black And White Picture"/>
                <a:sym typeface="Black And White Picture"/>
              </a:rPr>
              <a:t>Quelle heure est-t-il?</a:t>
            </a:r>
            <a:endParaRPr sz="3600">
              <a:solidFill>
                <a:srgbClr val="351C75"/>
              </a:solidFill>
              <a:latin typeface="Black And White Picture"/>
              <a:ea typeface="Black And White Picture"/>
              <a:cs typeface="Black And White Picture"/>
              <a:sym typeface="Black And White Picture"/>
            </a:endParaRPr>
          </a:p>
        </p:txBody>
      </p:sp>
      <p:pic>
        <p:nvPicPr>
          <p:cNvPr id="1324" name="Google Shape;1324;p69"/>
          <p:cNvPicPr preferRelativeResize="0"/>
          <p:nvPr/>
        </p:nvPicPr>
        <p:blipFill>
          <a:blip r:embed="rId3">
            <a:alphaModFix/>
          </a:blip>
          <a:stretch>
            <a:fillRect/>
          </a:stretch>
        </p:blipFill>
        <p:spPr>
          <a:xfrm rot="4112822">
            <a:off x="-181656" y="-107153"/>
            <a:ext cx="2018816" cy="2202981"/>
          </a:xfrm>
          <a:prstGeom prst="rect">
            <a:avLst/>
          </a:prstGeom>
          <a:noFill/>
          <a:ln>
            <a:noFill/>
          </a:ln>
        </p:spPr>
      </p:pic>
      <p:pic>
        <p:nvPicPr>
          <p:cNvPr id="1325" name="Google Shape;1325;p69"/>
          <p:cNvPicPr preferRelativeResize="0"/>
          <p:nvPr/>
        </p:nvPicPr>
        <p:blipFill>
          <a:blip r:embed="rId4">
            <a:alphaModFix/>
          </a:blip>
          <a:stretch>
            <a:fillRect/>
          </a:stretch>
        </p:blipFill>
        <p:spPr>
          <a:xfrm rot="-1193537">
            <a:off x="7351564" y="3903182"/>
            <a:ext cx="1776073" cy="1417058"/>
          </a:xfrm>
          <a:prstGeom prst="rect">
            <a:avLst/>
          </a:prstGeom>
          <a:noFill/>
          <a:ln>
            <a:noFill/>
          </a:ln>
        </p:spPr>
      </p:pic>
      <p:pic>
        <p:nvPicPr>
          <p:cNvPr id="1326" name="Google Shape;1326;p69"/>
          <p:cNvPicPr preferRelativeResize="0"/>
          <p:nvPr/>
        </p:nvPicPr>
        <p:blipFill>
          <a:blip r:embed="rId5">
            <a:alphaModFix/>
          </a:blip>
          <a:stretch>
            <a:fillRect/>
          </a:stretch>
        </p:blipFill>
        <p:spPr>
          <a:xfrm>
            <a:off x="6612650" y="1675763"/>
            <a:ext cx="2143125" cy="2143125"/>
          </a:xfrm>
          <a:prstGeom prst="rect">
            <a:avLst/>
          </a:prstGeom>
          <a:noFill/>
          <a:ln>
            <a:noFill/>
          </a:ln>
        </p:spPr>
      </p:pic>
      <p:pic>
        <p:nvPicPr>
          <p:cNvPr id="1327" name="Google Shape;1327;p69"/>
          <p:cNvPicPr preferRelativeResize="0"/>
          <p:nvPr/>
        </p:nvPicPr>
        <p:blipFill>
          <a:blip r:embed="rId5">
            <a:alphaModFix/>
          </a:blip>
          <a:stretch>
            <a:fillRect/>
          </a:stretch>
        </p:blipFill>
        <p:spPr>
          <a:xfrm>
            <a:off x="3661613" y="1712913"/>
            <a:ext cx="2068849" cy="2068849"/>
          </a:xfrm>
          <a:prstGeom prst="rect">
            <a:avLst/>
          </a:prstGeom>
          <a:noFill/>
          <a:ln>
            <a:noFill/>
          </a:ln>
        </p:spPr>
      </p:pic>
      <p:pic>
        <p:nvPicPr>
          <p:cNvPr id="1328" name="Google Shape;1328;p69"/>
          <p:cNvPicPr preferRelativeResize="0"/>
          <p:nvPr/>
        </p:nvPicPr>
        <p:blipFill>
          <a:blip r:embed="rId5">
            <a:alphaModFix/>
          </a:blip>
          <a:stretch>
            <a:fillRect/>
          </a:stretch>
        </p:blipFill>
        <p:spPr>
          <a:xfrm>
            <a:off x="912825" y="1712915"/>
            <a:ext cx="2143125" cy="2143125"/>
          </a:xfrm>
          <a:prstGeom prst="rect">
            <a:avLst/>
          </a:prstGeom>
          <a:noFill/>
          <a:ln>
            <a:noFill/>
          </a:ln>
        </p:spPr>
      </p:pic>
      <p:sp>
        <p:nvSpPr>
          <p:cNvPr id="1329" name="Google Shape;1329;p69"/>
          <p:cNvSpPr txBox="1"/>
          <p:nvPr/>
        </p:nvSpPr>
        <p:spPr>
          <a:xfrm>
            <a:off x="1749338" y="1220325"/>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000" b="1"/>
              <a:t>A</a:t>
            </a:r>
            <a:endParaRPr sz="2000" b="1"/>
          </a:p>
        </p:txBody>
      </p:sp>
      <p:sp>
        <p:nvSpPr>
          <p:cNvPr id="1330" name="Google Shape;1330;p69"/>
          <p:cNvSpPr txBox="1"/>
          <p:nvPr/>
        </p:nvSpPr>
        <p:spPr>
          <a:xfrm>
            <a:off x="4460988" y="1220325"/>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000" b="1"/>
              <a:t>B</a:t>
            </a:r>
            <a:endParaRPr sz="2000" b="1"/>
          </a:p>
        </p:txBody>
      </p:sp>
      <p:sp>
        <p:nvSpPr>
          <p:cNvPr id="1331" name="Google Shape;1331;p69"/>
          <p:cNvSpPr txBox="1"/>
          <p:nvPr/>
        </p:nvSpPr>
        <p:spPr>
          <a:xfrm>
            <a:off x="7515663" y="1142638"/>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000" b="1"/>
              <a:t>C</a:t>
            </a:r>
            <a:endParaRPr sz="2000" b="1"/>
          </a:p>
        </p:txBody>
      </p:sp>
      <p:cxnSp>
        <p:nvCxnSpPr>
          <p:cNvPr id="1332" name="Google Shape;1332;p69"/>
          <p:cNvCxnSpPr/>
          <p:nvPr/>
        </p:nvCxnSpPr>
        <p:spPr>
          <a:xfrm rot="10800000">
            <a:off x="1970588" y="2027550"/>
            <a:ext cx="27600" cy="746700"/>
          </a:xfrm>
          <a:prstGeom prst="straightConnector1">
            <a:avLst/>
          </a:prstGeom>
          <a:noFill/>
          <a:ln w="38100" cap="flat" cmpd="sng">
            <a:solidFill>
              <a:schemeClr val="dk2"/>
            </a:solidFill>
            <a:prstDash val="solid"/>
            <a:round/>
            <a:headEnd type="none" w="med" len="med"/>
            <a:tailEnd type="triangle" w="med" len="med"/>
          </a:ln>
        </p:spPr>
      </p:cxnSp>
      <p:cxnSp>
        <p:nvCxnSpPr>
          <p:cNvPr id="1333" name="Google Shape;1333;p69"/>
          <p:cNvCxnSpPr/>
          <p:nvPr/>
        </p:nvCxnSpPr>
        <p:spPr>
          <a:xfrm rot="10800000">
            <a:off x="7670425" y="2027550"/>
            <a:ext cx="27600" cy="746700"/>
          </a:xfrm>
          <a:prstGeom prst="straightConnector1">
            <a:avLst/>
          </a:prstGeom>
          <a:noFill/>
          <a:ln w="38100" cap="flat" cmpd="sng">
            <a:solidFill>
              <a:schemeClr val="dk2"/>
            </a:solidFill>
            <a:prstDash val="solid"/>
            <a:round/>
            <a:headEnd type="none" w="med" len="med"/>
            <a:tailEnd type="triangle" w="med" len="med"/>
          </a:ln>
        </p:spPr>
      </p:cxnSp>
      <p:cxnSp>
        <p:nvCxnSpPr>
          <p:cNvPr id="1334" name="Google Shape;1334;p69"/>
          <p:cNvCxnSpPr/>
          <p:nvPr/>
        </p:nvCxnSpPr>
        <p:spPr>
          <a:xfrm flipH="1">
            <a:off x="4699850" y="2685650"/>
            <a:ext cx="36000" cy="719400"/>
          </a:xfrm>
          <a:prstGeom prst="straightConnector1">
            <a:avLst/>
          </a:prstGeom>
          <a:noFill/>
          <a:ln w="38100" cap="flat" cmpd="sng">
            <a:solidFill>
              <a:schemeClr val="dk2"/>
            </a:solidFill>
            <a:prstDash val="solid"/>
            <a:round/>
            <a:headEnd type="none" w="med" len="med"/>
            <a:tailEnd type="triangle" w="med" len="med"/>
          </a:ln>
        </p:spPr>
      </p:cxnSp>
      <p:cxnSp>
        <p:nvCxnSpPr>
          <p:cNvPr id="1335" name="Google Shape;1335;p69"/>
          <p:cNvCxnSpPr/>
          <p:nvPr/>
        </p:nvCxnSpPr>
        <p:spPr>
          <a:xfrm rot="10800000">
            <a:off x="1971050" y="2322150"/>
            <a:ext cx="26700" cy="499200"/>
          </a:xfrm>
          <a:prstGeom prst="straightConnector1">
            <a:avLst/>
          </a:prstGeom>
          <a:noFill/>
          <a:ln w="38100" cap="flat" cmpd="sng">
            <a:solidFill>
              <a:schemeClr val="dk2"/>
            </a:solidFill>
            <a:prstDash val="solid"/>
            <a:round/>
            <a:headEnd type="none" w="med" len="med"/>
            <a:tailEnd type="triangle" w="med" len="med"/>
          </a:ln>
        </p:spPr>
      </p:cxnSp>
      <p:cxnSp>
        <p:nvCxnSpPr>
          <p:cNvPr id="1336" name="Google Shape;1336;p69"/>
          <p:cNvCxnSpPr/>
          <p:nvPr/>
        </p:nvCxnSpPr>
        <p:spPr>
          <a:xfrm rot="10800000" flipH="1">
            <a:off x="4723875" y="2467350"/>
            <a:ext cx="347700" cy="208800"/>
          </a:xfrm>
          <a:prstGeom prst="straightConnector1">
            <a:avLst/>
          </a:prstGeom>
          <a:noFill/>
          <a:ln w="38100" cap="flat" cmpd="sng">
            <a:solidFill>
              <a:schemeClr val="dk2"/>
            </a:solidFill>
            <a:prstDash val="solid"/>
            <a:round/>
            <a:headEnd type="none" w="med" len="med"/>
            <a:tailEnd type="triangle" w="med" len="med"/>
          </a:ln>
        </p:spPr>
      </p:cxnSp>
      <p:cxnSp>
        <p:nvCxnSpPr>
          <p:cNvPr id="1337" name="Google Shape;1337;p69"/>
          <p:cNvCxnSpPr/>
          <p:nvPr/>
        </p:nvCxnSpPr>
        <p:spPr>
          <a:xfrm>
            <a:off x="7697125" y="2690000"/>
            <a:ext cx="300" cy="427200"/>
          </a:xfrm>
          <a:prstGeom prst="straightConnector1">
            <a:avLst/>
          </a:prstGeom>
          <a:noFill/>
          <a:ln w="38100" cap="flat" cmpd="sng">
            <a:solidFill>
              <a:schemeClr val="dk2"/>
            </a:solidFill>
            <a:prstDash val="solid"/>
            <a:round/>
            <a:headEnd type="none" w="med" len="med"/>
            <a:tailEnd type="triangle" w="med" len="med"/>
          </a:ln>
        </p:spPr>
      </p:cxnSp>
      <p:sp>
        <p:nvSpPr>
          <p:cNvPr id="1338" name="Google Shape;1338;p69"/>
          <p:cNvSpPr txBox="1"/>
          <p:nvPr/>
        </p:nvSpPr>
        <p:spPr>
          <a:xfrm>
            <a:off x="1037000" y="3829975"/>
            <a:ext cx="1659300" cy="861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200">
                <a:latin typeface="Comic Sans MS"/>
                <a:ea typeface="Comic Sans MS"/>
                <a:cs typeface="Comic Sans MS"/>
                <a:sym typeface="Comic Sans MS"/>
              </a:rPr>
              <a:t>12h,  </a:t>
            </a:r>
            <a:r>
              <a:rPr lang="fr" sz="2200">
                <a:solidFill>
                  <a:srgbClr val="FF0000"/>
                </a:solidFill>
                <a:latin typeface="Comic Sans MS"/>
                <a:ea typeface="Comic Sans MS"/>
                <a:cs typeface="Comic Sans MS"/>
                <a:sym typeface="Comic Sans MS"/>
              </a:rPr>
              <a:t>midi ou minuit</a:t>
            </a:r>
            <a:r>
              <a:rPr lang="fr" sz="2200">
                <a:latin typeface="Comic Sans MS"/>
                <a:ea typeface="Comic Sans MS"/>
                <a:cs typeface="Comic Sans MS"/>
                <a:sym typeface="Comic Sans MS"/>
              </a:rPr>
              <a:t> </a:t>
            </a:r>
            <a:endParaRPr sz="2700">
              <a:latin typeface="Comic Sans MS"/>
              <a:ea typeface="Comic Sans MS"/>
              <a:cs typeface="Comic Sans MS"/>
              <a:sym typeface="Comic Sans MS"/>
            </a:endParaRPr>
          </a:p>
        </p:txBody>
      </p:sp>
      <p:sp>
        <p:nvSpPr>
          <p:cNvPr id="1339" name="Google Shape;1339;p69"/>
          <p:cNvSpPr txBox="1"/>
          <p:nvPr/>
        </p:nvSpPr>
        <p:spPr>
          <a:xfrm>
            <a:off x="3866388" y="3829975"/>
            <a:ext cx="1659300" cy="92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600">
                <a:latin typeface="Comic Sans MS"/>
                <a:ea typeface="Comic Sans MS"/>
                <a:cs typeface="Comic Sans MS"/>
                <a:sym typeface="Comic Sans MS"/>
              </a:rPr>
              <a:t> </a:t>
            </a:r>
            <a:r>
              <a:rPr lang="fr" sz="2200">
                <a:solidFill>
                  <a:srgbClr val="FF0000"/>
                </a:solidFill>
                <a:latin typeface="Comic Sans MS"/>
                <a:ea typeface="Comic Sans MS"/>
                <a:cs typeface="Comic Sans MS"/>
                <a:sym typeface="Comic Sans MS"/>
              </a:rPr>
              <a:t>2h30 ou 14h30</a:t>
            </a:r>
            <a:endParaRPr sz="2500">
              <a:solidFill>
                <a:srgbClr val="FF0000"/>
              </a:solidFill>
              <a:latin typeface="Comic Sans MS"/>
              <a:ea typeface="Comic Sans MS"/>
              <a:cs typeface="Comic Sans MS"/>
              <a:sym typeface="Comic Sans MS"/>
            </a:endParaRPr>
          </a:p>
        </p:txBody>
      </p:sp>
      <p:sp>
        <p:nvSpPr>
          <p:cNvPr id="1340" name="Google Shape;1340;p69"/>
          <p:cNvSpPr txBox="1"/>
          <p:nvPr/>
        </p:nvSpPr>
        <p:spPr>
          <a:xfrm>
            <a:off x="6854563" y="3755300"/>
            <a:ext cx="16593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200">
                <a:solidFill>
                  <a:srgbClr val="FF0000"/>
                </a:solidFill>
                <a:latin typeface="Comic Sans MS"/>
                <a:ea typeface="Comic Sans MS"/>
                <a:cs typeface="Comic Sans MS"/>
                <a:sym typeface="Comic Sans MS"/>
              </a:rPr>
              <a:t>6h ou 18h</a:t>
            </a:r>
            <a:r>
              <a:rPr lang="fr" sz="2200">
                <a:latin typeface="Comic Sans MS"/>
                <a:ea typeface="Comic Sans MS"/>
                <a:cs typeface="Comic Sans MS"/>
                <a:sym typeface="Comic Sans MS"/>
              </a:rPr>
              <a:t> </a:t>
            </a:r>
            <a:endParaRPr sz="2700">
              <a:latin typeface="Comic Sans MS"/>
              <a:ea typeface="Comic Sans MS"/>
              <a:cs typeface="Comic Sans MS"/>
              <a:sym typeface="Comic Sans MS"/>
            </a:endParaRPr>
          </a:p>
        </p:txBody>
      </p:sp>
      <p:sp>
        <p:nvSpPr>
          <p:cNvPr id="1341" name="Google Shape;1341;p69"/>
          <p:cNvSpPr txBox="1"/>
          <p:nvPr/>
        </p:nvSpPr>
        <p:spPr>
          <a:xfrm rot="-2036774">
            <a:off x="82742" y="883542"/>
            <a:ext cx="3312592" cy="89263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3200">
                <a:solidFill>
                  <a:srgbClr val="FF0000"/>
                </a:solidFill>
                <a:latin typeface="Finger Paint"/>
                <a:ea typeface="Finger Paint"/>
                <a:cs typeface="Finger Paint"/>
                <a:sym typeface="Finger Paint"/>
              </a:rPr>
              <a:t>CORRECTION</a:t>
            </a:r>
            <a:endParaRPr sz="3200">
              <a:solidFill>
                <a:srgbClr val="FF0000"/>
              </a:solidFill>
              <a:latin typeface="Finger Paint"/>
              <a:ea typeface="Finger Paint"/>
              <a:cs typeface="Finger Paint"/>
              <a:sym typeface="Finger Paint"/>
            </a:endParaRPr>
          </a:p>
          <a:p>
            <a:pPr marL="0" lvl="0" indent="0" algn="l" rtl="0">
              <a:spcBef>
                <a:spcPts val="0"/>
              </a:spcBef>
              <a:spcAft>
                <a:spcPts val="0"/>
              </a:spcAft>
              <a:buNone/>
            </a:pPr>
            <a:endParaRPr/>
          </a:p>
        </p:txBody>
      </p:sp>
      <p:sp>
        <p:nvSpPr>
          <p:cNvPr id="1342" name="Google Shape;1342;p69"/>
          <p:cNvSpPr txBox="1"/>
          <p:nvPr/>
        </p:nvSpPr>
        <p:spPr>
          <a:xfrm>
            <a:off x="115750" y="253725"/>
            <a:ext cx="1749300" cy="1077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5800">
                <a:solidFill>
                  <a:srgbClr val="351C75"/>
                </a:solidFill>
                <a:latin typeface="Black And White Picture"/>
                <a:ea typeface="Black And White Picture"/>
                <a:cs typeface="Black And White Picture"/>
                <a:sym typeface="Black And White Picture"/>
              </a:rPr>
              <a:t>M26</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346"/>
        <p:cNvGrpSpPr/>
        <p:nvPr/>
      </p:nvGrpSpPr>
      <p:grpSpPr>
        <a:xfrm>
          <a:off x="0" y="0"/>
          <a:ext cx="0" cy="0"/>
          <a:chOff x="0" y="0"/>
          <a:chExt cx="0" cy="0"/>
        </a:xfrm>
      </p:grpSpPr>
      <p:sp>
        <p:nvSpPr>
          <p:cNvPr id="1347" name="Google Shape;1347;p70"/>
          <p:cNvSpPr txBox="1"/>
          <p:nvPr/>
        </p:nvSpPr>
        <p:spPr>
          <a:xfrm>
            <a:off x="3740725" y="1712925"/>
            <a:ext cx="462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348" name="Google Shape;1348;p70"/>
          <p:cNvSpPr txBox="1"/>
          <p:nvPr/>
        </p:nvSpPr>
        <p:spPr>
          <a:xfrm>
            <a:off x="2649288" y="63050"/>
            <a:ext cx="40935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3600">
                <a:solidFill>
                  <a:srgbClr val="351C75"/>
                </a:solidFill>
                <a:latin typeface="Black And White Picture"/>
                <a:ea typeface="Black And White Picture"/>
                <a:cs typeface="Black And White Picture"/>
                <a:sym typeface="Black And White Picture"/>
              </a:rPr>
              <a:t>Quelle heure est-t-il?</a:t>
            </a:r>
            <a:endParaRPr sz="3600">
              <a:solidFill>
                <a:srgbClr val="351C75"/>
              </a:solidFill>
              <a:latin typeface="Black And White Picture"/>
              <a:ea typeface="Black And White Picture"/>
              <a:cs typeface="Black And White Picture"/>
              <a:sym typeface="Black And White Picture"/>
            </a:endParaRPr>
          </a:p>
        </p:txBody>
      </p:sp>
      <p:pic>
        <p:nvPicPr>
          <p:cNvPr id="1349" name="Google Shape;1349;p70"/>
          <p:cNvPicPr preferRelativeResize="0"/>
          <p:nvPr/>
        </p:nvPicPr>
        <p:blipFill>
          <a:blip r:embed="rId3">
            <a:alphaModFix/>
          </a:blip>
          <a:stretch>
            <a:fillRect/>
          </a:stretch>
        </p:blipFill>
        <p:spPr>
          <a:xfrm rot="4112822">
            <a:off x="-184306" y="-201316"/>
            <a:ext cx="2018816" cy="2202981"/>
          </a:xfrm>
          <a:prstGeom prst="rect">
            <a:avLst/>
          </a:prstGeom>
          <a:noFill/>
          <a:ln>
            <a:noFill/>
          </a:ln>
        </p:spPr>
      </p:pic>
      <p:pic>
        <p:nvPicPr>
          <p:cNvPr id="1350" name="Google Shape;1350;p70"/>
          <p:cNvPicPr preferRelativeResize="0"/>
          <p:nvPr/>
        </p:nvPicPr>
        <p:blipFill>
          <a:blip r:embed="rId4">
            <a:alphaModFix/>
          </a:blip>
          <a:stretch>
            <a:fillRect/>
          </a:stretch>
        </p:blipFill>
        <p:spPr>
          <a:xfrm rot="-1193537">
            <a:off x="7351564" y="3903182"/>
            <a:ext cx="1776073" cy="1417058"/>
          </a:xfrm>
          <a:prstGeom prst="rect">
            <a:avLst/>
          </a:prstGeom>
          <a:noFill/>
          <a:ln>
            <a:noFill/>
          </a:ln>
        </p:spPr>
      </p:pic>
      <p:pic>
        <p:nvPicPr>
          <p:cNvPr id="1351" name="Google Shape;1351;p70"/>
          <p:cNvPicPr preferRelativeResize="0"/>
          <p:nvPr/>
        </p:nvPicPr>
        <p:blipFill>
          <a:blip r:embed="rId5">
            <a:alphaModFix/>
          </a:blip>
          <a:stretch>
            <a:fillRect/>
          </a:stretch>
        </p:blipFill>
        <p:spPr>
          <a:xfrm>
            <a:off x="6612638" y="1500163"/>
            <a:ext cx="2143125" cy="2143125"/>
          </a:xfrm>
          <a:prstGeom prst="rect">
            <a:avLst/>
          </a:prstGeom>
          <a:noFill/>
          <a:ln>
            <a:noFill/>
          </a:ln>
        </p:spPr>
      </p:pic>
      <p:pic>
        <p:nvPicPr>
          <p:cNvPr id="1352" name="Google Shape;1352;p70"/>
          <p:cNvPicPr preferRelativeResize="0"/>
          <p:nvPr/>
        </p:nvPicPr>
        <p:blipFill>
          <a:blip r:embed="rId5">
            <a:alphaModFix/>
          </a:blip>
          <a:stretch>
            <a:fillRect/>
          </a:stretch>
        </p:blipFill>
        <p:spPr>
          <a:xfrm>
            <a:off x="3661613" y="1712913"/>
            <a:ext cx="2068849" cy="2068849"/>
          </a:xfrm>
          <a:prstGeom prst="rect">
            <a:avLst/>
          </a:prstGeom>
          <a:noFill/>
          <a:ln>
            <a:noFill/>
          </a:ln>
        </p:spPr>
      </p:pic>
      <p:pic>
        <p:nvPicPr>
          <p:cNvPr id="1353" name="Google Shape;1353;p70"/>
          <p:cNvPicPr preferRelativeResize="0"/>
          <p:nvPr/>
        </p:nvPicPr>
        <p:blipFill>
          <a:blip r:embed="rId5">
            <a:alphaModFix/>
          </a:blip>
          <a:stretch>
            <a:fillRect/>
          </a:stretch>
        </p:blipFill>
        <p:spPr>
          <a:xfrm>
            <a:off x="912825" y="1712915"/>
            <a:ext cx="2143125" cy="2143125"/>
          </a:xfrm>
          <a:prstGeom prst="rect">
            <a:avLst/>
          </a:prstGeom>
          <a:noFill/>
          <a:ln>
            <a:noFill/>
          </a:ln>
        </p:spPr>
      </p:pic>
      <p:sp>
        <p:nvSpPr>
          <p:cNvPr id="1354" name="Google Shape;1354;p70"/>
          <p:cNvSpPr txBox="1"/>
          <p:nvPr/>
        </p:nvSpPr>
        <p:spPr>
          <a:xfrm>
            <a:off x="1749338" y="1220325"/>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000" b="1"/>
              <a:t>A</a:t>
            </a:r>
            <a:endParaRPr sz="2000" b="1"/>
          </a:p>
        </p:txBody>
      </p:sp>
      <p:sp>
        <p:nvSpPr>
          <p:cNvPr id="1355" name="Google Shape;1355;p70"/>
          <p:cNvSpPr txBox="1"/>
          <p:nvPr/>
        </p:nvSpPr>
        <p:spPr>
          <a:xfrm>
            <a:off x="4460988" y="1220325"/>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000" b="1"/>
              <a:t>B</a:t>
            </a:r>
            <a:endParaRPr sz="2000" b="1"/>
          </a:p>
        </p:txBody>
      </p:sp>
      <p:sp>
        <p:nvSpPr>
          <p:cNvPr id="1356" name="Google Shape;1356;p70"/>
          <p:cNvSpPr txBox="1"/>
          <p:nvPr/>
        </p:nvSpPr>
        <p:spPr>
          <a:xfrm>
            <a:off x="7515663" y="1142638"/>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000" b="1"/>
              <a:t>C</a:t>
            </a:r>
            <a:endParaRPr sz="2000" b="1"/>
          </a:p>
        </p:txBody>
      </p:sp>
      <p:cxnSp>
        <p:nvCxnSpPr>
          <p:cNvPr id="1357" name="Google Shape;1357;p70"/>
          <p:cNvCxnSpPr/>
          <p:nvPr/>
        </p:nvCxnSpPr>
        <p:spPr>
          <a:xfrm rot="10800000">
            <a:off x="1970600" y="2113125"/>
            <a:ext cx="27600" cy="746700"/>
          </a:xfrm>
          <a:prstGeom prst="straightConnector1">
            <a:avLst/>
          </a:prstGeom>
          <a:noFill/>
          <a:ln w="38100" cap="flat" cmpd="sng">
            <a:solidFill>
              <a:schemeClr val="dk2"/>
            </a:solidFill>
            <a:prstDash val="solid"/>
            <a:round/>
            <a:headEnd type="none" w="med" len="med"/>
            <a:tailEnd type="triangle" w="med" len="med"/>
          </a:ln>
        </p:spPr>
      </p:cxnSp>
      <p:cxnSp>
        <p:nvCxnSpPr>
          <p:cNvPr id="1358" name="Google Shape;1358;p70"/>
          <p:cNvCxnSpPr/>
          <p:nvPr/>
        </p:nvCxnSpPr>
        <p:spPr>
          <a:xfrm flipH="1">
            <a:off x="7060813" y="2556525"/>
            <a:ext cx="637200" cy="17400"/>
          </a:xfrm>
          <a:prstGeom prst="straightConnector1">
            <a:avLst/>
          </a:prstGeom>
          <a:noFill/>
          <a:ln w="38100" cap="flat" cmpd="sng">
            <a:solidFill>
              <a:schemeClr val="dk2"/>
            </a:solidFill>
            <a:prstDash val="solid"/>
            <a:round/>
            <a:headEnd type="none" w="med" len="med"/>
            <a:tailEnd type="triangle" w="med" len="med"/>
          </a:ln>
        </p:spPr>
      </p:cxnSp>
      <p:cxnSp>
        <p:nvCxnSpPr>
          <p:cNvPr id="1359" name="Google Shape;1359;p70"/>
          <p:cNvCxnSpPr/>
          <p:nvPr/>
        </p:nvCxnSpPr>
        <p:spPr>
          <a:xfrm flipH="1">
            <a:off x="4704450" y="2762650"/>
            <a:ext cx="5400" cy="637500"/>
          </a:xfrm>
          <a:prstGeom prst="straightConnector1">
            <a:avLst/>
          </a:prstGeom>
          <a:noFill/>
          <a:ln w="38100" cap="flat" cmpd="sng">
            <a:solidFill>
              <a:schemeClr val="dk2"/>
            </a:solidFill>
            <a:prstDash val="solid"/>
            <a:round/>
            <a:headEnd type="none" w="med" len="med"/>
            <a:tailEnd type="triangle" w="med" len="med"/>
          </a:ln>
        </p:spPr>
      </p:cxnSp>
      <p:cxnSp>
        <p:nvCxnSpPr>
          <p:cNvPr id="1360" name="Google Shape;1360;p70"/>
          <p:cNvCxnSpPr/>
          <p:nvPr/>
        </p:nvCxnSpPr>
        <p:spPr>
          <a:xfrm rot="10800000" flipH="1">
            <a:off x="2024900" y="2556525"/>
            <a:ext cx="366300" cy="303300"/>
          </a:xfrm>
          <a:prstGeom prst="straightConnector1">
            <a:avLst/>
          </a:prstGeom>
          <a:noFill/>
          <a:ln w="38100" cap="flat" cmpd="sng">
            <a:solidFill>
              <a:schemeClr val="dk2"/>
            </a:solidFill>
            <a:prstDash val="solid"/>
            <a:round/>
            <a:headEnd type="none" w="med" len="med"/>
            <a:tailEnd type="triangle" w="med" len="med"/>
          </a:ln>
        </p:spPr>
      </p:cxnSp>
      <p:cxnSp>
        <p:nvCxnSpPr>
          <p:cNvPr id="1361" name="Google Shape;1361;p70"/>
          <p:cNvCxnSpPr/>
          <p:nvPr/>
        </p:nvCxnSpPr>
        <p:spPr>
          <a:xfrm rot="10800000">
            <a:off x="4347888" y="2434863"/>
            <a:ext cx="361500" cy="301200"/>
          </a:xfrm>
          <a:prstGeom prst="straightConnector1">
            <a:avLst/>
          </a:prstGeom>
          <a:noFill/>
          <a:ln w="38100" cap="flat" cmpd="sng">
            <a:solidFill>
              <a:schemeClr val="dk2"/>
            </a:solidFill>
            <a:prstDash val="solid"/>
            <a:round/>
            <a:headEnd type="none" w="med" len="med"/>
            <a:tailEnd type="triangle" w="med" len="med"/>
          </a:ln>
        </p:spPr>
      </p:cxnSp>
      <p:cxnSp>
        <p:nvCxnSpPr>
          <p:cNvPr id="1362" name="Google Shape;1362;p70"/>
          <p:cNvCxnSpPr/>
          <p:nvPr/>
        </p:nvCxnSpPr>
        <p:spPr>
          <a:xfrm>
            <a:off x="7678300" y="2547825"/>
            <a:ext cx="321600" cy="391200"/>
          </a:xfrm>
          <a:prstGeom prst="straightConnector1">
            <a:avLst/>
          </a:prstGeom>
          <a:noFill/>
          <a:ln w="38100" cap="flat" cmpd="sng">
            <a:solidFill>
              <a:schemeClr val="dk2"/>
            </a:solidFill>
            <a:prstDash val="solid"/>
            <a:round/>
            <a:headEnd type="none" w="med" len="med"/>
            <a:tailEnd type="triangle" w="med" len="med"/>
          </a:ln>
        </p:spPr>
      </p:cxnSp>
      <p:sp>
        <p:nvSpPr>
          <p:cNvPr id="1363" name="Google Shape;1363;p70"/>
          <p:cNvSpPr txBox="1"/>
          <p:nvPr/>
        </p:nvSpPr>
        <p:spPr>
          <a:xfrm>
            <a:off x="115750" y="305575"/>
            <a:ext cx="1749300" cy="1077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5800">
                <a:solidFill>
                  <a:srgbClr val="351C75"/>
                </a:solidFill>
                <a:latin typeface="Black And White Picture"/>
                <a:ea typeface="Black And White Picture"/>
                <a:cs typeface="Black And White Picture"/>
                <a:sym typeface="Black And White Picture"/>
              </a:rPr>
              <a:t>M27</a:t>
            </a:r>
            <a:endParaRPr/>
          </a:p>
        </p:txBody>
      </p:sp>
      <p:sp>
        <p:nvSpPr>
          <p:cNvPr id="1364" name="Google Shape;1364;p70"/>
          <p:cNvSpPr txBox="1"/>
          <p:nvPr/>
        </p:nvSpPr>
        <p:spPr>
          <a:xfrm>
            <a:off x="5931625" y="801950"/>
            <a:ext cx="1231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368"/>
        <p:cNvGrpSpPr/>
        <p:nvPr/>
      </p:nvGrpSpPr>
      <p:grpSpPr>
        <a:xfrm>
          <a:off x="0" y="0"/>
          <a:ext cx="0" cy="0"/>
          <a:chOff x="0" y="0"/>
          <a:chExt cx="0" cy="0"/>
        </a:xfrm>
      </p:grpSpPr>
      <p:sp>
        <p:nvSpPr>
          <p:cNvPr id="1369" name="Google Shape;1369;p71"/>
          <p:cNvSpPr txBox="1"/>
          <p:nvPr/>
        </p:nvSpPr>
        <p:spPr>
          <a:xfrm>
            <a:off x="3740725" y="1712925"/>
            <a:ext cx="462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370" name="Google Shape;1370;p71"/>
          <p:cNvSpPr txBox="1"/>
          <p:nvPr/>
        </p:nvSpPr>
        <p:spPr>
          <a:xfrm>
            <a:off x="2809775" y="60150"/>
            <a:ext cx="40935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3600">
                <a:solidFill>
                  <a:srgbClr val="351C75"/>
                </a:solidFill>
                <a:latin typeface="Black And White Picture"/>
                <a:ea typeface="Black And White Picture"/>
                <a:cs typeface="Black And White Picture"/>
                <a:sym typeface="Black And White Picture"/>
              </a:rPr>
              <a:t>Quelle heure est-t-il?</a:t>
            </a:r>
            <a:endParaRPr sz="3600">
              <a:solidFill>
                <a:srgbClr val="351C75"/>
              </a:solidFill>
              <a:latin typeface="Black And White Picture"/>
              <a:ea typeface="Black And White Picture"/>
              <a:cs typeface="Black And White Picture"/>
              <a:sym typeface="Black And White Picture"/>
            </a:endParaRPr>
          </a:p>
        </p:txBody>
      </p:sp>
      <p:pic>
        <p:nvPicPr>
          <p:cNvPr id="1371" name="Google Shape;1371;p71"/>
          <p:cNvPicPr preferRelativeResize="0"/>
          <p:nvPr/>
        </p:nvPicPr>
        <p:blipFill>
          <a:blip r:embed="rId3">
            <a:alphaModFix/>
          </a:blip>
          <a:stretch>
            <a:fillRect/>
          </a:stretch>
        </p:blipFill>
        <p:spPr>
          <a:xfrm rot="4112822">
            <a:off x="-181656" y="-107153"/>
            <a:ext cx="2018816" cy="2202981"/>
          </a:xfrm>
          <a:prstGeom prst="rect">
            <a:avLst/>
          </a:prstGeom>
          <a:noFill/>
          <a:ln>
            <a:noFill/>
          </a:ln>
        </p:spPr>
      </p:pic>
      <p:pic>
        <p:nvPicPr>
          <p:cNvPr id="1372" name="Google Shape;1372;p71"/>
          <p:cNvPicPr preferRelativeResize="0"/>
          <p:nvPr/>
        </p:nvPicPr>
        <p:blipFill>
          <a:blip r:embed="rId4">
            <a:alphaModFix/>
          </a:blip>
          <a:stretch>
            <a:fillRect/>
          </a:stretch>
        </p:blipFill>
        <p:spPr>
          <a:xfrm rot="-1193537">
            <a:off x="7351564" y="3903182"/>
            <a:ext cx="1776073" cy="1417058"/>
          </a:xfrm>
          <a:prstGeom prst="rect">
            <a:avLst/>
          </a:prstGeom>
          <a:noFill/>
          <a:ln>
            <a:noFill/>
          </a:ln>
        </p:spPr>
      </p:pic>
      <p:pic>
        <p:nvPicPr>
          <p:cNvPr id="1373" name="Google Shape;1373;p71"/>
          <p:cNvPicPr preferRelativeResize="0"/>
          <p:nvPr/>
        </p:nvPicPr>
        <p:blipFill>
          <a:blip r:embed="rId5">
            <a:alphaModFix/>
          </a:blip>
          <a:stretch>
            <a:fillRect/>
          </a:stretch>
        </p:blipFill>
        <p:spPr>
          <a:xfrm>
            <a:off x="6612650" y="1675763"/>
            <a:ext cx="2143125" cy="2143125"/>
          </a:xfrm>
          <a:prstGeom prst="rect">
            <a:avLst/>
          </a:prstGeom>
          <a:noFill/>
          <a:ln>
            <a:noFill/>
          </a:ln>
        </p:spPr>
      </p:pic>
      <p:pic>
        <p:nvPicPr>
          <p:cNvPr id="1374" name="Google Shape;1374;p71"/>
          <p:cNvPicPr preferRelativeResize="0"/>
          <p:nvPr/>
        </p:nvPicPr>
        <p:blipFill>
          <a:blip r:embed="rId5">
            <a:alphaModFix/>
          </a:blip>
          <a:stretch>
            <a:fillRect/>
          </a:stretch>
        </p:blipFill>
        <p:spPr>
          <a:xfrm>
            <a:off x="3661613" y="1712913"/>
            <a:ext cx="2068849" cy="2068849"/>
          </a:xfrm>
          <a:prstGeom prst="rect">
            <a:avLst/>
          </a:prstGeom>
          <a:noFill/>
          <a:ln>
            <a:noFill/>
          </a:ln>
        </p:spPr>
      </p:pic>
      <p:pic>
        <p:nvPicPr>
          <p:cNvPr id="1375" name="Google Shape;1375;p71"/>
          <p:cNvPicPr preferRelativeResize="0"/>
          <p:nvPr/>
        </p:nvPicPr>
        <p:blipFill>
          <a:blip r:embed="rId5">
            <a:alphaModFix/>
          </a:blip>
          <a:stretch>
            <a:fillRect/>
          </a:stretch>
        </p:blipFill>
        <p:spPr>
          <a:xfrm>
            <a:off x="912825" y="1712915"/>
            <a:ext cx="2143125" cy="2143125"/>
          </a:xfrm>
          <a:prstGeom prst="rect">
            <a:avLst/>
          </a:prstGeom>
          <a:noFill/>
          <a:ln>
            <a:noFill/>
          </a:ln>
        </p:spPr>
      </p:pic>
      <p:sp>
        <p:nvSpPr>
          <p:cNvPr id="1376" name="Google Shape;1376;p71"/>
          <p:cNvSpPr txBox="1"/>
          <p:nvPr/>
        </p:nvSpPr>
        <p:spPr>
          <a:xfrm>
            <a:off x="1749338" y="1220325"/>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000" b="1"/>
              <a:t>A</a:t>
            </a:r>
            <a:endParaRPr sz="2000" b="1"/>
          </a:p>
        </p:txBody>
      </p:sp>
      <p:sp>
        <p:nvSpPr>
          <p:cNvPr id="1377" name="Google Shape;1377;p71"/>
          <p:cNvSpPr txBox="1"/>
          <p:nvPr/>
        </p:nvSpPr>
        <p:spPr>
          <a:xfrm>
            <a:off x="4460988" y="1220325"/>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000" b="1"/>
              <a:t>B</a:t>
            </a:r>
            <a:endParaRPr sz="2000" b="1"/>
          </a:p>
        </p:txBody>
      </p:sp>
      <p:sp>
        <p:nvSpPr>
          <p:cNvPr id="1378" name="Google Shape;1378;p71"/>
          <p:cNvSpPr txBox="1"/>
          <p:nvPr/>
        </p:nvSpPr>
        <p:spPr>
          <a:xfrm>
            <a:off x="7515663" y="1142638"/>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000" b="1"/>
              <a:t>C</a:t>
            </a:r>
            <a:endParaRPr sz="2000" b="1"/>
          </a:p>
        </p:txBody>
      </p:sp>
      <p:cxnSp>
        <p:nvCxnSpPr>
          <p:cNvPr id="1379" name="Google Shape;1379;p71"/>
          <p:cNvCxnSpPr/>
          <p:nvPr/>
        </p:nvCxnSpPr>
        <p:spPr>
          <a:xfrm rot="10800000">
            <a:off x="1970588" y="2041450"/>
            <a:ext cx="27600" cy="746700"/>
          </a:xfrm>
          <a:prstGeom prst="straightConnector1">
            <a:avLst/>
          </a:prstGeom>
          <a:noFill/>
          <a:ln w="38100" cap="flat" cmpd="sng">
            <a:solidFill>
              <a:schemeClr val="dk2"/>
            </a:solidFill>
            <a:prstDash val="solid"/>
            <a:round/>
            <a:headEnd type="none" w="med" len="med"/>
            <a:tailEnd type="triangle" w="med" len="med"/>
          </a:ln>
        </p:spPr>
      </p:cxnSp>
      <p:cxnSp>
        <p:nvCxnSpPr>
          <p:cNvPr id="1380" name="Google Shape;1380;p71"/>
          <p:cNvCxnSpPr/>
          <p:nvPr/>
        </p:nvCxnSpPr>
        <p:spPr>
          <a:xfrm>
            <a:off x="4693938" y="2735975"/>
            <a:ext cx="4200" cy="615600"/>
          </a:xfrm>
          <a:prstGeom prst="straightConnector1">
            <a:avLst/>
          </a:prstGeom>
          <a:noFill/>
          <a:ln w="38100" cap="flat" cmpd="sng">
            <a:solidFill>
              <a:schemeClr val="dk2"/>
            </a:solidFill>
            <a:prstDash val="solid"/>
            <a:round/>
            <a:headEnd type="none" w="med" len="med"/>
            <a:tailEnd type="triangle" w="med" len="med"/>
          </a:ln>
        </p:spPr>
      </p:cxnSp>
      <p:cxnSp>
        <p:nvCxnSpPr>
          <p:cNvPr id="1381" name="Google Shape;1381;p71"/>
          <p:cNvCxnSpPr/>
          <p:nvPr/>
        </p:nvCxnSpPr>
        <p:spPr>
          <a:xfrm>
            <a:off x="7686913" y="2735975"/>
            <a:ext cx="295800" cy="338100"/>
          </a:xfrm>
          <a:prstGeom prst="straightConnector1">
            <a:avLst/>
          </a:prstGeom>
          <a:noFill/>
          <a:ln w="38100" cap="flat" cmpd="sng">
            <a:solidFill>
              <a:schemeClr val="dk2"/>
            </a:solidFill>
            <a:prstDash val="solid"/>
            <a:round/>
            <a:headEnd type="none" w="med" len="med"/>
            <a:tailEnd type="triangle" w="med" len="med"/>
          </a:ln>
        </p:spPr>
      </p:cxnSp>
      <p:cxnSp>
        <p:nvCxnSpPr>
          <p:cNvPr id="1382" name="Google Shape;1382;p71"/>
          <p:cNvCxnSpPr/>
          <p:nvPr/>
        </p:nvCxnSpPr>
        <p:spPr>
          <a:xfrm rot="10800000" flipH="1">
            <a:off x="1997738" y="2525950"/>
            <a:ext cx="393600" cy="262200"/>
          </a:xfrm>
          <a:prstGeom prst="straightConnector1">
            <a:avLst/>
          </a:prstGeom>
          <a:noFill/>
          <a:ln w="38100" cap="flat" cmpd="sng">
            <a:solidFill>
              <a:schemeClr val="dk2"/>
            </a:solidFill>
            <a:prstDash val="solid"/>
            <a:round/>
            <a:headEnd type="none" w="med" len="med"/>
            <a:tailEnd type="triangle" w="med" len="med"/>
          </a:ln>
        </p:spPr>
      </p:cxnSp>
      <p:cxnSp>
        <p:nvCxnSpPr>
          <p:cNvPr id="1383" name="Google Shape;1383;p71"/>
          <p:cNvCxnSpPr/>
          <p:nvPr/>
        </p:nvCxnSpPr>
        <p:spPr>
          <a:xfrm rot="10800000">
            <a:off x="4382600" y="2413163"/>
            <a:ext cx="309000" cy="322800"/>
          </a:xfrm>
          <a:prstGeom prst="straightConnector1">
            <a:avLst/>
          </a:prstGeom>
          <a:noFill/>
          <a:ln w="38100" cap="flat" cmpd="sng">
            <a:solidFill>
              <a:schemeClr val="dk2"/>
            </a:solidFill>
            <a:prstDash val="solid"/>
            <a:round/>
            <a:headEnd type="none" w="med" len="med"/>
            <a:tailEnd type="triangle" w="med" len="med"/>
          </a:ln>
        </p:spPr>
      </p:cxnSp>
      <p:cxnSp>
        <p:nvCxnSpPr>
          <p:cNvPr id="1384" name="Google Shape;1384;p71"/>
          <p:cNvCxnSpPr/>
          <p:nvPr/>
        </p:nvCxnSpPr>
        <p:spPr>
          <a:xfrm flipH="1">
            <a:off x="7008775" y="2735975"/>
            <a:ext cx="688800" cy="7500"/>
          </a:xfrm>
          <a:prstGeom prst="straightConnector1">
            <a:avLst/>
          </a:prstGeom>
          <a:noFill/>
          <a:ln w="38100" cap="flat" cmpd="sng">
            <a:solidFill>
              <a:schemeClr val="dk2"/>
            </a:solidFill>
            <a:prstDash val="solid"/>
            <a:round/>
            <a:headEnd type="none" w="med" len="med"/>
            <a:tailEnd type="triangle" w="med" len="med"/>
          </a:ln>
        </p:spPr>
      </p:cxnSp>
      <p:sp>
        <p:nvSpPr>
          <p:cNvPr id="1385" name="Google Shape;1385;p71"/>
          <p:cNvSpPr txBox="1"/>
          <p:nvPr/>
        </p:nvSpPr>
        <p:spPr>
          <a:xfrm>
            <a:off x="1154750" y="3829975"/>
            <a:ext cx="16593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200">
                <a:solidFill>
                  <a:srgbClr val="FF0000"/>
                </a:solidFill>
                <a:latin typeface="Comic Sans MS"/>
                <a:ea typeface="Comic Sans MS"/>
                <a:cs typeface="Comic Sans MS"/>
                <a:sym typeface="Comic Sans MS"/>
              </a:rPr>
              <a:t>2h00</a:t>
            </a:r>
            <a:r>
              <a:rPr lang="fr" sz="2200">
                <a:latin typeface="Comic Sans MS"/>
                <a:ea typeface="Comic Sans MS"/>
                <a:cs typeface="Comic Sans MS"/>
                <a:sym typeface="Comic Sans MS"/>
              </a:rPr>
              <a:t> </a:t>
            </a:r>
            <a:endParaRPr sz="2700">
              <a:latin typeface="Comic Sans MS"/>
              <a:ea typeface="Comic Sans MS"/>
              <a:cs typeface="Comic Sans MS"/>
              <a:sym typeface="Comic Sans MS"/>
            </a:endParaRPr>
          </a:p>
        </p:txBody>
      </p:sp>
      <p:sp>
        <p:nvSpPr>
          <p:cNvPr id="1386" name="Google Shape;1386;p71"/>
          <p:cNvSpPr txBox="1"/>
          <p:nvPr/>
        </p:nvSpPr>
        <p:spPr>
          <a:xfrm>
            <a:off x="3866388" y="3829975"/>
            <a:ext cx="1659300" cy="585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600">
                <a:latin typeface="Comic Sans MS"/>
                <a:ea typeface="Comic Sans MS"/>
                <a:cs typeface="Comic Sans MS"/>
                <a:sym typeface="Comic Sans MS"/>
              </a:rPr>
              <a:t> </a:t>
            </a:r>
            <a:r>
              <a:rPr lang="fr" sz="2200">
                <a:solidFill>
                  <a:srgbClr val="FF0000"/>
                </a:solidFill>
                <a:latin typeface="Comic Sans MS"/>
                <a:ea typeface="Comic Sans MS"/>
                <a:cs typeface="Comic Sans MS"/>
                <a:sym typeface="Comic Sans MS"/>
              </a:rPr>
              <a:t>10h30</a:t>
            </a:r>
            <a:endParaRPr sz="2500">
              <a:solidFill>
                <a:srgbClr val="FF0000"/>
              </a:solidFill>
              <a:latin typeface="Comic Sans MS"/>
              <a:ea typeface="Comic Sans MS"/>
              <a:cs typeface="Comic Sans MS"/>
              <a:sym typeface="Comic Sans MS"/>
            </a:endParaRPr>
          </a:p>
        </p:txBody>
      </p:sp>
      <p:sp>
        <p:nvSpPr>
          <p:cNvPr id="1387" name="Google Shape;1387;p71"/>
          <p:cNvSpPr txBox="1"/>
          <p:nvPr/>
        </p:nvSpPr>
        <p:spPr>
          <a:xfrm>
            <a:off x="6854550" y="3829975"/>
            <a:ext cx="16593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200">
                <a:solidFill>
                  <a:srgbClr val="FF0000"/>
                </a:solidFill>
                <a:latin typeface="Comic Sans MS"/>
                <a:ea typeface="Comic Sans MS"/>
                <a:cs typeface="Comic Sans MS"/>
                <a:sym typeface="Comic Sans MS"/>
              </a:rPr>
              <a:t>4h45</a:t>
            </a:r>
            <a:r>
              <a:rPr lang="fr" sz="2200">
                <a:latin typeface="Comic Sans MS"/>
                <a:ea typeface="Comic Sans MS"/>
                <a:cs typeface="Comic Sans MS"/>
                <a:sym typeface="Comic Sans MS"/>
              </a:rPr>
              <a:t> </a:t>
            </a:r>
            <a:endParaRPr sz="2700">
              <a:latin typeface="Comic Sans MS"/>
              <a:ea typeface="Comic Sans MS"/>
              <a:cs typeface="Comic Sans MS"/>
              <a:sym typeface="Comic Sans MS"/>
            </a:endParaRPr>
          </a:p>
        </p:txBody>
      </p:sp>
      <p:sp>
        <p:nvSpPr>
          <p:cNvPr id="1388" name="Google Shape;1388;p71"/>
          <p:cNvSpPr txBox="1"/>
          <p:nvPr/>
        </p:nvSpPr>
        <p:spPr>
          <a:xfrm rot="-2036774">
            <a:off x="82742" y="883542"/>
            <a:ext cx="3312592" cy="89263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3200">
                <a:solidFill>
                  <a:srgbClr val="FF0000"/>
                </a:solidFill>
                <a:latin typeface="Finger Paint"/>
                <a:ea typeface="Finger Paint"/>
                <a:cs typeface="Finger Paint"/>
                <a:sym typeface="Finger Paint"/>
              </a:rPr>
              <a:t>CORRECTION</a:t>
            </a:r>
            <a:endParaRPr sz="3200">
              <a:solidFill>
                <a:srgbClr val="FF0000"/>
              </a:solidFill>
              <a:latin typeface="Finger Paint"/>
              <a:ea typeface="Finger Paint"/>
              <a:cs typeface="Finger Paint"/>
              <a:sym typeface="Finger Paint"/>
            </a:endParaRPr>
          </a:p>
          <a:p>
            <a:pPr marL="0" lvl="0" indent="0" algn="l" rtl="0">
              <a:spcBef>
                <a:spcPts val="0"/>
              </a:spcBef>
              <a:spcAft>
                <a:spcPts val="0"/>
              </a:spcAft>
              <a:buNone/>
            </a:pPr>
            <a:endParaRPr/>
          </a:p>
        </p:txBody>
      </p:sp>
      <p:sp>
        <p:nvSpPr>
          <p:cNvPr id="1389" name="Google Shape;1389;p71"/>
          <p:cNvSpPr txBox="1"/>
          <p:nvPr/>
        </p:nvSpPr>
        <p:spPr>
          <a:xfrm>
            <a:off x="115750" y="253725"/>
            <a:ext cx="1749300" cy="1077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5800">
                <a:solidFill>
                  <a:srgbClr val="351C75"/>
                </a:solidFill>
                <a:latin typeface="Black And White Picture"/>
                <a:ea typeface="Black And White Picture"/>
                <a:cs typeface="Black And White Picture"/>
                <a:sym typeface="Black And White Picture"/>
              </a:rPr>
              <a:t>M27</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393"/>
        <p:cNvGrpSpPr/>
        <p:nvPr/>
      </p:nvGrpSpPr>
      <p:grpSpPr>
        <a:xfrm>
          <a:off x="0" y="0"/>
          <a:ext cx="0" cy="0"/>
          <a:chOff x="0" y="0"/>
          <a:chExt cx="0" cy="0"/>
        </a:xfrm>
      </p:grpSpPr>
      <p:sp>
        <p:nvSpPr>
          <p:cNvPr id="1394" name="Google Shape;1394;p72"/>
          <p:cNvSpPr txBox="1"/>
          <p:nvPr/>
        </p:nvSpPr>
        <p:spPr>
          <a:xfrm>
            <a:off x="3740725" y="1712925"/>
            <a:ext cx="462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395" name="Google Shape;1395;p72"/>
          <p:cNvSpPr txBox="1"/>
          <p:nvPr/>
        </p:nvSpPr>
        <p:spPr>
          <a:xfrm>
            <a:off x="2649288" y="63050"/>
            <a:ext cx="40935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3600">
                <a:solidFill>
                  <a:srgbClr val="351C75"/>
                </a:solidFill>
                <a:latin typeface="Black And White Picture"/>
                <a:ea typeface="Black And White Picture"/>
                <a:cs typeface="Black And White Picture"/>
                <a:sym typeface="Black And White Picture"/>
              </a:rPr>
              <a:t>Quelle heure est-t-il?</a:t>
            </a:r>
            <a:endParaRPr sz="3600">
              <a:solidFill>
                <a:srgbClr val="351C75"/>
              </a:solidFill>
              <a:latin typeface="Black And White Picture"/>
              <a:ea typeface="Black And White Picture"/>
              <a:cs typeface="Black And White Picture"/>
              <a:sym typeface="Black And White Picture"/>
            </a:endParaRPr>
          </a:p>
        </p:txBody>
      </p:sp>
      <p:pic>
        <p:nvPicPr>
          <p:cNvPr id="1396" name="Google Shape;1396;p72"/>
          <p:cNvPicPr preferRelativeResize="0"/>
          <p:nvPr/>
        </p:nvPicPr>
        <p:blipFill>
          <a:blip r:embed="rId3">
            <a:alphaModFix/>
          </a:blip>
          <a:stretch>
            <a:fillRect/>
          </a:stretch>
        </p:blipFill>
        <p:spPr>
          <a:xfrm rot="4112822">
            <a:off x="-184306" y="-201316"/>
            <a:ext cx="2018816" cy="2202981"/>
          </a:xfrm>
          <a:prstGeom prst="rect">
            <a:avLst/>
          </a:prstGeom>
          <a:noFill/>
          <a:ln>
            <a:noFill/>
          </a:ln>
        </p:spPr>
      </p:pic>
      <p:pic>
        <p:nvPicPr>
          <p:cNvPr id="1397" name="Google Shape;1397;p72"/>
          <p:cNvPicPr preferRelativeResize="0"/>
          <p:nvPr/>
        </p:nvPicPr>
        <p:blipFill>
          <a:blip r:embed="rId4">
            <a:alphaModFix/>
          </a:blip>
          <a:stretch>
            <a:fillRect/>
          </a:stretch>
        </p:blipFill>
        <p:spPr>
          <a:xfrm rot="-1193537">
            <a:off x="7351564" y="3903182"/>
            <a:ext cx="1776073" cy="1417058"/>
          </a:xfrm>
          <a:prstGeom prst="rect">
            <a:avLst/>
          </a:prstGeom>
          <a:noFill/>
          <a:ln>
            <a:noFill/>
          </a:ln>
        </p:spPr>
      </p:pic>
      <p:pic>
        <p:nvPicPr>
          <p:cNvPr id="1398" name="Google Shape;1398;p72"/>
          <p:cNvPicPr preferRelativeResize="0"/>
          <p:nvPr/>
        </p:nvPicPr>
        <p:blipFill>
          <a:blip r:embed="rId5">
            <a:alphaModFix/>
          </a:blip>
          <a:stretch>
            <a:fillRect/>
          </a:stretch>
        </p:blipFill>
        <p:spPr>
          <a:xfrm>
            <a:off x="6612638" y="1500163"/>
            <a:ext cx="2143125" cy="2143125"/>
          </a:xfrm>
          <a:prstGeom prst="rect">
            <a:avLst/>
          </a:prstGeom>
          <a:noFill/>
          <a:ln>
            <a:noFill/>
          </a:ln>
        </p:spPr>
      </p:pic>
      <p:pic>
        <p:nvPicPr>
          <p:cNvPr id="1399" name="Google Shape;1399;p72"/>
          <p:cNvPicPr preferRelativeResize="0"/>
          <p:nvPr/>
        </p:nvPicPr>
        <p:blipFill>
          <a:blip r:embed="rId5">
            <a:alphaModFix/>
          </a:blip>
          <a:stretch>
            <a:fillRect/>
          </a:stretch>
        </p:blipFill>
        <p:spPr>
          <a:xfrm>
            <a:off x="3657038" y="1712913"/>
            <a:ext cx="2068849" cy="2068849"/>
          </a:xfrm>
          <a:prstGeom prst="rect">
            <a:avLst/>
          </a:prstGeom>
          <a:noFill/>
          <a:ln>
            <a:noFill/>
          </a:ln>
        </p:spPr>
      </p:pic>
      <p:pic>
        <p:nvPicPr>
          <p:cNvPr id="1400" name="Google Shape;1400;p72"/>
          <p:cNvPicPr preferRelativeResize="0"/>
          <p:nvPr/>
        </p:nvPicPr>
        <p:blipFill>
          <a:blip r:embed="rId5">
            <a:alphaModFix/>
          </a:blip>
          <a:stretch>
            <a:fillRect/>
          </a:stretch>
        </p:blipFill>
        <p:spPr>
          <a:xfrm>
            <a:off x="912838" y="1675765"/>
            <a:ext cx="2143125" cy="2143125"/>
          </a:xfrm>
          <a:prstGeom prst="rect">
            <a:avLst/>
          </a:prstGeom>
          <a:noFill/>
          <a:ln>
            <a:noFill/>
          </a:ln>
        </p:spPr>
      </p:pic>
      <p:sp>
        <p:nvSpPr>
          <p:cNvPr id="1401" name="Google Shape;1401;p72"/>
          <p:cNvSpPr txBox="1"/>
          <p:nvPr/>
        </p:nvSpPr>
        <p:spPr>
          <a:xfrm>
            <a:off x="1749338" y="1220325"/>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000" b="1"/>
              <a:t>A</a:t>
            </a:r>
            <a:endParaRPr sz="2000" b="1"/>
          </a:p>
        </p:txBody>
      </p:sp>
      <p:sp>
        <p:nvSpPr>
          <p:cNvPr id="1402" name="Google Shape;1402;p72"/>
          <p:cNvSpPr txBox="1"/>
          <p:nvPr/>
        </p:nvSpPr>
        <p:spPr>
          <a:xfrm>
            <a:off x="4460988" y="1220325"/>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000" b="1"/>
              <a:t>B</a:t>
            </a:r>
            <a:endParaRPr sz="2000" b="1"/>
          </a:p>
        </p:txBody>
      </p:sp>
      <p:sp>
        <p:nvSpPr>
          <p:cNvPr id="1403" name="Google Shape;1403;p72"/>
          <p:cNvSpPr txBox="1"/>
          <p:nvPr/>
        </p:nvSpPr>
        <p:spPr>
          <a:xfrm>
            <a:off x="7515663" y="1142638"/>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000" b="1"/>
              <a:t>C</a:t>
            </a:r>
            <a:endParaRPr sz="2000" b="1"/>
          </a:p>
        </p:txBody>
      </p:sp>
      <p:cxnSp>
        <p:nvCxnSpPr>
          <p:cNvPr id="1404" name="Google Shape;1404;p72"/>
          <p:cNvCxnSpPr/>
          <p:nvPr/>
        </p:nvCxnSpPr>
        <p:spPr>
          <a:xfrm rot="10800000" flipH="1">
            <a:off x="1984725" y="2161875"/>
            <a:ext cx="139800" cy="531000"/>
          </a:xfrm>
          <a:prstGeom prst="straightConnector1">
            <a:avLst/>
          </a:prstGeom>
          <a:noFill/>
          <a:ln w="38100" cap="flat" cmpd="sng">
            <a:solidFill>
              <a:schemeClr val="dk2"/>
            </a:solidFill>
            <a:prstDash val="solid"/>
            <a:round/>
            <a:headEnd type="none" w="med" len="med"/>
            <a:tailEnd type="triangle" w="med" len="med"/>
          </a:ln>
        </p:spPr>
      </p:cxnSp>
      <p:cxnSp>
        <p:nvCxnSpPr>
          <p:cNvPr id="1405" name="Google Shape;1405;p72"/>
          <p:cNvCxnSpPr/>
          <p:nvPr/>
        </p:nvCxnSpPr>
        <p:spPr>
          <a:xfrm rot="10800000">
            <a:off x="7030513" y="2594925"/>
            <a:ext cx="657600" cy="17400"/>
          </a:xfrm>
          <a:prstGeom prst="straightConnector1">
            <a:avLst/>
          </a:prstGeom>
          <a:noFill/>
          <a:ln w="38100" cap="flat" cmpd="sng">
            <a:solidFill>
              <a:schemeClr val="dk2"/>
            </a:solidFill>
            <a:prstDash val="solid"/>
            <a:round/>
            <a:headEnd type="none" w="med" len="med"/>
            <a:tailEnd type="triangle" w="med" len="med"/>
          </a:ln>
        </p:spPr>
      </p:cxnSp>
      <p:cxnSp>
        <p:nvCxnSpPr>
          <p:cNvPr id="1406" name="Google Shape;1406;p72"/>
          <p:cNvCxnSpPr/>
          <p:nvPr/>
        </p:nvCxnSpPr>
        <p:spPr>
          <a:xfrm>
            <a:off x="4710150" y="2745675"/>
            <a:ext cx="559200" cy="17100"/>
          </a:xfrm>
          <a:prstGeom prst="straightConnector1">
            <a:avLst/>
          </a:prstGeom>
          <a:noFill/>
          <a:ln w="38100" cap="flat" cmpd="sng">
            <a:solidFill>
              <a:schemeClr val="dk2"/>
            </a:solidFill>
            <a:prstDash val="solid"/>
            <a:round/>
            <a:headEnd type="none" w="med" len="med"/>
            <a:tailEnd type="triangle" w="med" len="med"/>
          </a:ln>
        </p:spPr>
      </p:cxnSp>
      <p:cxnSp>
        <p:nvCxnSpPr>
          <p:cNvPr id="1407" name="Google Shape;1407;p72"/>
          <p:cNvCxnSpPr/>
          <p:nvPr/>
        </p:nvCxnSpPr>
        <p:spPr>
          <a:xfrm flipH="1">
            <a:off x="4654350" y="2766925"/>
            <a:ext cx="69600" cy="415200"/>
          </a:xfrm>
          <a:prstGeom prst="straightConnector1">
            <a:avLst/>
          </a:prstGeom>
          <a:noFill/>
          <a:ln w="38100" cap="flat" cmpd="sng">
            <a:solidFill>
              <a:schemeClr val="dk2"/>
            </a:solidFill>
            <a:prstDash val="solid"/>
            <a:round/>
            <a:headEnd type="none" w="med" len="med"/>
            <a:tailEnd type="triangle" w="med" len="med"/>
          </a:ln>
        </p:spPr>
      </p:cxnSp>
      <p:cxnSp>
        <p:nvCxnSpPr>
          <p:cNvPr id="1408" name="Google Shape;1408;p72"/>
          <p:cNvCxnSpPr/>
          <p:nvPr/>
        </p:nvCxnSpPr>
        <p:spPr>
          <a:xfrm rot="10800000">
            <a:off x="7314313" y="2190788"/>
            <a:ext cx="373800" cy="422700"/>
          </a:xfrm>
          <a:prstGeom prst="straightConnector1">
            <a:avLst/>
          </a:prstGeom>
          <a:noFill/>
          <a:ln w="38100" cap="flat" cmpd="sng">
            <a:solidFill>
              <a:schemeClr val="dk2"/>
            </a:solidFill>
            <a:prstDash val="solid"/>
            <a:round/>
            <a:headEnd type="none" w="med" len="med"/>
            <a:tailEnd type="triangle" w="med" len="med"/>
          </a:ln>
        </p:spPr>
      </p:cxnSp>
      <p:cxnSp>
        <p:nvCxnSpPr>
          <p:cNvPr id="1409" name="Google Shape;1409;p72"/>
          <p:cNvCxnSpPr/>
          <p:nvPr/>
        </p:nvCxnSpPr>
        <p:spPr>
          <a:xfrm>
            <a:off x="1984725" y="2664925"/>
            <a:ext cx="0" cy="642900"/>
          </a:xfrm>
          <a:prstGeom prst="straightConnector1">
            <a:avLst/>
          </a:prstGeom>
          <a:noFill/>
          <a:ln w="38100" cap="flat" cmpd="sng">
            <a:solidFill>
              <a:schemeClr val="dk2"/>
            </a:solidFill>
            <a:prstDash val="solid"/>
            <a:round/>
            <a:headEnd type="none" w="med" len="med"/>
            <a:tailEnd type="triangle" w="med" len="med"/>
          </a:ln>
        </p:spPr>
      </p:cxnSp>
      <p:sp>
        <p:nvSpPr>
          <p:cNvPr id="1410" name="Google Shape;1410;p72"/>
          <p:cNvSpPr txBox="1"/>
          <p:nvPr/>
        </p:nvSpPr>
        <p:spPr>
          <a:xfrm>
            <a:off x="115750" y="305575"/>
            <a:ext cx="1749300" cy="1077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5800">
                <a:solidFill>
                  <a:srgbClr val="351C75"/>
                </a:solidFill>
                <a:latin typeface="Black And White Picture"/>
                <a:ea typeface="Black And White Picture"/>
                <a:cs typeface="Black And White Picture"/>
                <a:sym typeface="Black And White Picture"/>
              </a:rPr>
              <a:t>M28</a:t>
            </a:r>
            <a:endParaRPr/>
          </a:p>
        </p:txBody>
      </p:sp>
      <p:sp>
        <p:nvSpPr>
          <p:cNvPr id="1411" name="Google Shape;1411;p72"/>
          <p:cNvSpPr txBox="1"/>
          <p:nvPr/>
        </p:nvSpPr>
        <p:spPr>
          <a:xfrm>
            <a:off x="5931625" y="801950"/>
            <a:ext cx="1231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412" name="Google Shape;1412;p72"/>
          <p:cNvSpPr txBox="1"/>
          <p:nvPr/>
        </p:nvSpPr>
        <p:spPr>
          <a:xfrm>
            <a:off x="5320050" y="3415950"/>
            <a:ext cx="1911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b="1">
              <a:solidFill>
                <a:srgbClr val="087B2E"/>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416"/>
        <p:cNvGrpSpPr/>
        <p:nvPr/>
      </p:nvGrpSpPr>
      <p:grpSpPr>
        <a:xfrm>
          <a:off x="0" y="0"/>
          <a:ext cx="0" cy="0"/>
          <a:chOff x="0" y="0"/>
          <a:chExt cx="0" cy="0"/>
        </a:xfrm>
      </p:grpSpPr>
      <p:sp>
        <p:nvSpPr>
          <p:cNvPr id="1417" name="Google Shape;1417;p73"/>
          <p:cNvSpPr txBox="1"/>
          <p:nvPr/>
        </p:nvSpPr>
        <p:spPr>
          <a:xfrm>
            <a:off x="3796625" y="1675775"/>
            <a:ext cx="462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418" name="Google Shape;1418;p73"/>
          <p:cNvSpPr txBox="1"/>
          <p:nvPr/>
        </p:nvSpPr>
        <p:spPr>
          <a:xfrm>
            <a:off x="2809775" y="60150"/>
            <a:ext cx="40935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3600">
                <a:solidFill>
                  <a:srgbClr val="351C75"/>
                </a:solidFill>
                <a:latin typeface="Black And White Picture"/>
                <a:ea typeface="Black And White Picture"/>
                <a:cs typeface="Black And White Picture"/>
                <a:sym typeface="Black And White Picture"/>
              </a:rPr>
              <a:t>Quelle heure est-t-il?</a:t>
            </a:r>
            <a:endParaRPr sz="3600">
              <a:solidFill>
                <a:srgbClr val="351C75"/>
              </a:solidFill>
              <a:latin typeface="Black And White Picture"/>
              <a:ea typeface="Black And White Picture"/>
              <a:cs typeface="Black And White Picture"/>
              <a:sym typeface="Black And White Picture"/>
            </a:endParaRPr>
          </a:p>
        </p:txBody>
      </p:sp>
      <p:pic>
        <p:nvPicPr>
          <p:cNvPr id="1419" name="Google Shape;1419;p73"/>
          <p:cNvPicPr preferRelativeResize="0"/>
          <p:nvPr/>
        </p:nvPicPr>
        <p:blipFill>
          <a:blip r:embed="rId3">
            <a:alphaModFix/>
          </a:blip>
          <a:stretch>
            <a:fillRect/>
          </a:stretch>
        </p:blipFill>
        <p:spPr>
          <a:xfrm rot="4112822">
            <a:off x="-181656" y="-107153"/>
            <a:ext cx="2018816" cy="2202981"/>
          </a:xfrm>
          <a:prstGeom prst="rect">
            <a:avLst/>
          </a:prstGeom>
          <a:noFill/>
          <a:ln>
            <a:noFill/>
          </a:ln>
        </p:spPr>
      </p:pic>
      <p:pic>
        <p:nvPicPr>
          <p:cNvPr id="1420" name="Google Shape;1420;p73"/>
          <p:cNvPicPr preferRelativeResize="0"/>
          <p:nvPr/>
        </p:nvPicPr>
        <p:blipFill>
          <a:blip r:embed="rId4">
            <a:alphaModFix/>
          </a:blip>
          <a:stretch>
            <a:fillRect/>
          </a:stretch>
        </p:blipFill>
        <p:spPr>
          <a:xfrm rot="-1193537">
            <a:off x="7351564" y="3903182"/>
            <a:ext cx="1776073" cy="1417058"/>
          </a:xfrm>
          <a:prstGeom prst="rect">
            <a:avLst/>
          </a:prstGeom>
          <a:noFill/>
          <a:ln>
            <a:noFill/>
          </a:ln>
        </p:spPr>
      </p:pic>
      <p:pic>
        <p:nvPicPr>
          <p:cNvPr id="1421" name="Google Shape;1421;p73"/>
          <p:cNvPicPr preferRelativeResize="0"/>
          <p:nvPr/>
        </p:nvPicPr>
        <p:blipFill>
          <a:blip r:embed="rId5">
            <a:alphaModFix/>
          </a:blip>
          <a:stretch>
            <a:fillRect/>
          </a:stretch>
        </p:blipFill>
        <p:spPr>
          <a:xfrm>
            <a:off x="6612650" y="1675763"/>
            <a:ext cx="2143125" cy="2143125"/>
          </a:xfrm>
          <a:prstGeom prst="rect">
            <a:avLst/>
          </a:prstGeom>
          <a:noFill/>
          <a:ln>
            <a:noFill/>
          </a:ln>
        </p:spPr>
      </p:pic>
      <p:pic>
        <p:nvPicPr>
          <p:cNvPr id="1422" name="Google Shape;1422;p73"/>
          <p:cNvPicPr preferRelativeResize="0"/>
          <p:nvPr/>
        </p:nvPicPr>
        <p:blipFill>
          <a:blip r:embed="rId5">
            <a:alphaModFix/>
          </a:blip>
          <a:stretch>
            <a:fillRect/>
          </a:stretch>
        </p:blipFill>
        <p:spPr>
          <a:xfrm>
            <a:off x="912825" y="1712915"/>
            <a:ext cx="2143125" cy="2143125"/>
          </a:xfrm>
          <a:prstGeom prst="rect">
            <a:avLst/>
          </a:prstGeom>
          <a:noFill/>
          <a:ln>
            <a:noFill/>
          </a:ln>
        </p:spPr>
      </p:pic>
      <p:sp>
        <p:nvSpPr>
          <p:cNvPr id="1423" name="Google Shape;1423;p73"/>
          <p:cNvSpPr txBox="1"/>
          <p:nvPr/>
        </p:nvSpPr>
        <p:spPr>
          <a:xfrm>
            <a:off x="1749338" y="1220325"/>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000" b="1"/>
              <a:t>A</a:t>
            </a:r>
            <a:endParaRPr sz="2000" b="1"/>
          </a:p>
        </p:txBody>
      </p:sp>
      <p:sp>
        <p:nvSpPr>
          <p:cNvPr id="1424" name="Google Shape;1424;p73"/>
          <p:cNvSpPr txBox="1"/>
          <p:nvPr/>
        </p:nvSpPr>
        <p:spPr>
          <a:xfrm>
            <a:off x="4460988" y="1220325"/>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000" b="1"/>
              <a:t>B</a:t>
            </a:r>
            <a:endParaRPr sz="2000" b="1"/>
          </a:p>
        </p:txBody>
      </p:sp>
      <p:sp>
        <p:nvSpPr>
          <p:cNvPr id="1425" name="Google Shape;1425;p73"/>
          <p:cNvSpPr txBox="1"/>
          <p:nvPr/>
        </p:nvSpPr>
        <p:spPr>
          <a:xfrm>
            <a:off x="7515663" y="1142638"/>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000" b="1"/>
              <a:t>C</a:t>
            </a:r>
            <a:endParaRPr sz="2000" b="1"/>
          </a:p>
        </p:txBody>
      </p:sp>
      <p:cxnSp>
        <p:nvCxnSpPr>
          <p:cNvPr id="1426" name="Google Shape;1426;p73"/>
          <p:cNvCxnSpPr/>
          <p:nvPr/>
        </p:nvCxnSpPr>
        <p:spPr>
          <a:xfrm flipH="1">
            <a:off x="1984838" y="2725500"/>
            <a:ext cx="6600" cy="670800"/>
          </a:xfrm>
          <a:prstGeom prst="straightConnector1">
            <a:avLst/>
          </a:prstGeom>
          <a:noFill/>
          <a:ln w="38100" cap="flat" cmpd="sng">
            <a:solidFill>
              <a:schemeClr val="dk2"/>
            </a:solidFill>
            <a:prstDash val="solid"/>
            <a:round/>
            <a:headEnd type="none" w="med" len="med"/>
            <a:tailEnd type="triangle" w="med" len="med"/>
          </a:ln>
        </p:spPr>
      </p:cxnSp>
      <p:cxnSp>
        <p:nvCxnSpPr>
          <p:cNvPr id="1427" name="Google Shape;1427;p73"/>
          <p:cNvCxnSpPr/>
          <p:nvPr/>
        </p:nvCxnSpPr>
        <p:spPr>
          <a:xfrm rot="10800000">
            <a:off x="4820500" y="2075975"/>
            <a:ext cx="27600" cy="746700"/>
          </a:xfrm>
          <a:prstGeom prst="straightConnector1">
            <a:avLst/>
          </a:prstGeom>
          <a:noFill/>
          <a:ln w="38100" cap="flat" cmpd="sng">
            <a:solidFill>
              <a:schemeClr val="dk2"/>
            </a:solidFill>
            <a:prstDash val="solid"/>
            <a:round/>
            <a:headEnd type="none" w="med" len="med"/>
            <a:tailEnd type="triangle" w="med" len="med"/>
          </a:ln>
        </p:spPr>
      </p:cxnSp>
      <p:cxnSp>
        <p:nvCxnSpPr>
          <p:cNvPr id="1428" name="Google Shape;1428;p73"/>
          <p:cNvCxnSpPr>
            <a:endCxn id="1429" idx="2"/>
          </p:cNvCxnSpPr>
          <p:nvPr/>
        </p:nvCxnSpPr>
        <p:spPr>
          <a:xfrm flipH="1">
            <a:off x="4692787" y="2777462"/>
            <a:ext cx="3600" cy="1028400"/>
          </a:xfrm>
          <a:prstGeom prst="straightConnector1">
            <a:avLst/>
          </a:prstGeom>
          <a:noFill/>
          <a:ln w="38100" cap="flat" cmpd="sng">
            <a:solidFill>
              <a:schemeClr val="dk2"/>
            </a:solidFill>
            <a:prstDash val="solid"/>
            <a:round/>
            <a:headEnd type="none" w="med" len="med"/>
            <a:tailEnd type="triangle" w="med" len="med"/>
          </a:ln>
        </p:spPr>
      </p:cxnSp>
      <p:cxnSp>
        <p:nvCxnSpPr>
          <p:cNvPr id="1430" name="Google Shape;1430;p73"/>
          <p:cNvCxnSpPr/>
          <p:nvPr/>
        </p:nvCxnSpPr>
        <p:spPr>
          <a:xfrm rot="10800000" flipH="1">
            <a:off x="2001500" y="2278200"/>
            <a:ext cx="123000" cy="447300"/>
          </a:xfrm>
          <a:prstGeom prst="straightConnector1">
            <a:avLst/>
          </a:prstGeom>
          <a:noFill/>
          <a:ln w="38100" cap="flat" cmpd="sng">
            <a:solidFill>
              <a:schemeClr val="dk2"/>
            </a:solidFill>
            <a:prstDash val="solid"/>
            <a:round/>
            <a:headEnd type="none" w="med" len="med"/>
            <a:tailEnd type="triangle" w="med" len="med"/>
          </a:ln>
        </p:spPr>
      </p:cxnSp>
      <p:cxnSp>
        <p:nvCxnSpPr>
          <p:cNvPr id="1431" name="Google Shape;1431;p73"/>
          <p:cNvCxnSpPr/>
          <p:nvPr/>
        </p:nvCxnSpPr>
        <p:spPr>
          <a:xfrm rot="10800000">
            <a:off x="7393675" y="2376113"/>
            <a:ext cx="303900" cy="322800"/>
          </a:xfrm>
          <a:prstGeom prst="straightConnector1">
            <a:avLst/>
          </a:prstGeom>
          <a:noFill/>
          <a:ln w="38100" cap="flat" cmpd="sng">
            <a:solidFill>
              <a:schemeClr val="dk2"/>
            </a:solidFill>
            <a:prstDash val="solid"/>
            <a:round/>
            <a:headEnd type="none" w="med" len="med"/>
            <a:tailEnd type="triangle" w="med" len="med"/>
          </a:ln>
        </p:spPr>
      </p:cxnSp>
      <p:cxnSp>
        <p:nvCxnSpPr>
          <p:cNvPr id="1432" name="Google Shape;1432;p73"/>
          <p:cNvCxnSpPr/>
          <p:nvPr/>
        </p:nvCxnSpPr>
        <p:spPr>
          <a:xfrm flipH="1">
            <a:off x="7128163" y="2698925"/>
            <a:ext cx="569400" cy="12600"/>
          </a:xfrm>
          <a:prstGeom prst="straightConnector1">
            <a:avLst/>
          </a:prstGeom>
          <a:noFill/>
          <a:ln w="38100" cap="flat" cmpd="sng">
            <a:solidFill>
              <a:schemeClr val="dk2"/>
            </a:solidFill>
            <a:prstDash val="solid"/>
            <a:round/>
            <a:headEnd type="none" w="med" len="med"/>
            <a:tailEnd type="triangle" w="med" len="med"/>
          </a:ln>
        </p:spPr>
      </p:cxnSp>
      <p:sp>
        <p:nvSpPr>
          <p:cNvPr id="1433" name="Google Shape;1433;p73"/>
          <p:cNvSpPr txBox="1"/>
          <p:nvPr/>
        </p:nvSpPr>
        <p:spPr>
          <a:xfrm>
            <a:off x="1037000" y="3829975"/>
            <a:ext cx="1659300" cy="1231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1700">
                <a:latin typeface="Comic Sans MS"/>
                <a:ea typeface="Comic Sans MS"/>
                <a:cs typeface="Comic Sans MS"/>
                <a:sym typeface="Comic Sans MS"/>
              </a:rPr>
              <a:t> </a:t>
            </a:r>
            <a:r>
              <a:rPr lang="fr" sz="1700">
                <a:solidFill>
                  <a:srgbClr val="FF0000"/>
                </a:solidFill>
                <a:latin typeface="Comic Sans MS"/>
                <a:ea typeface="Comic Sans MS"/>
                <a:cs typeface="Comic Sans MS"/>
                <a:sym typeface="Comic Sans MS"/>
              </a:rPr>
              <a:t>00H30 (matin)</a:t>
            </a:r>
            <a:endParaRPr sz="1700">
              <a:solidFill>
                <a:srgbClr val="FF0000"/>
              </a:solidFill>
              <a:latin typeface="Comic Sans MS"/>
              <a:ea typeface="Comic Sans MS"/>
              <a:cs typeface="Comic Sans MS"/>
              <a:sym typeface="Comic Sans MS"/>
            </a:endParaRPr>
          </a:p>
          <a:p>
            <a:pPr marL="0" lvl="0" indent="0" algn="ctr" rtl="0">
              <a:spcBef>
                <a:spcPts val="0"/>
              </a:spcBef>
              <a:spcAft>
                <a:spcPts val="0"/>
              </a:spcAft>
              <a:buNone/>
            </a:pPr>
            <a:r>
              <a:rPr lang="fr" sz="1700">
                <a:solidFill>
                  <a:srgbClr val="FF0000"/>
                </a:solidFill>
                <a:latin typeface="Comic Sans MS"/>
                <a:ea typeface="Comic Sans MS"/>
                <a:cs typeface="Comic Sans MS"/>
                <a:sym typeface="Comic Sans MS"/>
              </a:rPr>
              <a:t>12H30 (après-midi) </a:t>
            </a:r>
            <a:endParaRPr sz="2200">
              <a:solidFill>
                <a:srgbClr val="FF0000"/>
              </a:solidFill>
              <a:latin typeface="Comic Sans MS"/>
              <a:ea typeface="Comic Sans MS"/>
              <a:cs typeface="Comic Sans MS"/>
              <a:sym typeface="Comic Sans MS"/>
            </a:endParaRPr>
          </a:p>
        </p:txBody>
      </p:sp>
      <p:sp>
        <p:nvSpPr>
          <p:cNvPr id="1434" name="Google Shape;1434;p73"/>
          <p:cNvSpPr txBox="1"/>
          <p:nvPr/>
        </p:nvSpPr>
        <p:spPr>
          <a:xfrm>
            <a:off x="3866388" y="3829975"/>
            <a:ext cx="1659300" cy="1169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1900">
                <a:latin typeface="Comic Sans MS"/>
                <a:ea typeface="Comic Sans MS"/>
                <a:cs typeface="Comic Sans MS"/>
                <a:sym typeface="Comic Sans MS"/>
              </a:rPr>
              <a:t> </a:t>
            </a:r>
            <a:r>
              <a:rPr lang="fr" sz="1500">
                <a:solidFill>
                  <a:srgbClr val="FF0000"/>
                </a:solidFill>
                <a:latin typeface="Comic Sans MS"/>
                <a:ea typeface="Comic Sans MS"/>
                <a:cs typeface="Comic Sans MS"/>
                <a:sym typeface="Comic Sans MS"/>
              </a:rPr>
              <a:t>6H15 </a:t>
            </a:r>
            <a:endParaRPr sz="1500">
              <a:solidFill>
                <a:srgbClr val="FF0000"/>
              </a:solidFill>
              <a:latin typeface="Comic Sans MS"/>
              <a:ea typeface="Comic Sans MS"/>
              <a:cs typeface="Comic Sans MS"/>
              <a:sym typeface="Comic Sans MS"/>
            </a:endParaRPr>
          </a:p>
          <a:p>
            <a:pPr marL="0" lvl="0" indent="0" algn="ctr" rtl="0">
              <a:spcBef>
                <a:spcPts val="0"/>
              </a:spcBef>
              <a:spcAft>
                <a:spcPts val="0"/>
              </a:spcAft>
              <a:buNone/>
            </a:pPr>
            <a:r>
              <a:rPr lang="fr" sz="1500">
                <a:solidFill>
                  <a:srgbClr val="FF0000"/>
                </a:solidFill>
                <a:latin typeface="Comic Sans MS"/>
                <a:ea typeface="Comic Sans MS"/>
                <a:cs typeface="Comic Sans MS"/>
                <a:sym typeface="Comic Sans MS"/>
              </a:rPr>
              <a:t>(matin)</a:t>
            </a:r>
            <a:endParaRPr sz="1500">
              <a:solidFill>
                <a:srgbClr val="FF0000"/>
              </a:solidFill>
              <a:latin typeface="Comic Sans MS"/>
              <a:ea typeface="Comic Sans MS"/>
              <a:cs typeface="Comic Sans MS"/>
              <a:sym typeface="Comic Sans MS"/>
            </a:endParaRPr>
          </a:p>
          <a:p>
            <a:pPr marL="0" lvl="0" indent="0" algn="ctr" rtl="0">
              <a:spcBef>
                <a:spcPts val="0"/>
              </a:spcBef>
              <a:spcAft>
                <a:spcPts val="0"/>
              </a:spcAft>
              <a:buNone/>
            </a:pPr>
            <a:r>
              <a:rPr lang="fr" sz="1500">
                <a:solidFill>
                  <a:srgbClr val="FF0000"/>
                </a:solidFill>
                <a:latin typeface="Comic Sans MS"/>
                <a:ea typeface="Comic Sans MS"/>
                <a:cs typeface="Comic Sans MS"/>
                <a:sym typeface="Comic Sans MS"/>
              </a:rPr>
              <a:t>18H15 (après-midi)</a:t>
            </a:r>
            <a:endParaRPr>
              <a:solidFill>
                <a:srgbClr val="FF0000"/>
              </a:solidFill>
              <a:latin typeface="Comic Sans MS"/>
              <a:ea typeface="Comic Sans MS"/>
              <a:cs typeface="Comic Sans MS"/>
              <a:sym typeface="Comic Sans MS"/>
            </a:endParaRPr>
          </a:p>
        </p:txBody>
      </p:sp>
      <p:sp>
        <p:nvSpPr>
          <p:cNvPr id="1435" name="Google Shape;1435;p73"/>
          <p:cNvSpPr txBox="1"/>
          <p:nvPr/>
        </p:nvSpPr>
        <p:spPr>
          <a:xfrm>
            <a:off x="6854550" y="3859425"/>
            <a:ext cx="1659300" cy="969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1700">
                <a:solidFill>
                  <a:srgbClr val="FF0000"/>
                </a:solidFill>
                <a:latin typeface="Comic Sans MS"/>
                <a:ea typeface="Comic Sans MS"/>
                <a:cs typeface="Comic Sans MS"/>
                <a:sym typeface="Comic Sans MS"/>
              </a:rPr>
              <a:t>10H45 (matin)</a:t>
            </a:r>
            <a:endParaRPr sz="1700">
              <a:solidFill>
                <a:srgbClr val="FF0000"/>
              </a:solidFill>
              <a:latin typeface="Comic Sans MS"/>
              <a:ea typeface="Comic Sans MS"/>
              <a:cs typeface="Comic Sans MS"/>
              <a:sym typeface="Comic Sans MS"/>
            </a:endParaRPr>
          </a:p>
          <a:p>
            <a:pPr marL="0" lvl="0" indent="0" algn="ctr" rtl="0">
              <a:spcBef>
                <a:spcPts val="0"/>
              </a:spcBef>
              <a:spcAft>
                <a:spcPts val="0"/>
              </a:spcAft>
              <a:buNone/>
            </a:pPr>
            <a:r>
              <a:rPr lang="fr" sz="1700">
                <a:solidFill>
                  <a:srgbClr val="FF0000"/>
                </a:solidFill>
                <a:latin typeface="Comic Sans MS"/>
                <a:ea typeface="Comic Sans MS"/>
                <a:cs typeface="Comic Sans MS"/>
                <a:sym typeface="Comic Sans MS"/>
              </a:rPr>
              <a:t>22H45 (après-midi) </a:t>
            </a:r>
            <a:endParaRPr sz="2200">
              <a:solidFill>
                <a:srgbClr val="FF0000"/>
              </a:solidFill>
              <a:latin typeface="Comic Sans MS"/>
              <a:ea typeface="Comic Sans MS"/>
              <a:cs typeface="Comic Sans MS"/>
              <a:sym typeface="Comic Sans MS"/>
            </a:endParaRPr>
          </a:p>
        </p:txBody>
      </p:sp>
      <p:sp>
        <p:nvSpPr>
          <p:cNvPr id="1436" name="Google Shape;1436;p73"/>
          <p:cNvSpPr txBox="1"/>
          <p:nvPr/>
        </p:nvSpPr>
        <p:spPr>
          <a:xfrm rot="-2036774">
            <a:off x="82742" y="883542"/>
            <a:ext cx="3312592" cy="89263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3200">
                <a:solidFill>
                  <a:srgbClr val="FF0000"/>
                </a:solidFill>
                <a:latin typeface="Finger Paint"/>
                <a:ea typeface="Finger Paint"/>
                <a:cs typeface="Finger Paint"/>
                <a:sym typeface="Finger Paint"/>
              </a:rPr>
              <a:t>CORRECTION</a:t>
            </a:r>
            <a:endParaRPr sz="3200">
              <a:solidFill>
                <a:srgbClr val="FF0000"/>
              </a:solidFill>
              <a:latin typeface="Finger Paint"/>
              <a:ea typeface="Finger Paint"/>
              <a:cs typeface="Finger Paint"/>
              <a:sym typeface="Finger Paint"/>
            </a:endParaRPr>
          </a:p>
          <a:p>
            <a:pPr marL="0" lvl="0" indent="0" algn="l" rtl="0">
              <a:spcBef>
                <a:spcPts val="0"/>
              </a:spcBef>
              <a:spcAft>
                <a:spcPts val="0"/>
              </a:spcAft>
              <a:buNone/>
            </a:pPr>
            <a:endParaRPr/>
          </a:p>
        </p:txBody>
      </p:sp>
      <p:sp>
        <p:nvSpPr>
          <p:cNvPr id="1437" name="Google Shape;1437;p73"/>
          <p:cNvSpPr txBox="1"/>
          <p:nvPr/>
        </p:nvSpPr>
        <p:spPr>
          <a:xfrm>
            <a:off x="115750" y="253725"/>
            <a:ext cx="1749300" cy="1077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5800">
                <a:solidFill>
                  <a:srgbClr val="351C75"/>
                </a:solidFill>
                <a:latin typeface="Black And White Picture"/>
                <a:ea typeface="Black And White Picture"/>
                <a:cs typeface="Black And White Picture"/>
                <a:sym typeface="Black And White Picture"/>
              </a:rPr>
              <a:t>M28</a:t>
            </a:r>
            <a:endParaRPr/>
          </a:p>
        </p:txBody>
      </p:sp>
      <p:pic>
        <p:nvPicPr>
          <p:cNvPr id="1429" name="Google Shape;1429;p73"/>
          <p:cNvPicPr preferRelativeResize="0"/>
          <p:nvPr/>
        </p:nvPicPr>
        <p:blipFill>
          <a:blip r:embed="rId5">
            <a:alphaModFix/>
          </a:blip>
          <a:stretch>
            <a:fillRect/>
          </a:stretch>
        </p:blipFill>
        <p:spPr>
          <a:xfrm>
            <a:off x="3658375" y="1737037"/>
            <a:ext cx="2068825" cy="2068825"/>
          </a:xfrm>
          <a:prstGeom prst="rect">
            <a:avLst/>
          </a:prstGeom>
          <a:noFill/>
          <a:ln>
            <a:noFill/>
          </a:ln>
        </p:spPr>
      </p:pic>
      <p:cxnSp>
        <p:nvCxnSpPr>
          <p:cNvPr id="1438" name="Google Shape;1438;p73"/>
          <p:cNvCxnSpPr/>
          <p:nvPr/>
        </p:nvCxnSpPr>
        <p:spPr>
          <a:xfrm flipH="1">
            <a:off x="4696113" y="2751438"/>
            <a:ext cx="8700" cy="477300"/>
          </a:xfrm>
          <a:prstGeom prst="straightConnector1">
            <a:avLst/>
          </a:prstGeom>
          <a:noFill/>
          <a:ln w="38100" cap="flat" cmpd="sng">
            <a:solidFill>
              <a:schemeClr val="dk2"/>
            </a:solidFill>
            <a:prstDash val="solid"/>
            <a:round/>
            <a:headEnd type="none" w="med" len="med"/>
            <a:tailEnd type="triangle" w="med" len="med"/>
          </a:ln>
        </p:spPr>
      </p:cxnSp>
      <p:cxnSp>
        <p:nvCxnSpPr>
          <p:cNvPr id="1439" name="Google Shape;1439;p73"/>
          <p:cNvCxnSpPr/>
          <p:nvPr/>
        </p:nvCxnSpPr>
        <p:spPr>
          <a:xfrm>
            <a:off x="4704825" y="2725500"/>
            <a:ext cx="662400" cy="0"/>
          </a:xfrm>
          <a:prstGeom prst="straightConnector1">
            <a:avLst/>
          </a:prstGeom>
          <a:noFill/>
          <a:ln w="38100" cap="flat" cmpd="sng">
            <a:solidFill>
              <a:schemeClr val="dk2"/>
            </a:solidFill>
            <a:prstDash val="solid"/>
            <a:round/>
            <a:headEnd type="none" w="med" len="med"/>
            <a:tailEnd type="triangle" w="med" len="med"/>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6"/>
          <p:cNvSpPr txBox="1"/>
          <p:nvPr/>
        </p:nvSpPr>
        <p:spPr>
          <a:xfrm>
            <a:off x="3740725" y="1712925"/>
            <a:ext cx="462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81" name="Google Shape;81;p16"/>
          <p:cNvSpPr txBox="1"/>
          <p:nvPr/>
        </p:nvSpPr>
        <p:spPr>
          <a:xfrm>
            <a:off x="2809775" y="60150"/>
            <a:ext cx="40935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3600">
                <a:solidFill>
                  <a:srgbClr val="351C75"/>
                </a:solidFill>
                <a:latin typeface="Black And White Picture"/>
                <a:ea typeface="Black And White Picture"/>
                <a:cs typeface="Black And White Picture"/>
                <a:sym typeface="Black And White Picture"/>
              </a:rPr>
              <a:t>Quelle heure est-t-il?</a:t>
            </a:r>
            <a:endParaRPr sz="3600">
              <a:solidFill>
                <a:srgbClr val="351C75"/>
              </a:solidFill>
              <a:latin typeface="Black And White Picture"/>
              <a:ea typeface="Black And White Picture"/>
              <a:cs typeface="Black And White Picture"/>
              <a:sym typeface="Black And White Picture"/>
            </a:endParaRPr>
          </a:p>
        </p:txBody>
      </p:sp>
      <p:pic>
        <p:nvPicPr>
          <p:cNvPr id="82" name="Google Shape;82;p16"/>
          <p:cNvPicPr preferRelativeResize="0"/>
          <p:nvPr/>
        </p:nvPicPr>
        <p:blipFill>
          <a:blip r:embed="rId3">
            <a:alphaModFix/>
          </a:blip>
          <a:stretch>
            <a:fillRect/>
          </a:stretch>
        </p:blipFill>
        <p:spPr>
          <a:xfrm rot="4112822">
            <a:off x="-184306" y="-201316"/>
            <a:ext cx="2018816" cy="2202981"/>
          </a:xfrm>
          <a:prstGeom prst="rect">
            <a:avLst/>
          </a:prstGeom>
          <a:noFill/>
          <a:ln>
            <a:noFill/>
          </a:ln>
        </p:spPr>
      </p:pic>
      <p:pic>
        <p:nvPicPr>
          <p:cNvPr id="83" name="Google Shape;83;p16"/>
          <p:cNvPicPr preferRelativeResize="0"/>
          <p:nvPr/>
        </p:nvPicPr>
        <p:blipFill>
          <a:blip r:embed="rId4">
            <a:alphaModFix/>
          </a:blip>
          <a:stretch>
            <a:fillRect/>
          </a:stretch>
        </p:blipFill>
        <p:spPr>
          <a:xfrm rot="-1193537">
            <a:off x="7351564" y="3903182"/>
            <a:ext cx="1776073" cy="1417058"/>
          </a:xfrm>
          <a:prstGeom prst="rect">
            <a:avLst/>
          </a:prstGeom>
          <a:noFill/>
          <a:ln>
            <a:noFill/>
          </a:ln>
        </p:spPr>
      </p:pic>
      <p:pic>
        <p:nvPicPr>
          <p:cNvPr id="84" name="Google Shape;84;p16"/>
          <p:cNvPicPr preferRelativeResize="0"/>
          <p:nvPr/>
        </p:nvPicPr>
        <p:blipFill>
          <a:blip r:embed="rId5">
            <a:alphaModFix/>
          </a:blip>
          <a:stretch>
            <a:fillRect/>
          </a:stretch>
        </p:blipFill>
        <p:spPr>
          <a:xfrm>
            <a:off x="6612638" y="1500163"/>
            <a:ext cx="2143125" cy="2143125"/>
          </a:xfrm>
          <a:prstGeom prst="rect">
            <a:avLst/>
          </a:prstGeom>
          <a:noFill/>
          <a:ln>
            <a:noFill/>
          </a:ln>
        </p:spPr>
      </p:pic>
      <p:pic>
        <p:nvPicPr>
          <p:cNvPr id="85" name="Google Shape;85;p16"/>
          <p:cNvPicPr preferRelativeResize="0"/>
          <p:nvPr/>
        </p:nvPicPr>
        <p:blipFill>
          <a:blip r:embed="rId5">
            <a:alphaModFix/>
          </a:blip>
          <a:stretch>
            <a:fillRect/>
          </a:stretch>
        </p:blipFill>
        <p:spPr>
          <a:xfrm>
            <a:off x="3661613" y="1712913"/>
            <a:ext cx="2068849" cy="2068849"/>
          </a:xfrm>
          <a:prstGeom prst="rect">
            <a:avLst/>
          </a:prstGeom>
          <a:noFill/>
          <a:ln>
            <a:noFill/>
          </a:ln>
        </p:spPr>
      </p:pic>
      <p:pic>
        <p:nvPicPr>
          <p:cNvPr id="86" name="Google Shape;86;p16"/>
          <p:cNvPicPr preferRelativeResize="0"/>
          <p:nvPr/>
        </p:nvPicPr>
        <p:blipFill>
          <a:blip r:embed="rId5">
            <a:alphaModFix/>
          </a:blip>
          <a:stretch>
            <a:fillRect/>
          </a:stretch>
        </p:blipFill>
        <p:spPr>
          <a:xfrm>
            <a:off x="912825" y="1712915"/>
            <a:ext cx="2143125" cy="2143125"/>
          </a:xfrm>
          <a:prstGeom prst="rect">
            <a:avLst/>
          </a:prstGeom>
          <a:noFill/>
          <a:ln>
            <a:noFill/>
          </a:ln>
        </p:spPr>
      </p:pic>
      <p:cxnSp>
        <p:nvCxnSpPr>
          <p:cNvPr id="87" name="Google Shape;87;p16"/>
          <p:cNvCxnSpPr/>
          <p:nvPr/>
        </p:nvCxnSpPr>
        <p:spPr>
          <a:xfrm rot="10800000">
            <a:off x="1977250" y="2032450"/>
            <a:ext cx="27600" cy="746700"/>
          </a:xfrm>
          <a:prstGeom prst="straightConnector1">
            <a:avLst/>
          </a:prstGeom>
          <a:noFill/>
          <a:ln w="38100" cap="flat" cmpd="sng">
            <a:solidFill>
              <a:schemeClr val="dk2"/>
            </a:solidFill>
            <a:prstDash val="solid"/>
            <a:round/>
            <a:headEnd type="none" w="med" len="med"/>
            <a:tailEnd type="triangle" w="med" len="med"/>
          </a:ln>
        </p:spPr>
      </p:cxnSp>
      <p:cxnSp>
        <p:nvCxnSpPr>
          <p:cNvPr id="88" name="Google Shape;88;p16"/>
          <p:cNvCxnSpPr/>
          <p:nvPr/>
        </p:nvCxnSpPr>
        <p:spPr>
          <a:xfrm rot="10800000">
            <a:off x="4682250" y="2032450"/>
            <a:ext cx="27600" cy="746700"/>
          </a:xfrm>
          <a:prstGeom prst="straightConnector1">
            <a:avLst/>
          </a:prstGeom>
          <a:noFill/>
          <a:ln w="38100" cap="flat" cmpd="sng">
            <a:solidFill>
              <a:schemeClr val="dk2"/>
            </a:solidFill>
            <a:prstDash val="solid"/>
            <a:round/>
            <a:headEnd type="none" w="med" len="med"/>
            <a:tailEnd type="triangle" w="med" len="med"/>
          </a:ln>
        </p:spPr>
      </p:cxnSp>
      <p:cxnSp>
        <p:nvCxnSpPr>
          <p:cNvPr id="89" name="Google Shape;89;p16"/>
          <p:cNvCxnSpPr/>
          <p:nvPr/>
        </p:nvCxnSpPr>
        <p:spPr>
          <a:xfrm rot="10800000" flipH="1">
            <a:off x="4687225" y="2317400"/>
            <a:ext cx="243900" cy="434100"/>
          </a:xfrm>
          <a:prstGeom prst="straightConnector1">
            <a:avLst/>
          </a:prstGeom>
          <a:noFill/>
          <a:ln w="38100" cap="flat" cmpd="sng">
            <a:solidFill>
              <a:schemeClr val="dk2"/>
            </a:solidFill>
            <a:prstDash val="solid"/>
            <a:round/>
            <a:headEnd type="none" w="med" len="med"/>
            <a:tailEnd type="triangle" w="med" len="med"/>
          </a:ln>
        </p:spPr>
      </p:cxnSp>
      <p:cxnSp>
        <p:nvCxnSpPr>
          <p:cNvPr id="90" name="Google Shape;90;p16"/>
          <p:cNvCxnSpPr/>
          <p:nvPr/>
        </p:nvCxnSpPr>
        <p:spPr>
          <a:xfrm rot="10800000">
            <a:off x="7670413" y="1825050"/>
            <a:ext cx="27600" cy="746700"/>
          </a:xfrm>
          <a:prstGeom prst="straightConnector1">
            <a:avLst/>
          </a:prstGeom>
          <a:noFill/>
          <a:ln w="38100" cap="flat" cmpd="sng">
            <a:solidFill>
              <a:schemeClr val="dk2"/>
            </a:solidFill>
            <a:prstDash val="solid"/>
            <a:round/>
            <a:headEnd type="none" w="med" len="med"/>
            <a:tailEnd type="triangle" w="med" len="med"/>
          </a:ln>
        </p:spPr>
      </p:cxnSp>
      <p:cxnSp>
        <p:nvCxnSpPr>
          <p:cNvPr id="91" name="Google Shape;91;p16"/>
          <p:cNvCxnSpPr/>
          <p:nvPr/>
        </p:nvCxnSpPr>
        <p:spPr>
          <a:xfrm>
            <a:off x="2004850" y="2784488"/>
            <a:ext cx="470100" cy="0"/>
          </a:xfrm>
          <a:prstGeom prst="straightConnector1">
            <a:avLst/>
          </a:prstGeom>
          <a:noFill/>
          <a:ln w="38100" cap="flat" cmpd="sng">
            <a:solidFill>
              <a:schemeClr val="dk2"/>
            </a:solidFill>
            <a:prstDash val="solid"/>
            <a:round/>
            <a:headEnd type="none" w="med" len="med"/>
            <a:tailEnd type="triangle" w="med" len="med"/>
          </a:ln>
        </p:spPr>
      </p:cxnSp>
      <p:sp>
        <p:nvSpPr>
          <p:cNvPr id="92" name="Google Shape;92;p16"/>
          <p:cNvSpPr txBox="1"/>
          <p:nvPr/>
        </p:nvSpPr>
        <p:spPr>
          <a:xfrm>
            <a:off x="1749338" y="1220325"/>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000" b="1"/>
              <a:t>A</a:t>
            </a:r>
            <a:endParaRPr sz="2000" b="1"/>
          </a:p>
        </p:txBody>
      </p:sp>
      <p:sp>
        <p:nvSpPr>
          <p:cNvPr id="93" name="Google Shape;93;p16"/>
          <p:cNvSpPr txBox="1"/>
          <p:nvPr/>
        </p:nvSpPr>
        <p:spPr>
          <a:xfrm>
            <a:off x="4460988" y="1220325"/>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000" b="1"/>
              <a:t>B</a:t>
            </a:r>
            <a:endParaRPr sz="2000" b="1"/>
          </a:p>
        </p:txBody>
      </p:sp>
      <p:sp>
        <p:nvSpPr>
          <p:cNvPr id="94" name="Google Shape;94;p16"/>
          <p:cNvSpPr txBox="1"/>
          <p:nvPr/>
        </p:nvSpPr>
        <p:spPr>
          <a:xfrm>
            <a:off x="7515663" y="1142638"/>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000" b="1"/>
              <a:t>C</a:t>
            </a:r>
            <a:endParaRPr sz="2000" b="1"/>
          </a:p>
        </p:txBody>
      </p:sp>
      <p:cxnSp>
        <p:nvCxnSpPr>
          <p:cNvPr id="95" name="Google Shape;95;p16"/>
          <p:cNvCxnSpPr/>
          <p:nvPr/>
        </p:nvCxnSpPr>
        <p:spPr>
          <a:xfrm flipH="1">
            <a:off x="7369525" y="2570025"/>
            <a:ext cx="300900" cy="250500"/>
          </a:xfrm>
          <a:prstGeom prst="straightConnector1">
            <a:avLst/>
          </a:prstGeom>
          <a:noFill/>
          <a:ln w="38100" cap="flat" cmpd="sng">
            <a:solidFill>
              <a:schemeClr val="dk2"/>
            </a:solidFill>
            <a:prstDash val="solid"/>
            <a:round/>
            <a:headEnd type="none" w="med" len="med"/>
            <a:tailEnd type="triangle" w="med" len="med"/>
          </a:ln>
        </p:spPr>
      </p:cxnSp>
      <p:sp>
        <p:nvSpPr>
          <p:cNvPr id="96" name="Google Shape;96;p16"/>
          <p:cNvSpPr txBox="1"/>
          <p:nvPr/>
        </p:nvSpPr>
        <p:spPr>
          <a:xfrm>
            <a:off x="115750" y="305575"/>
            <a:ext cx="1749300" cy="1077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5800">
                <a:solidFill>
                  <a:srgbClr val="351C75"/>
                </a:solidFill>
                <a:latin typeface="Black And White Picture"/>
                <a:ea typeface="Black And White Picture"/>
                <a:cs typeface="Black And White Picture"/>
                <a:sym typeface="Black And White Picture"/>
              </a:rPr>
              <a:t>M0</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443"/>
        <p:cNvGrpSpPr/>
        <p:nvPr/>
      </p:nvGrpSpPr>
      <p:grpSpPr>
        <a:xfrm>
          <a:off x="0" y="0"/>
          <a:ext cx="0" cy="0"/>
          <a:chOff x="0" y="0"/>
          <a:chExt cx="0" cy="0"/>
        </a:xfrm>
      </p:grpSpPr>
      <p:sp>
        <p:nvSpPr>
          <p:cNvPr id="1444" name="Google Shape;1444;p74"/>
          <p:cNvSpPr txBox="1"/>
          <p:nvPr/>
        </p:nvSpPr>
        <p:spPr>
          <a:xfrm>
            <a:off x="3740725" y="1712925"/>
            <a:ext cx="462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445" name="Google Shape;1445;p74"/>
          <p:cNvSpPr txBox="1"/>
          <p:nvPr/>
        </p:nvSpPr>
        <p:spPr>
          <a:xfrm>
            <a:off x="2649288" y="63050"/>
            <a:ext cx="40935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3600">
                <a:solidFill>
                  <a:srgbClr val="351C75"/>
                </a:solidFill>
                <a:latin typeface="Black And White Picture"/>
                <a:ea typeface="Black And White Picture"/>
                <a:cs typeface="Black And White Picture"/>
                <a:sym typeface="Black And White Picture"/>
              </a:rPr>
              <a:t>Quelle heure est-t-il?</a:t>
            </a:r>
            <a:endParaRPr sz="3600">
              <a:solidFill>
                <a:srgbClr val="351C75"/>
              </a:solidFill>
              <a:latin typeface="Black And White Picture"/>
              <a:ea typeface="Black And White Picture"/>
              <a:cs typeface="Black And White Picture"/>
              <a:sym typeface="Black And White Picture"/>
            </a:endParaRPr>
          </a:p>
        </p:txBody>
      </p:sp>
      <p:pic>
        <p:nvPicPr>
          <p:cNvPr id="1446" name="Google Shape;1446;p74"/>
          <p:cNvPicPr preferRelativeResize="0"/>
          <p:nvPr/>
        </p:nvPicPr>
        <p:blipFill>
          <a:blip r:embed="rId3">
            <a:alphaModFix/>
          </a:blip>
          <a:stretch>
            <a:fillRect/>
          </a:stretch>
        </p:blipFill>
        <p:spPr>
          <a:xfrm rot="4112822">
            <a:off x="-184306" y="-201316"/>
            <a:ext cx="2018816" cy="2202981"/>
          </a:xfrm>
          <a:prstGeom prst="rect">
            <a:avLst/>
          </a:prstGeom>
          <a:noFill/>
          <a:ln>
            <a:noFill/>
          </a:ln>
        </p:spPr>
      </p:pic>
      <p:pic>
        <p:nvPicPr>
          <p:cNvPr id="1447" name="Google Shape;1447;p74"/>
          <p:cNvPicPr preferRelativeResize="0"/>
          <p:nvPr/>
        </p:nvPicPr>
        <p:blipFill>
          <a:blip r:embed="rId4">
            <a:alphaModFix/>
          </a:blip>
          <a:stretch>
            <a:fillRect/>
          </a:stretch>
        </p:blipFill>
        <p:spPr>
          <a:xfrm rot="-1193537">
            <a:off x="7351564" y="3903182"/>
            <a:ext cx="1776073" cy="1417058"/>
          </a:xfrm>
          <a:prstGeom prst="rect">
            <a:avLst/>
          </a:prstGeom>
          <a:noFill/>
          <a:ln>
            <a:noFill/>
          </a:ln>
        </p:spPr>
      </p:pic>
      <p:pic>
        <p:nvPicPr>
          <p:cNvPr id="1448" name="Google Shape;1448;p74"/>
          <p:cNvPicPr preferRelativeResize="0"/>
          <p:nvPr/>
        </p:nvPicPr>
        <p:blipFill>
          <a:blip r:embed="rId5">
            <a:alphaModFix/>
          </a:blip>
          <a:stretch>
            <a:fillRect/>
          </a:stretch>
        </p:blipFill>
        <p:spPr>
          <a:xfrm>
            <a:off x="6612638" y="1500163"/>
            <a:ext cx="2143125" cy="2143125"/>
          </a:xfrm>
          <a:prstGeom prst="rect">
            <a:avLst/>
          </a:prstGeom>
          <a:noFill/>
          <a:ln>
            <a:noFill/>
          </a:ln>
        </p:spPr>
      </p:pic>
      <p:pic>
        <p:nvPicPr>
          <p:cNvPr id="1449" name="Google Shape;1449;p74"/>
          <p:cNvPicPr preferRelativeResize="0"/>
          <p:nvPr/>
        </p:nvPicPr>
        <p:blipFill>
          <a:blip r:embed="rId5">
            <a:alphaModFix/>
          </a:blip>
          <a:stretch>
            <a:fillRect/>
          </a:stretch>
        </p:blipFill>
        <p:spPr>
          <a:xfrm>
            <a:off x="3722513" y="1581425"/>
            <a:ext cx="2068849" cy="2068849"/>
          </a:xfrm>
          <a:prstGeom prst="rect">
            <a:avLst/>
          </a:prstGeom>
          <a:noFill/>
          <a:ln>
            <a:noFill/>
          </a:ln>
        </p:spPr>
      </p:pic>
      <p:pic>
        <p:nvPicPr>
          <p:cNvPr id="1450" name="Google Shape;1450;p74"/>
          <p:cNvPicPr preferRelativeResize="0"/>
          <p:nvPr/>
        </p:nvPicPr>
        <p:blipFill>
          <a:blip r:embed="rId5">
            <a:alphaModFix/>
          </a:blip>
          <a:stretch>
            <a:fillRect/>
          </a:stretch>
        </p:blipFill>
        <p:spPr>
          <a:xfrm>
            <a:off x="912825" y="1712915"/>
            <a:ext cx="2143125" cy="2143125"/>
          </a:xfrm>
          <a:prstGeom prst="rect">
            <a:avLst/>
          </a:prstGeom>
          <a:noFill/>
          <a:ln>
            <a:noFill/>
          </a:ln>
        </p:spPr>
      </p:pic>
      <p:sp>
        <p:nvSpPr>
          <p:cNvPr id="1451" name="Google Shape;1451;p74"/>
          <p:cNvSpPr txBox="1"/>
          <p:nvPr/>
        </p:nvSpPr>
        <p:spPr>
          <a:xfrm>
            <a:off x="1749338" y="1220325"/>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000" b="1"/>
              <a:t>A</a:t>
            </a:r>
            <a:endParaRPr sz="2000" b="1"/>
          </a:p>
        </p:txBody>
      </p:sp>
      <p:sp>
        <p:nvSpPr>
          <p:cNvPr id="1452" name="Google Shape;1452;p74"/>
          <p:cNvSpPr txBox="1"/>
          <p:nvPr/>
        </p:nvSpPr>
        <p:spPr>
          <a:xfrm>
            <a:off x="4460988" y="1220325"/>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000" b="1"/>
              <a:t>B</a:t>
            </a:r>
            <a:endParaRPr sz="2000" b="1"/>
          </a:p>
        </p:txBody>
      </p:sp>
      <p:sp>
        <p:nvSpPr>
          <p:cNvPr id="1453" name="Google Shape;1453;p74"/>
          <p:cNvSpPr txBox="1"/>
          <p:nvPr/>
        </p:nvSpPr>
        <p:spPr>
          <a:xfrm>
            <a:off x="7515663" y="1142638"/>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000" b="1"/>
              <a:t>C</a:t>
            </a:r>
            <a:endParaRPr sz="2000" b="1"/>
          </a:p>
        </p:txBody>
      </p:sp>
      <p:cxnSp>
        <p:nvCxnSpPr>
          <p:cNvPr id="1454" name="Google Shape;1454;p74"/>
          <p:cNvCxnSpPr/>
          <p:nvPr/>
        </p:nvCxnSpPr>
        <p:spPr>
          <a:xfrm rot="10800000">
            <a:off x="1970600" y="1997450"/>
            <a:ext cx="27600" cy="746700"/>
          </a:xfrm>
          <a:prstGeom prst="straightConnector1">
            <a:avLst/>
          </a:prstGeom>
          <a:noFill/>
          <a:ln w="38100" cap="flat" cmpd="sng">
            <a:solidFill>
              <a:schemeClr val="dk2"/>
            </a:solidFill>
            <a:prstDash val="solid"/>
            <a:round/>
            <a:headEnd type="none" w="med" len="med"/>
            <a:tailEnd type="triangle" w="med" len="med"/>
          </a:ln>
        </p:spPr>
      </p:cxnSp>
      <p:cxnSp>
        <p:nvCxnSpPr>
          <p:cNvPr id="1455" name="Google Shape;1455;p74"/>
          <p:cNvCxnSpPr/>
          <p:nvPr/>
        </p:nvCxnSpPr>
        <p:spPr>
          <a:xfrm rot="10800000">
            <a:off x="4744788" y="1773450"/>
            <a:ext cx="24300" cy="798300"/>
          </a:xfrm>
          <a:prstGeom prst="straightConnector1">
            <a:avLst/>
          </a:prstGeom>
          <a:noFill/>
          <a:ln w="38100" cap="flat" cmpd="sng">
            <a:solidFill>
              <a:schemeClr val="dk2"/>
            </a:solidFill>
            <a:prstDash val="solid"/>
            <a:round/>
            <a:headEnd type="none" w="med" len="med"/>
            <a:tailEnd type="triangle" w="med" len="med"/>
          </a:ln>
        </p:spPr>
      </p:cxnSp>
      <p:cxnSp>
        <p:nvCxnSpPr>
          <p:cNvPr id="1456" name="Google Shape;1456;p74"/>
          <p:cNvCxnSpPr/>
          <p:nvPr/>
        </p:nvCxnSpPr>
        <p:spPr>
          <a:xfrm rot="10800000">
            <a:off x="7670400" y="1799250"/>
            <a:ext cx="27600" cy="746700"/>
          </a:xfrm>
          <a:prstGeom prst="straightConnector1">
            <a:avLst/>
          </a:prstGeom>
          <a:noFill/>
          <a:ln w="38100" cap="flat" cmpd="sng">
            <a:solidFill>
              <a:schemeClr val="dk2"/>
            </a:solidFill>
            <a:prstDash val="solid"/>
            <a:round/>
            <a:headEnd type="none" w="med" len="med"/>
            <a:tailEnd type="triangle" w="med" len="med"/>
          </a:ln>
        </p:spPr>
      </p:cxnSp>
      <p:cxnSp>
        <p:nvCxnSpPr>
          <p:cNvPr id="1457" name="Google Shape;1457;p74"/>
          <p:cNvCxnSpPr/>
          <p:nvPr/>
        </p:nvCxnSpPr>
        <p:spPr>
          <a:xfrm rot="10800000" flipH="1">
            <a:off x="2019075" y="2744275"/>
            <a:ext cx="620700" cy="11700"/>
          </a:xfrm>
          <a:prstGeom prst="straightConnector1">
            <a:avLst/>
          </a:prstGeom>
          <a:noFill/>
          <a:ln w="38100" cap="flat" cmpd="sng">
            <a:solidFill>
              <a:schemeClr val="dk2"/>
            </a:solidFill>
            <a:prstDash val="solid"/>
            <a:round/>
            <a:headEnd type="none" w="med" len="med"/>
            <a:tailEnd type="triangle" w="med" len="med"/>
          </a:ln>
        </p:spPr>
      </p:cxnSp>
      <p:cxnSp>
        <p:nvCxnSpPr>
          <p:cNvPr id="1458" name="Google Shape;1458;p74"/>
          <p:cNvCxnSpPr/>
          <p:nvPr/>
        </p:nvCxnSpPr>
        <p:spPr>
          <a:xfrm flipH="1">
            <a:off x="4156150" y="2593850"/>
            <a:ext cx="618900" cy="353700"/>
          </a:xfrm>
          <a:prstGeom prst="straightConnector1">
            <a:avLst/>
          </a:prstGeom>
          <a:noFill/>
          <a:ln w="38100" cap="flat" cmpd="sng">
            <a:solidFill>
              <a:schemeClr val="dk2"/>
            </a:solidFill>
            <a:prstDash val="solid"/>
            <a:round/>
            <a:headEnd type="none" w="med" len="med"/>
            <a:tailEnd type="triangle" w="med" len="med"/>
          </a:ln>
        </p:spPr>
      </p:cxnSp>
      <p:cxnSp>
        <p:nvCxnSpPr>
          <p:cNvPr id="1459" name="Google Shape;1459;p74"/>
          <p:cNvCxnSpPr/>
          <p:nvPr/>
        </p:nvCxnSpPr>
        <p:spPr>
          <a:xfrm rot="10800000">
            <a:off x="7427750" y="2078150"/>
            <a:ext cx="309600" cy="397800"/>
          </a:xfrm>
          <a:prstGeom prst="straightConnector1">
            <a:avLst/>
          </a:prstGeom>
          <a:noFill/>
          <a:ln w="38100" cap="flat" cmpd="sng">
            <a:solidFill>
              <a:schemeClr val="dk2"/>
            </a:solidFill>
            <a:prstDash val="solid"/>
            <a:round/>
            <a:headEnd type="none" w="med" len="med"/>
            <a:tailEnd type="triangle" w="med" len="med"/>
          </a:ln>
        </p:spPr>
      </p:cxnSp>
      <p:sp>
        <p:nvSpPr>
          <p:cNvPr id="1460" name="Google Shape;1460;p74"/>
          <p:cNvSpPr txBox="1"/>
          <p:nvPr/>
        </p:nvSpPr>
        <p:spPr>
          <a:xfrm>
            <a:off x="115750" y="305575"/>
            <a:ext cx="1749300" cy="1077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5800">
                <a:solidFill>
                  <a:srgbClr val="351C75"/>
                </a:solidFill>
                <a:latin typeface="Black And White Picture"/>
                <a:ea typeface="Black And White Picture"/>
                <a:cs typeface="Black And White Picture"/>
                <a:sym typeface="Black And White Picture"/>
              </a:rPr>
              <a:t>M29</a:t>
            </a:r>
            <a:endParaRPr/>
          </a:p>
        </p:txBody>
      </p:sp>
      <p:sp>
        <p:nvSpPr>
          <p:cNvPr id="1461" name="Google Shape;1461;p74"/>
          <p:cNvSpPr txBox="1"/>
          <p:nvPr/>
        </p:nvSpPr>
        <p:spPr>
          <a:xfrm>
            <a:off x="5931625" y="801950"/>
            <a:ext cx="1231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462" name="Google Shape;1462;p74"/>
          <p:cNvSpPr txBox="1"/>
          <p:nvPr/>
        </p:nvSpPr>
        <p:spPr>
          <a:xfrm>
            <a:off x="5320050" y="3415950"/>
            <a:ext cx="1911300" cy="1262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b="1">
                <a:solidFill>
                  <a:srgbClr val="087B2E"/>
                </a:solidFill>
              </a:rPr>
              <a:t>pour indiquer l’heure, cliquer sur une des aiguilles et la positionner sur l’horloge souhaitée</a:t>
            </a:r>
            <a:endParaRPr b="1">
              <a:solidFill>
                <a:srgbClr val="087B2E"/>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466"/>
        <p:cNvGrpSpPr/>
        <p:nvPr/>
      </p:nvGrpSpPr>
      <p:grpSpPr>
        <a:xfrm>
          <a:off x="0" y="0"/>
          <a:ext cx="0" cy="0"/>
          <a:chOff x="0" y="0"/>
          <a:chExt cx="0" cy="0"/>
        </a:xfrm>
      </p:grpSpPr>
      <p:sp>
        <p:nvSpPr>
          <p:cNvPr id="1467" name="Google Shape;1467;p75"/>
          <p:cNvSpPr txBox="1"/>
          <p:nvPr/>
        </p:nvSpPr>
        <p:spPr>
          <a:xfrm>
            <a:off x="3740725" y="1712925"/>
            <a:ext cx="462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468" name="Google Shape;1468;p75"/>
          <p:cNvSpPr txBox="1"/>
          <p:nvPr/>
        </p:nvSpPr>
        <p:spPr>
          <a:xfrm>
            <a:off x="2809775" y="60150"/>
            <a:ext cx="40935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3600">
                <a:solidFill>
                  <a:srgbClr val="351C75"/>
                </a:solidFill>
                <a:latin typeface="Black And White Picture"/>
                <a:ea typeface="Black And White Picture"/>
                <a:cs typeface="Black And White Picture"/>
                <a:sym typeface="Black And White Picture"/>
              </a:rPr>
              <a:t>Quelle heure est-t-il?</a:t>
            </a:r>
            <a:endParaRPr sz="3600">
              <a:solidFill>
                <a:srgbClr val="351C75"/>
              </a:solidFill>
              <a:latin typeface="Black And White Picture"/>
              <a:ea typeface="Black And White Picture"/>
              <a:cs typeface="Black And White Picture"/>
              <a:sym typeface="Black And White Picture"/>
            </a:endParaRPr>
          </a:p>
        </p:txBody>
      </p:sp>
      <p:pic>
        <p:nvPicPr>
          <p:cNvPr id="1469" name="Google Shape;1469;p75"/>
          <p:cNvPicPr preferRelativeResize="0"/>
          <p:nvPr/>
        </p:nvPicPr>
        <p:blipFill>
          <a:blip r:embed="rId3">
            <a:alphaModFix/>
          </a:blip>
          <a:stretch>
            <a:fillRect/>
          </a:stretch>
        </p:blipFill>
        <p:spPr>
          <a:xfrm rot="4112822">
            <a:off x="-181656" y="-107153"/>
            <a:ext cx="2018816" cy="2202981"/>
          </a:xfrm>
          <a:prstGeom prst="rect">
            <a:avLst/>
          </a:prstGeom>
          <a:noFill/>
          <a:ln>
            <a:noFill/>
          </a:ln>
        </p:spPr>
      </p:pic>
      <p:pic>
        <p:nvPicPr>
          <p:cNvPr id="1470" name="Google Shape;1470;p75"/>
          <p:cNvPicPr preferRelativeResize="0"/>
          <p:nvPr/>
        </p:nvPicPr>
        <p:blipFill>
          <a:blip r:embed="rId4">
            <a:alphaModFix/>
          </a:blip>
          <a:stretch>
            <a:fillRect/>
          </a:stretch>
        </p:blipFill>
        <p:spPr>
          <a:xfrm rot="-1193537">
            <a:off x="7351564" y="3903182"/>
            <a:ext cx="1776073" cy="1417058"/>
          </a:xfrm>
          <a:prstGeom prst="rect">
            <a:avLst/>
          </a:prstGeom>
          <a:noFill/>
          <a:ln>
            <a:noFill/>
          </a:ln>
        </p:spPr>
      </p:pic>
      <p:pic>
        <p:nvPicPr>
          <p:cNvPr id="1471" name="Google Shape;1471;p75"/>
          <p:cNvPicPr preferRelativeResize="0"/>
          <p:nvPr/>
        </p:nvPicPr>
        <p:blipFill>
          <a:blip r:embed="rId5">
            <a:alphaModFix/>
          </a:blip>
          <a:stretch>
            <a:fillRect/>
          </a:stretch>
        </p:blipFill>
        <p:spPr>
          <a:xfrm>
            <a:off x="6470550" y="1435975"/>
            <a:ext cx="2143125" cy="2143125"/>
          </a:xfrm>
          <a:prstGeom prst="rect">
            <a:avLst/>
          </a:prstGeom>
          <a:noFill/>
          <a:ln>
            <a:noFill/>
          </a:ln>
        </p:spPr>
      </p:pic>
      <p:pic>
        <p:nvPicPr>
          <p:cNvPr id="1472" name="Google Shape;1472;p75"/>
          <p:cNvPicPr preferRelativeResize="0"/>
          <p:nvPr/>
        </p:nvPicPr>
        <p:blipFill>
          <a:blip r:embed="rId5">
            <a:alphaModFix/>
          </a:blip>
          <a:stretch>
            <a:fillRect/>
          </a:stretch>
        </p:blipFill>
        <p:spPr>
          <a:xfrm>
            <a:off x="3661613" y="1712913"/>
            <a:ext cx="2068849" cy="2068849"/>
          </a:xfrm>
          <a:prstGeom prst="rect">
            <a:avLst/>
          </a:prstGeom>
          <a:noFill/>
          <a:ln>
            <a:noFill/>
          </a:ln>
        </p:spPr>
      </p:pic>
      <p:pic>
        <p:nvPicPr>
          <p:cNvPr id="1473" name="Google Shape;1473;p75"/>
          <p:cNvPicPr preferRelativeResize="0"/>
          <p:nvPr/>
        </p:nvPicPr>
        <p:blipFill>
          <a:blip r:embed="rId5">
            <a:alphaModFix/>
          </a:blip>
          <a:stretch>
            <a:fillRect/>
          </a:stretch>
        </p:blipFill>
        <p:spPr>
          <a:xfrm>
            <a:off x="912825" y="1712915"/>
            <a:ext cx="2143125" cy="2143125"/>
          </a:xfrm>
          <a:prstGeom prst="rect">
            <a:avLst/>
          </a:prstGeom>
          <a:noFill/>
          <a:ln>
            <a:noFill/>
          </a:ln>
        </p:spPr>
      </p:pic>
      <p:sp>
        <p:nvSpPr>
          <p:cNvPr id="1474" name="Google Shape;1474;p75"/>
          <p:cNvSpPr txBox="1"/>
          <p:nvPr/>
        </p:nvSpPr>
        <p:spPr>
          <a:xfrm>
            <a:off x="1749338" y="1220325"/>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000" b="1"/>
              <a:t>A</a:t>
            </a:r>
            <a:endParaRPr sz="2000" b="1"/>
          </a:p>
        </p:txBody>
      </p:sp>
      <p:sp>
        <p:nvSpPr>
          <p:cNvPr id="1475" name="Google Shape;1475;p75"/>
          <p:cNvSpPr txBox="1"/>
          <p:nvPr/>
        </p:nvSpPr>
        <p:spPr>
          <a:xfrm>
            <a:off x="4460988" y="1220325"/>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000" b="1"/>
              <a:t>B</a:t>
            </a:r>
            <a:endParaRPr sz="2000" b="1"/>
          </a:p>
        </p:txBody>
      </p:sp>
      <p:sp>
        <p:nvSpPr>
          <p:cNvPr id="1476" name="Google Shape;1476;p75"/>
          <p:cNvSpPr txBox="1"/>
          <p:nvPr/>
        </p:nvSpPr>
        <p:spPr>
          <a:xfrm>
            <a:off x="7515663" y="1142638"/>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000" b="1"/>
              <a:t>C</a:t>
            </a:r>
            <a:endParaRPr sz="2000" b="1"/>
          </a:p>
        </p:txBody>
      </p:sp>
      <p:cxnSp>
        <p:nvCxnSpPr>
          <p:cNvPr id="1477" name="Google Shape;1477;p75"/>
          <p:cNvCxnSpPr/>
          <p:nvPr/>
        </p:nvCxnSpPr>
        <p:spPr>
          <a:xfrm rot="10800000">
            <a:off x="1970700" y="1824925"/>
            <a:ext cx="18900" cy="872100"/>
          </a:xfrm>
          <a:prstGeom prst="straightConnector1">
            <a:avLst/>
          </a:prstGeom>
          <a:noFill/>
          <a:ln w="38100" cap="flat" cmpd="sng">
            <a:solidFill>
              <a:schemeClr val="dk2"/>
            </a:solidFill>
            <a:prstDash val="solid"/>
            <a:round/>
            <a:headEnd type="none" w="med" len="med"/>
            <a:tailEnd type="triangle" w="med" len="med"/>
          </a:ln>
        </p:spPr>
      </p:cxnSp>
      <p:cxnSp>
        <p:nvCxnSpPr>
          <p:cNvPr id="1478" name="Google Shape;1478;p75"/>
          <p:cNvCxnSpPr/>
          <p:nvPr/>
        </p:nvCxnSpPr>
        <p:spPr>
          <a:xfrm rot="10800000">
            <a:off x="7528300" y="1824925"/>
            <a:ext cx="27600" cy="746700"/>
          </a:xfrm>
          <a:prstGeom prst="straightConnector1">
            <a:avLst/>
          </a:prstGeom>
          <a:noFill/>
          <a:ln w="38100" cap="flat" cmpd="sng">
            <a:solidFill>
              <a:schemeClr val="dk2"/>
            </a:solidFill>
            <a:prstDash val="solid"/>
            <a:round/>
            <a:headEnd type="none" w="med" len="med"/>
            <a:tailEnd type="triangle" w="med" len="med"/>
          </a:ln>
        </p:spPr>
      </p:cxnSp>
      <p:cxnSp>
        <p:nvCxnSpPr>
          <p:cNvPr id="1479" name="Google Shape;1479;p75"/>
          <p:cNvCxnSpPr/>
          <p:nvPr/>
        </p:nvCxnSpPr>
        <p:spPr>
          <a:xfrm rot="10800000">
            <a:off x="4682238" y="2134188"/>
            <a:ext cx="27600" cy="746700"/>
          </a:xfrm>
          <a:prstGeom prst="straightConnector1">
            <a:avLst/>
          </a:prstGeom>
          <a:noFill/>
          <a:ln w="38100" cap="flat" cmpd="sng">
            <a:solidFill>
              <a:schemeClr val="dk2"/>
            </a:solidFill>
            <a:prstDash val="solid"/>
            <a:round/>
            <a:headEnd type="none" w="med" len="med"/>
            <a:tailEnd type="triangle" w="med" len="med"/>
          </a:ln>
        </p:spPr>
      </p:cxnSp>
      <p:cxnSp>
        <p:nvCxnSpPr>
          <p:cNvPr id="1480" name="Google Shape;1480;p75"/>
          <p:cNvCxnSpPr/>
          <p:nvPr/>
        </p:nvCxnSpPr>
        <p:spPr>
          <a:xfrm rot="10800000" flipH="1">
            <a:off x="1989600" y="2749550"/>
            <a:ext cx="1010400" cy="43800"/>
          </a:xfrm>
          <a:prstGeom prst="straightConnector1">
            <a:avLst/>
          </a:prstGeom>
          <a:noFill/>
          <a:ln w="38100" cap="flat" cmpd="sng">
            <a:solidFill>
              <a:schemeClr val="dk2"/>
            </a:solidFill>
            <a:prstDash val="solid"/>
            <a:round/>
            <a:headEnd type="none" w="med" len="med"/>
            <a:tailEnd type="triangle" w="med" len="med"/>
          </a:ln>
        </p:spPr>
      </p:cxnSp>
      <p:cxnSp>
        <p:nvCxnSpPr>
          <p:cNvPr id="1481" name="Google Shape;1481;p75"/>
          <p:cNvCxnSpPr/>
          <p:nvPr/>
        </p:nvCxnSpPr>
        <p:spPr>
          <a:xfrm flipH="1">
            <a:off x="4288800" y="2862563"/>
            <a:ext cx="409200" cy="173400"/>
          </a:xfrm>
          <a:prstGeom prst="straightConnector1">
            <a:avLst/>
          </a:prstGeom>
          <a:noFill/>
          <a:ln w="38100" cap="flat" cmpd="sng">
            <a:solidFill>
              <a:schemeClr val="dk2"/>
            </a:solidFill>
            <a:prstDash val="solid"/>
            <a:round/>
            <a:headEnd type="none" w="med" len="med"/>
            <a:tailEnd type="triangle" w="med" len="med"/>
          </a:ln>
        </p:spPr>
      </p:cxnSp>
      <p:cxnSp>
        <p:nvCxnSpPr>
          <p:cNvPr id="1482" name="Google Shape;1482;p75"/>
          <p:cNvCxnSpPr/>
          <p:nvPr/>
        </p:nvCxnSpPr>
        <p:spPr>
          <a:xfrm rot="10800000">
            <a:off x="7354150" y="2137075"/>
            <a:ext cx="201300" cy="373500"/>
          </a:xfrm>
          <a:prstGeom prst="straightConnector1">
            <a:avLst/>
          </a:prstGeom>
          <a:noFill/>
          <a:ln w="38100" cap="flat" cmpd="sng">
            <a:solidFill>
              <a:schemeClr val="dk2"/>
            </a:solidFill>
            <a:prstDash val="solid"/>
            <a:round/>
            <a:headEnd type="none" w="med" len="med"/>
            <a:tailEnd type="triangle" w="med" len="med"/>
          </a:ln>
        </p:spPr>
      </p:cxnSp>
      <p:sp>
        <p:nvSpPr>
          <p:cNvPr id="1483" name="Google Shape;1483;p75"/>
          <p:cNvSpPr txBox="1"/>
          <p:nvPr/>
        </p:nvSpPr>
        <p:spPr>
          <a:xfrm>
            <a:off x="1037000" y="3829975"/>
            <a:ext cx="16593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200">
                <a:latin typeface="Comic Sans MS"/>
                <a:ea typeface="Comic Sans MS"/>
                <a:cs typeface="Comic Sans MS"/>
                <a:sym typeface="Comic Sans MS"/>
              </a:rPr>
              <a:t> </a:t>
            </a:r>
            <a:r>
              <a:rPr lang="fr" sz="2200">
                <a:solidFill>
                  <a:srgbClr val="FF0000"/>
                </a:solidFill>
                <a:latin typeface="Comic Sans MS"/>
                <a:ea typeface="Comic Sans MS"/>
                <a:cs typeface="Comic Sans MS"/>
                <a:sym typeface="Comic Sans MS"/>
              </a:rPr>
              <a:t>3:00</a:t>
            </a:r>
            <a:endParaRPr sz="2700">
              <a:latin typeface="Comic Sans MS"/>
              <a:ea typeface="Comic Sans MS"/>
              <a:cs typeface="Comic Sans MS"/>
              <a:sym typeface="Comic Sans MS"/>
            </a:endParaRPr>
          </a:p>
        </p:txBody>
      </p:sp>
      <p:sp>
        <p:nvSpPr>
          <p:cNvPr id="1484" name="Google Shape;1484;p75"/>
          <p:cNvSpPr txBox="1"/>
          <p:nvPr/>
        </p:nvSpPr>
        <p:spPr>
          <a:xfrm>
            <a:off x="3866388" y="3829975"/>
            <a:ext cx="1659300" cy="585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600">
                <a:latin typeface="Comic Sans MS"/>
                <a:ea typeface="Comic Sans MS"/>
                <a:cs typeface="Comic Sans MS"/>
                <a:sym typeface="Comic Sans MS"/>
              </a:rPr>
              <a:t> </a:t>
            </a:r>
            <a:r>
              <a:rPr lang="fr" sz="2200">
                <a:solidFill>
                  <a:srgbClr val="FF0000"/>
                </a:solidFill>
                <a:latin typeface="Comic Sans MS"/>
                <a:ea typeface="Comic Sans MS"/>
                <a:cs typeface="Comic Sans MS"/>
                <a:sym typeface="Comic Sans MS"/>
              </a:rPr>
              <a:t>8:00</a:t>
            </a:r>
            <a:endParaRPr sz="2500">
              <a:solidFill>
                <a:srgbClr val="FF0000"/>
              </a:solidFill>
              <a:latin typeface="Comic Sans MS"/>
              <a:ea typeface="Comic Sans MS"/>
              <a:cs typeface="Comic Sans MS"/>
              <a:sym typeface="Comic Sans MS"/>
            </a:endParaRPr>
          </a:p>
        </p:txBody>
      </p:sp>
      <p:sp>
        <p:nvSpPr>
          <p:cNvPr id="1485" name="Google Shape;1485;p75"/>
          <p:cNvSpPr txBox="1"/>
          <p:nvPr/>
        </p:nvSpPr>
        <p:spPr>
          <a:xfrm>
            <a:off x="6854563" y="3755300"/>
            <a:ext cx="16593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200">
                <a:solidFill>
                  <a:srgbClr val="FF0000"/>
                </a:solidFill>
                <a:latin typeface="Comic Sans MS"/>
                <a:ea typeface="Comic Sans MS"/>
                <a:cs typeface="Comic Sans MS"/>
                <a:sym typeface="Comic Sans MS"/>
              </a:rPr>
              <a:t>11:00</a:t>
            </a:r>
            <a:r>
              <a:rPr lang="fr" sz="2200">
                <a:latin typeface="Comic Sans MS"/>
                <a:ea typeface="Comic Sans MS"/>
                <a:cs typeface="Comic Sans MS"/>
                <a:sym typeface="Comic Sans MS"/>
              </a:rPr>
              <a:t> </a:t>
            </a:r>
            <a:endParaRPr sz="2700">
              <a:latin typeface="Comic Sans MS"/>
              <a:ea typeface="Comic Sans MS"/>
              <a:cs typeface="Comic Sans MS"/>
              <a:sym typeface="Comic Sans MS"/>
            </a:endParaRPr>
          </a:p>
        </p:txBody>
      </p:sp>
      <p:sp>
        <p:nvSpPr>
          <p:cNvPr id="1486" name="Google Shape;1486;p75"/>
          <p:cNvSpPr txBox="1"/>
          <p:nvPr/>
        </p:nvSpPr>
        <p:spPr>
          <a:xfrm rot="-2036774">
            <a:off x="82742" y="883542"/>
            <a:ext cx="3312592" cy="89263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3200">
                <a:solidFill>
                  <a:srgbClr val="FF0000"/>
                </a:solidFill>
                <a:latin typeface="Finger Paint"/>
                <a:ea typeface="Finger Paint"/>
                <a:cs typeface="Finger Paint"/>
                <a:sym typeface="Finger Paint"/>
              </a:rPr>
              <a:t>CORRECTION</a:t>
            </a:r>
            <a:endParaRPr sz="3200">
              <a:solidFill>
                <a:srgbClr val="FF0000"/>
              </a:solidFill>
              <a:latin typeface="Finger Paint"/>
              <a:ea typeface="Finger Paint"/>
              <a:cs typeface="Finger Paint"/>
              <a:sym typeface="Finger Paint"/>
            </a:endParaRPr>
          </a:p>
          <a:p>
            <a:pPr marL="0" lvl="0" indent="0" algn="l" rtl="0">
              <a:spcBef>
                <a:spcPts val="0"/>
              </a:spcBef>
              <a:spcAft>
                <a:spcPts val="0"/>
              </a:spcAft>
              <a:buNone/>
            </a:pPr>
            <a:endParaRPr/>
          </a:p>
        </p:txBody>
      </p:sp>
      <p:sp>
        <p:nvSpPr>
          <p:cNvPr id="1487" name="Google Shape;1487;p75"/>
          <p:cNvSpPr txBox="1"/>
          <p:nvPr/>
        </p:nvSpPr>
        <p:spPr>
          <a:xfrm>
            <a:off x="115750" y="253725"/>
            <a:ext cx="1749300" cy="1077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5800">
                <a:solidFill>
                  <a:srgbClr val="351C75"/>
                </a:solidFill>
                <a:latin typeface="Black And White Picture"/>
                <a:ea typeface="Black And White Picture"/>
                <a:cs typeface="Black And White Picture"/>
                <a:sym typeface="Black And White Picture"/>
              </a:rPr>
              <a:t>M29</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539"/>
        <p:cNvGrpSpPr/>
        <p:nvPr/>
      </p:nvGrpSpPr>
      <p:grpSpPr>
        <a:xfrm>
          <a:off x="0" y="0"/>
          <a:ext cx="0" cy="0"/>
          <a:chOff x="0" y="0"/>
          <a:chExt cx="0" cy="0"/>
        </a:xfrm>
      </p:grpSpPr>
      <p:sp>
        <p:nvSpPr>
          <p:cNvPr id="1540" name="Google Shape;1540;p78"/>
          <p:cNvSpPr txBox="1"/>
          <p:nvPr/>
        </p:nvSpPr>
        <p:spPr>
          <a:xfrm>
            <a:off x="3740725" y="1712925"/>
            <a:ext cx="462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541" name="Google Shape;1541;p78"/>
          <p:cNvSpPr txBox="1"/>
          <p:nvPr/>
        </p:nvSpPr>
        <p:spPr>
          <a:xfrm>
            <a:off x="2649288" y="63050"/>
            <a:ext cx="40935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3600">
                <a:solidFill>
                  <a:srgbClr val="351C75"/>
                </a:solidFill>
                <a:latin typeface="Black And White Picture"/>
                <a:ea typeface="Black And White Picture"/>
                <a:cs typeface="Black And White Picture"/>
                <a:sym typeface="Black And White Picture"/>
              </a:rPr>
              <a:t>Quelle heure est-t-il?</a:t>
            </a:r>
            <a:endParaRPr sz="3600">
              <a:solidFill>
                <a:srgbClr val="351C75"/>
              </a:solidFill>
              <a:latin typeface="Black And White Picture"/>
              <a:ea typeface="Black And White Picture"/>
              <a:cs typeface="Black And White Picture"/>
              <a:sym typeface="Black And White Picture"/>
            </a:endParaRPr>
          </a:p>
        </p:txBody>
      </p:sp>
      <p:pic>
        <p:nvPicPr>
          <p:cNvPr id="1542" name="Google Shape;1542;p78"/>
          <p:cNvPicPr preferRelativeResize="0"/>
          <p:nvPr/>
        </p:nvPicPr>
        <p:blipFill>
          <a:blip r:embed="rId3">
            <a:alphaModFix/>
          </a:blip>
          <a:stretch>
            <a:fillRect/>
          </a:stretch>
        </p:blipFill>
        <p:spPr>
          <a:xfrm rot="4112822">
            <a:off x="-184306" y="-201316"/>
            <a:ext cx="2018816" cy="2202981"/>
          </a:xfrm>
          <a:prstGeom prst="rect">
            <a:avLst/>
          </a:prstGeom>
          <a:noFill/>
          <a:ln>
            <a:noFill/>
          </a:ln>
        </p:spPr>
      </p:pic>
      <p:pic>
        <p:nvPicPr>
          <p:cNvPr id="1543" name="Google Shape;1543;p78"/>
          <p:cNvPicPr preferRelativeResize="0"/>
          <p:nvPr/>
        </p:nvPicPr>
        <p:blipFill>
          <a:blip r:embed="rId4">
            <a:alphaModFix/>
          </a:blip>
          <a:stretch>
            <a:fillRect/>
          </a:stretch>
        </p:blipFill>
        <p:spPr>
          <a:xfrm rot="-1193537">
            <a:off x="7351564" y="3903182"/>
            <a:ext cx="1776073" cy="1417058"/>
          </a:xfrm>
          <a:prstGeom prst="rect">
            <a:avLst/>
          </a:prstGeom>
          <a:noFill/>
          <a:ln>
            <a:noFill/>
          </a:ln>
        </p:spPr>
      </p:pic>
      <p:pic>
        <p:nvPicPr>
          <p:cNvPr id="1544" name="Google Shape;1544;p78"/>
          <p:cNvPicPr preferRelativeResize="0"/>
          <p:nvPr/>
        </p:nvPicPr>
        <p:blipFill>
          <a:blip r:embed="rId5">
            <a:alphaModFix/>
          </a:blip>
          <a:stretch>
            <a:fillRect/>
          </a:stretch>
        </p:blipFill>
        <p:spPr>
          <a:xfrm>
            <a:off x="6584500" y="1565975"/>
            <a:ext cx="2143125" cy="2143125"/>
          </a:xfrm>
          <a:prstGeom prst="rect">
            <a:avLst/>
          </a:prstGeom>
          <a:noFill/>
          <a:ln>
            <a:noFill/>
          </a:ln>
        </p:spPr>
      </p:pic>
      <p:pic>
        <p:nvPicPr>
          <p:cNvPr id="1545" name="Google Shape;1545;p78"/>
          <p:cNvPicPr preferRelativeResize="0"/>
          <p:nvPr/>
        </p:nvPicPr>
        <p:blipFill>
          <a:blip r:embed="rId5">
            <a:alphaModFix/>
          </a:blip>
          <a:stretch>
            <a:fillRect/>
          </a:stretch>
        </p:blipFill>
        <p:spPr>
          <a:xfrm>
            <a:off x="3661613" y="1712913"/>
            <a:ext cx="2068849" cy="2068849"/>
          </a:xfrm>
          <a:prstGeom prst="rect">
            <a:avLst/>
          </a:prstGeom>
          <a:noFill/>
          <a:ln>
            <a:noFill/>
          </a:ln>
        </p:spPr>
      </p:pic>
      <p:pic>
        <p:nvPicPr>
          <p:cNvPr id="1546" name="Google Shape;1546;p78"/>
          <p:cNvPicPr preferRelativeResize="0"/>
          <p:nvPr/>
        </p:nvPicPr>
        <p:blipFill>
          <a:blip r:embed="rId5">
            <a:alphaModFix/>
          </a:blip>
          <a:stretch>
            <a:fillRect/>
          </a:stretch>
        </p:blipFill>
        <p:spPr>
          <a:xfrm>
            <a:off x="912825" y="1712915"/>
            <a:ext cx="2143125" cy="2143125"/>
          </a:xfrm>
          <a:prstGeom prst="rect">
            <a:avLst/>
          </a:prstGeom>
          <a:noFill/>
          <a:ln>
            <a:noFill/>
          </a:ln>
        </p:spPr>
      </p:pic>
      <p:sp>
        <p:nvSpPr>
          <p:cNvPr id="1547" name="Google Shape;1547;p78"/>
          <p:cNvSpPr txBox="1"/>
          <p:nvPr/>
        </p:nvSpPr>
        <p:spPr>
          <a:xfrm>
            <a:off x="1749338" y="1220325"/>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000" b="1"/>
              <a:t>A</a:t>
            </a:r>
            <a:endParaRPr sz="2000" b="1"/>
          </a:p>
        </p:txBody>
      </p:sp>
      <p:sp>
        <p:nvSpPr>
          <p:cNvPr id="1548" name="Google Shape;1548;p78"/>
          <p:cNvSpPr txBox="1"/>
          <p:nvPr/>
        </p:nvSpPr>
        <p:spPr>
          <a:xfrm>
            <a:off x="4460988" y="1220325"/>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000" b="1"/>
              <a:t>B</a:t>
            </a:r>
            <a:endParaRPr sz="2000" b="1"/>
          </a:p>
        </p:txBody>
      </p:sp>
      <p:sp>
        <p:nvSpPr>
          <p:cNvPr id="1549" name="Google Shape;1549;p78"/>
          <p:cNvSpPr txBox="1"/>
          <p:nvPr/>
        </p:nvSpPr>
        <p:spPr>
          <a:xfrm>
            <a:off x="7515663" y="1142638"/>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000" b="1"/>
              <a:t>C</a:t>
            </a:r>
            <a:endParaRPr sz="2000" b="1"/>
          </a:p>
        </p:txBody>
      </p:sp>
      <p:cxnSp>
        <p:nvCxnSpPr>
          <p:cNvPr id="1550" name="Google Shape;1550;p78"/>
          <p:cNvCxnSpPr/>
          <p:nvPr/>
        </p:nvCxnSpPr>
        <p:spPr>
          <a:xfrm>
            <a:off x="1986113" y="2770688"/>
            <a:ext cx="7200" cy="700500"/>
          </a:xfrm>
          <a:prstGeom prst="straightConnector1">
            <a:avLst/>
          </a:prstGeom>
          <a:noFill/>
          <a:ln w="38100" cap="flat" cmpd="sng">
            <a:solidFill>
              <a:schemeClr val="dk2"/>
            </a:solidFill>
            <a:prstDash val="solid"/>
            <a:round/>
            <a:headEnd type="none" w="med" len="med"/>
            <a:tailEnd type="triangle" w="med" len="med"/>
          </a:ln>
        </p:spPr>
      </p:cxnSp>
      <p:cxnSp>
        <p:nvCxnSpPr>
          <p:cNvPr id="1551" name="Google Shape;1551;p78"/>
          <p:cNvCxnSpPr/>
          <p:nvPr/>
        </p:nvCxnSpPr>
        <p:spPr>
          <a:xfrm rot="10800000" flipH="1">
            <a:off x="7614350" y="2153800"/>
            <a:ext cx="88200" cy="529800"/>
          </a:xfrm>
          <a:prstGeom prst="straightConnector1">
            <a:avLst/>
          </a:prstGeom>
          <a:noFill/>
          <a:ln w="38100" cap="flat" cmpd="sng">
            <a:solidFill>
              <a:schemeClr val="dk2"/>
            </a:solidFill>
            <a:prstDash val="solid"/>
            <a:round/>
            <a:headEnd type="none" w="med" len="med"/>
            <a:tailEnd type="triangle" w="med" len="med"/>
          </a:ln>
        </p:spPr>
      </p:cxnSp>
      <p:cxnSp>
        <p:nvCxnSpPr>
          <p:cNvPr id="1552" name="Google Shape;1552;p78"/>
          <p:cNvCxnSpPr/>
          <p:nvPr/>
        </p:nvCxnSpPr>
        <p:spPr>
          <a:xfrm rot="10800000">
            <a:off x="4695750" y="2027050"/>
            <a:ext cx="14100" cy="744000"/>
          </a:xfrm>
          <a:prstGeom prst="straightConnector1">
            <a:avLst/>
          </a:prstGeom>
          <a:noFill/>
          <a:ln w="38100" cap="flat" cmpd="sng">
            <a:solidFill>
              <a:schemeClr val="dk2"/>
            </a:solidFill>
            <a:prstDash val="solid"/>
            <a:round/>
            <a:headEnd type="none" w="med" len="med"/>
            <a:tailEnd type="triangle" w="med" len="med"/>
          </a:ln>
        </p:spPr>
      </p:cxnSp>
      <p:cxnSp>
        <p:nvCxnSpPr>
          <p:cNvPr id="1553" name="Google Shape;1553;p78"/>
          <p:cNvCxnSpPr/>
          <p:nvPr/>
        </p:nvCxnSpPr>
        <p:spPr>
          <a:xfrm rot="10800000" flipH="1">
            <a:off x="1986125" y="2601300"/>
            <a:ext cx="640500" cy="140400"/>
          </a:xfrm>
          <a:prstGeom prst="straightConnector1">
            <a:avLst/>
          </a:prstGeom>
          <a:noFill/>
          <a:ln w="38100" cap="flat" cmpd="sng">
            <a:solidFill>
              <a:schemeClr val="dk2"/>
            </a:solidFill>
            <a:prstDash val="solid"/>
            <a:round/>
            <a:headEnd type="none" w="med" len="med"/>
            <a:tailEnd type="triangle" w="med" len="med"/>
          </a:ln>
        </p:spPr>
      </p:cxnSp>
      <p:cxnSp>
        <p:nvCxnSpPr>
          <p:cNvPr id="1554" name="Google Shape;1554;p78"/>
          <p:cNvCxnSpPr/>
          <p:nvPr/>
        </p:nvCxnSpPr>
        <p:spPr>
          <a:xfrm rot="10800000">
            <a:off x="4459500" y="2322588"/>
            <a:ext cx="249900" cy="419100"/>
          </a:xfrm>
          <a:prstGeom prst="straightConnector1">
            <a:avLst/>
          </a:prstGeom>
          <a:noFill/>
          <a:ln w="38100" cap="flat" cmpd="sng">
            <a:solidFill>
              <a:schemeClr val="dk2"/>
            </a:solidFill>
            <a:prstDash val="solid"/>
            <a:round/>
            <a:headEnd type="none" w="med" len="med"/>
            <a:tailEnd type="triangle" w="med" len="med"/>
          </a:ln>
        </p:spPr>
      </p:cxnSp>
      <p:cxnSp>
        <p:nvCxnSpPr>
          <p:cNvPr id="1555" name="Google Shape;1555;p78"/>
          <p:cNvCxnSpPr/>
          <p:nvPr/>
        </p:nvCxnSpPr>
        <p:spPr>
          <a:xfrm>
            <a:off x="7600013" y="2637175"/>
            <a:ext cx="807300" cy="4200"/>
          </a:xfrm>
          <a:prstGeom prst="straightConnector1">
            <a:avLst/>
          </a:prstGeom>
          <a:noFill/>
          <a:ln w="38100" cap="flat" cmpd="sng">
            <a:solidFill>
              <a:schemeClr val="dk2"/>
            </a:solidFill>
            <a:prstDash val="solid"/>
            <a:round/>
            <a:headEnd type="none" w="med" len="med"/>
            <a:tailEnd type="triangle" w="med" len="med"/>
          </a:ln>
        </p:spPr>
      </p:cxnSp>
      <p:sp>
        <p:nvSpPr>
          <p:cNvPr id="1556" name="Google Shape;1556;p78"/>
          <p:cNvSpPr txBox="1"/>
          <p:nvPr/>
        </p:nvSpPr>
        <p:spPr>
          <a:xfrm>
            <a:off x="115750" y="305575"/>
            <a:ext cx="1749300" cy="1077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5800">
                <a:solidFill>
                  <a:srgbClr val="351C75"/>
                </a:solidFill>
                <a:latin typeface="Black And White Picture"/>
                <a:ea typeface="Black And White Picture"/>
                <a:cs typeface="Black And White Picture"/>
                <a:sym typeface="Black And White Picture"/>
              </a:rPr>
              <a:t>M31</a:t>
            </a:r>
            <a:endParaRPr/>
          </a:p>
        </p:txBody>
      </p:sp>
      <p:sp>
        <p:nvSpPr>
          <p:cNvPr id="1557" name="Google Shape;1557;p78"/>
          <p:cNvSpPr txBox="1"/>
          <p:nvPr/>
        </p:nvSpPr>
        <p:spPr>
          <a:xfrm>
            <a:off x="5931625" y="801950"/>
            <a:ext cx="1231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561"/>
        <p:cNvGrpSpPr/>
        <p:nvPr/>
      </p:nvGrpSpPr>
      <p:grpSpPr>
        <a:xfrm>
          <a:off x="0" y="0"/>
          <a:ext cx="0" cy="0"/>
          <a:chOff x="0" y="0"/>
          <a:chExt cx="0" cy="0"/>
        </a:xfrm>
      </p:grpSpPr>
      <p:sp>
        <p:nvSpPr>
          <p:cNvPr id="1562" name="Google Shape;1562;p79"/>
          <p:cNvSpPr txBox="1"/>
          <p:nvPr/>
        </p:nvSpPr>
        <p:spPr>
          <a:xfrm>
            <a:off x="3740725" y="1712925"/>
            <a:ext cx="462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563" name="Google Shape;1563;p79"/>
          <p:cNvSpPr txBox="1"/>
          <p:nvPr/>
        </p:nvSpPr>
        <p:spPr>
          <a:xfrm>
            <a:off x="2809775" y="60150"/>
            <a:ext cx="40935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3600">
                <a:solidFill>
                  <a:srgbClr val="351C75"/>
                </a:solidFill>
                <a:latin typeface="Black And White Picture"/>
                <a:ea typeface="Black And White Picture"/>
                <a:cs typeface="Black And White Picture"/>
                <a:sym typeface="Black And White Picture"/>
              </a:rPr>
              <a:t>Quelle heure est-t-il?</a:t>
            </a:r>
            <a:endParaRPr sz="3600">
              <a:solidFill>
                <a:srgbClr val="351C75"/>
              </a:solidFill>
              <a:latin typeface="Black And White Picture"/>
              <a:ea typeface="Black And White Picture"/>
              <a:cs typeface="Black And White Picture"/>
              <a:sym typeface="Black And White Picture"/>
            </a:endParaRPr>
          </a:p>
        </p:txBody>
      </p:sp>
      <p:pic>
        <p:nvPicPr>
          <p:cNvPr id="1564" name="Google Shape;1564;p79"/>
          <p:cNvPicPr preferRelativeResize="0"/>
          <p:nvPr/>
        </p:nvPicPr>
        <p:blipFill>
          <a:blip r:embed="rId3">
            <a:alphaModFix/>
          </a:blip>
          <a:stretch>
            <a:fillRect/>
          </a:stretch>
        </p:blipFill>
        <p:spPr>
          <a:xfrm rot="4112822">
            <a:off x="-181656" y="-107153"/>
            <a:ext cx="2018816" cy="2202981"/>
          </a:xfrm>
          <a:prstGeom prst="rect">
            <a:avLst/>
          </a:prstGeom>
          <a:noFill/>
          <a:ln>
            <a:noFill/>
          </a:ln>
        </p:spPr>
      </p:pic>
      <p:pic>
        <p:nvPicPr>
          <p:cNvPr id="1565" name="Google Shape;1565;p79"/>
          <p:cNvPicPr preferRelativeResize="0"/>
          <p:nvPr/>
        </p:nvPicPr>
        <p:blipFill>
          <a:blip r:embed="rId4">
            <a:alphaModFix/>
          </a:blip>
          <a:stretch>
            <a:fillRect/>
          </a:stretch>
        </p:blipFill>
        <p:spPr>
          <a:xfrm rot="-1193537">
            <a:off x="7351564" y="3903182"/>
            <a:ext cx="1776073" cy="1417058"/>
          </a:xfrm>
          <a:prstGeom prst="rect">
            <a:avLst/>
          </a:prstGeom>
          <a:noFill/>
          <a:ln>
            <a:noFill/>
          </a:ln>
        </p:spPr>
      </p:pic>
      <p:pic>
        <p:nvPicPr>
          <p:cNvPr id="1566" name="Google Shape;1566;p79"/>
          <p:cNvPicPr preferRelativeResize="0"/>
          <p:nvPr/>
        </p:nvPicPr>
        <p:blipFill>
          <a:blip r:embed="rId5">
            <a:alphaModFix/>
          </a:blip>
          <a:stretch>
            <a:fillRect/>
          </a:stretch>
        </p:blipFill>
        <p:spPr>
          <a:xfrm>
            <a:off x="6612650" y="1675763"/>
            <a:ext cx="2143125" cy="2143125"/>
          </a:xfrm>
          <a:prstGeom prst="rect">
            <a:avLst/>
          </a:prstGeom>
          <a:noFill/>
          <a:ln>
            <a:noFill/>
          </a:ln>
        </p:spPr>
      </p:pic>
      <p:pic>
        <p:nvPicPr>
          <p:cNvPr id="1567" name="Google Shape;1567;p79"/>
          <p:cNvPicPr preferRelativeResize="0"/>
          <p:nvPr/>
        </p:nvPicPr>
        <p:blipFill>
          <a:blip r:embed="rId5">
            <a:alphaModFix/>
          </a:blip>
          <a:stretch>
            <a:fillRect/>
          </a:stretch>
        </p:blipFill>
        <p:spPr>
          <a:xfrm>
            <a:off x="3672463" y="1737025"/>
            <a:ext cx="2068849" cy="2068849"/>
          </a:xfrm>
          <a:prstGeom prst="rect">
            <a:avLst/>
          </a:prstGeom>
          <a:noFill/>
          <a:ln>
            <a:noFill/>
          </a:ln>
        </p:spPr>
      </p:pic>
      <p:pic>
        <p:nvPicPr>
          <p:cNvPr id="1568" name="Google Shape;1568;p79"/>
          <p:cNvPicPr preferRelativeResize="0"/>
          <p:nvPr/>
        </p:nvPicPr>
        <p:blipFill>
          <a:blip r:embed="rId5">
            <a:alphaModFix/>
          </a:blip>
          <a:stretch>
            <a:fillRect/>
          </a:stretch>
        </p:blipFill>
        <p:spPr>
          <a:xfrm>
            <a:off x="912825" y="1712915"/>
            <a:ext cx="2143125" cy="2143125"/>
          </a:xfrm>
          <a:prstGeom prst="rect">
            <a:avLst/>
          </a:prstGeom>
          <a:noFill/>
          <a:ln>
            <a:noFill/>
          </a:ln>
        </p:spPr>
      </p:pic>
      <p:sp>
        <p:nvSpPr>
          <p:cNvPr id="1569" name="Google Shape;1569;p79"/>
          <p:cNvSpPr txBox="1"/>
          <p:nvPr/>
        </p:nvSpPr>
        <p:spPr>
          <a:xfrm>
            <a:off x="1749338" y="1220325"/>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000" b="1"/>
              <a:t>A</a:t>
            </a:r>
            <a:endParaRPr sz="2000" b="1"/>
          </a:p>
        </p:txBody>
      </p:sp>
      <p:sp>
        <p:nvSpPr>
          <p:cNvPr id="1570" name="Google Shape;1570;p79"/>
          <p:cNvSpPr txBox="1"/>
          <p:nvPr/>
        </p:nvSpPr>
        <p:spPr>
          <a:xfrm>
            <a:off x="4460988" y="1220325"/>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000" b="1"/>
              <a:t>B</a:t>
            </a:r>
            <a:endParaRPr sz="2000" b="1"/>
          </a:p>
        </p:txBody>
      </p:sp>
      <p:sp>
        <p:nvSpPr>
          <p:cNvPr id="1571" name="Google Shape;1571;p79"/>
          <p:cNvSpPr txBox="1"/>
          <p:nvPr/>
        </p:nvSpPr>
        <p:spPr>
          <a:xfrm>
            <a:off x="7515663" y="1142638"/>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000" b="1"/>
              <a:t>C</a:t>
            </a:r>
            <a:endParaRPr sz="2000" b="1"/>
          </a:p>
        </p:txBody>
      </p:sp>
      <p:cxnSp>
        <p:nvCxnSpPr>
          <p:cNvPr id="1572" name="Google Shape;1572;p79"/>
          <p:cNvCxnSpPr/>
          <p:nvPr/>
        </p:nvCxnSpPr>
        <p:spPr>
          <a:xfrm flipH="1">
            <a:off x="1993100" y="2794375"/>
            <a:ext cx="5100" cy="693900"/>
          </a:xfrm>
          <a:prstGeom prst="straightConnector1">
            <a:avLst/>
          </a:prstGeom>
          <a:noFill/>
          <a:ln w="38100" cap="flat" cmpd="sng">
            <a:solidFill>
              <a:schemeClr val="dk2"/>
            </a:solidFill>
            <a:prstDash val="solid"/>
            <a:round/>
            <a:headEnd type="none" w="med" len="med"/>
            <a:tailEnd type="triangle" w="med" len="med"/>
          </a:ln>
        </p:spPr>
      </p:cxnSp>
      <p:cxnSp>
        <p:nvCxnSpPr>
          <p:cNvPr id="1573" name="Google Shape;1573;p79"/>
          <p:cNvCxnSpPr/>
          <p:nvPr/>
        </p:nvCxnSpPr>
        <p:spPr>
          <a:xfrm>
            <a:off x="7698013" y="2726800"/>
            <a:ext cx="756300" cy="9600"/>
          </a:xfrm>
          <a:prstGeom prst="straightConnector1">
            <a:avLst/>
          </a:prstGeom>
          <a:noFill/>
          <a:ln w="38100" cap="flat" cmpd="sng">
            <a:solidFill>
              <a:schemeClr val="dk2"/>
            </a:solidFill>
            <a:prstDash val="solid"/>
            <a:round/>
            <a:headEnd type="none" w="med" len="med"/>
            <a:tailEnd type="triangle" w="med" len="med"/>
          </a:ln>
        </p:spPr>
      </p:cxnSp>
      <p:cxnSp>
        <p:nvCxnSpPr>
          <p:cNvPr id="1574" name="Google Shape;1574;p79"/>
          <p:cNvCxnSpPr/>
          <p:nvPr/>
        </p:nvCxnSpPr>
        <p:spPr>
          <a:xfrm rot="10800000">
            <a:off x="4682238" y="1941163"/>
            <a:ext cx="27600" cy="746700"/>
          </a:xfrm>
          <a:prstGeom prst="straightConnector1">
            <a:avLst/>
          </a:prstGeom>
          <a:noFill/>
          <a:ln w="38100" cap="flat" cmpd="sng">
            <a:solidFill>
              <a:schemeClr val="dk2"/>
            </a:solidFill>
            <a:prstDash val="solid"/>
            <a:round/>
            <a:headEnd type="none" w="med" len="med"/>
            <a:tailEnd type="triangle" w="med" len="med"/>
          </a:ln>
        </p:spPr>
      </p:cxnSp>
      <p:cxnSp>
        <p:nvCxnSpPr>
          <p:cNvPr id="1575" name="Google Shape;1575;p79"/>
          <p:cNvCxnSpPr/>
          <p:nvPr/>
        </p:nvCxnSpPr>
        <p:spPr>
          <a:xfrm rot="10800000">
            <a:off x="4501650" y="2381850"/>
            <a:ext cx="208200" cy="392700"/>
          </a:xfrm>
          <a:prstGeom prst="straightConnector1">
            <a:avLst/>
          </a:prstGeom>
          <a:noFill/>
          <a:ln w="38100" cap="flat" cmpd="sng">
            <a:solidFill>
              <a:schemeClr val="dk2"/>
            </a:solidFill>
            <a:prstDash val="solid"/>
            <a:round/>
            <a:headEnd type="none" w="med" len="med"/>
            <a:tailEnd type="triangle" w="med" len="med"/>
          </a:ln>
        </p:spPr>
      </p:cxnSp>
      <p:cxnSp>
        <p:nvCxnSpPr>
          <p:cNvPr id="1576" name="Google Shape;1576;p79"/>
          <p:cNvCxnSpPr/>
          <p:nvPr/>
        </p:nvCxnSpPr>
        <p:spPr>
          <a:xfrm rot="10800000" flipH="1">
            <a:off x="7697563" y="2272038"/>
            <a:ext cx="55800" cy="502500"/>
          </a:xfrm>
          <a:prstGeom prst="straightConnector1">
            <a:avLst/>
          </a:prstGeom>
          <a:noFill/>
          <a:ln w="38100" cap="flat" cmpd="sng">
            <a:solidFill>
              <a:schemeClr val="dk2"/>
            </a:solidFill>
            <a:prstDash val="solid"/>
            <a:round/>
            <a:headEnd type="none" w="med" len="med"/>
            <a:tailEnd type="triangle" w="med" len="med"/>
          </a:ln>
        </p:spPr>
      </p:cxnSp>
      <p:cxnSp>
        <p:nvCxnSpPr>
          <p:cNvPr id="1577" name="Google Shape;1577;p79"/>
          <p:cNvCxnSpPr/>
          <p:nvPr/>
        </p:nvCxnSpPr>
        <p:spPr>
          <a:xfrm rot="10800000" flipH="1">
            <a:off x="1998200" y="2672575"/>
            <a:ext cx="499800" cy="139200"/>
          </a:xfrm>
          <a:prstGeom prst="straightConnector1">
            <a:avLst/>
          </a:prstGeom>
          <a:noFill/>
          <a:ln w="38100" cap="flat" cmpd="sng">
            <a:solidFill>
              <a:schemeClr val="dk2"/>
            </a:solidFill>
            <a:prstDash val="solid"/>
            <a:round/>
            <a:headEnd type="none" w="med" len="med"/>
            <a:tailEnd type="triangle" w="med" len="med"/>
          </a:ln>
        </p:spPr>
      </p:cxnSp>
      <p:sp>
        <p:nvSpPr>
          <p:cNvPr id="1578" name="Google Shape;1578;p79"/>
          <p:cNvSpPr txBox="1"/>
          <p:nvPr/>
        </p:nvSpPr>
        <p:spPr>
          <a:xfrm>
            <a:off x="1037000" y="3829975"/>
            <a:ext cx="1659300" cy="861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200">
                <a:latin typeface="Comic Sans MS"/>
                <a:ea typeface="Comic Sans MS"/>
                <a:cs typeface="Comic Sans MS"/>
                <a:sym typeface="Comic Sans MS"/>
              </a:rPr>
              <a:t> </a:t>
            </a:r>
            <a:r>
              <a:rPr lang="fr" sz="2200">
                <a:solidFill>
                  <a:srgbClr val="FF0000"/>
                </a:solidFill>
                <a:latin typeface="Comic Sans MS"/>
                <a:ea typeface="Comic Sans MS"/>
                <a:cs typeface="Comic Sans MS"/>
                <a:sym typeface="Comic Sans MS"/>
              </a:rPr>
              <a:t>2H30 OU</a:t>
            </a:r>
            <a:endParaRPr sz="2200">
              <a:solidFill>
                <a:srgbClr val="FF0000"/>
              </a:solidFill>
              <a:latin typeface="Comic Sans MS"/>
              <a:ea typeface="Comic Sans MS"/>
              <a:cs typeface="Comic Sans MS"/>
              <a:sym typeface="Comic Sans MS"/>
            </a:endParaRPr>
          </a:p>
          <a:p>
            <a:pPr marL="0" lvl="0" indent="0" algn="ctr" rtl="0">
              <a:spcBef>
                <a:spcPts val="0"/>
              </a:spcBef>
              <a:spcAft>
                <a:spcPts val="0"/>
              </a:spcAft>
              <a:buNone/>
            </a:pPr>
            <a:r>
              <a:rPr lang="fr" sz="2200">
                <a:solidFill>
                  <a:srgbClr val="FF0000"/>
                </a:solidFill>
                <a:latin typeface="Comic Sans MS"/>
                <a:ea typeface="Comic Sans MS"/>
                <a:cs typeface="Comic Sans MS"/>
                <a:sym typeface="Comic Sans MS"/>
              </a:rPr>
              <a:t>14H30</a:t>
            </a:r>
            <a:endParaRPr sz="2200">
              <a:solidFill>
                <a:srgbClr val="FF0000"/>
              </a:solidFill>
              <a:latin typeface="Comic Sans MS"/>
              <a:ea typeface="Comic Sans MS"/>
              <a:cs typeface="Comic Sans MS"/>
              <a:sym typeface="Comic Sans MS"/>
            </a:endParaRPr>
          </a:p>
        </p:txBody>
      </p:sp>
      <p:sp>
        <p:nvSpPr>
          <p:cNvPr id="1579" name="Google Shape;1579;p79"/>
          <p:cNvSpPr txBox="1"/>
          <p:nvPr/>
        </p:nvSpPr>
        <p:spPr>
          <a:xfrm>
            <a:off x="3866388" y="3829975"/>
            <a:ext cx="1659300" cy="985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600">
                <a:solidFill>
                  <a:srgbClr val="FF0000"/>
                </a:solidFill>
                <a:latin typeface="Comic Sans MS"/>
                <a:ea typeface="Comic Sans MS"/>
                <a:cs typeface="Comic Sans MS"/>
                <a:sym typeface="Comic Sans MS"/>
              </a:rPr>
              <a:t>11H OU</a:t>
            </a:r>
            <a:endParaRPr sz="2600">
              <a:solidFill>
                <a:srgbClr val="FF0000"/>
              </a:solidFill>
              <a:latin typeface="Comic Sans MS"/>
              <a:ea typeface="Comic Sans MS"/>
              <a:cs typeface="Comic Sans MS"/>
              <a:sym typeface="Comic Sans MS"/>
            </a:endParaRPr>
          </a:p>
          <a:p>
            <a:pPr marL="0" lvl="0" indent="0" algn="ctr" rtl="0">
              <a:spcBef>
                <a:spcPts val="0"/>
              </a:spcBef>
              <a:spcAft>
                <a:spcPts val="0"/>
              </a:spcAft>
              <a:buNone/>
            </a:pPr>
            <a:r>
              <a:rPr lang="fr" sz="2600">
                <a:solidFill>
                  <a:srgbClr val="FF0000"/>
                </a:solidFill>
                <a:latin typeface="Comic Sans MS"/>
                <a:ea typeface="Comic Sans MS"/>
                <a:cs typeface="Comic Sans MS"/>
                <a:sym typeface="Comic Sans MS"/>
              </a:rPr>
              <a:t>23H</a:t>
            </a:r>
            <a:endParaRPr sz="2600">
              <a:solidFill>
                <a:srgbClr val="FF0000"/>
              </a:solidFill>
              <a:latin typeface="Comic Sans MS"/>
              <a:ea typeface="Comic Sans MS"/>
              <a:cs typeface="Comic Sans MS"/>
              <a:sym typeface="Comic Sans MS"/>
            </a:endParaRPr>
          </a:p>
        </p:txBody>
      </p:sp>
      <p:sp>
        <p:nvSpPr>
          <p:cNvPr id="1580" name="Google Shape;1580;p79"/>
          <p:cNvSpPr txBox="1"/>
          <p:nvPr/>
        </p:nvSpPr>
        <p:spPr>
          <a:xfrm>
            <a:off x="6854563" y="3755300"/>
            <a:ext cx="1659300" cy="861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200">
                <a:solidFill>
                  <a:srgbClr val="FF0000"/>
                </a:solidFill>
                <a:latin typeface="Comic Sans MS"/>
                <a:ea typeface="Comic Sans MS"/>
                <a:cs typeface="Comic Sans MS"/>
                <a:sym typeface="Comic Sans MS"/>
              </a:rPr>
              <a:t>12H15 OU 00H15</a:t>
            </a:r>
            <a:r>
              <a:rPr lang="fr" sz="2200">
                <a:latin typeface="Comic Sans MS"/>
                <a:ea typeface="Comic Sans MS"/>
                <a:cs typeface="Comic Sans MS"/>
                <a:sym typeface="Comic Sans MS"/>
              </a:rPr>
              <a:t> </a:t>
            </a:r>
            <a:endParaRPr sz="2700">
              <a:latin typeface="Comic Sans MS"/>
              <a:ea typeface="Comic Sans MS"/>
              <a:cs typeface="Comic Sans MS"/>
              <a:sym typeface="Comic Sans MS"/>
            </a:endParaRPr>
          </a:p>
        </p:txBody>
      </p:sp>
      <p:sp>
        <p:nvSpPr>
          <p:cNvPr id="1581" name="Google Shape;1581;p79"/>
          <p:cNvSpPr txBox="1"/>
          <p:nvPr/>
        </p:nvSpPr>
        <p:spPr>
          <a:xfrm rot="-2036774">
            <a:off x="82742" y="883542"/>
            <a:ext cx="3312592" cy="89263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3200">
                <a:solidFill>
                  <a:srgbClr val="FF0000"/>
                </a:solidFill>
                <a:latin typeface="Finger Paint"/>
                <a:ea typeface="Finger Paint"/>
                <a:cs typeface="Finger Paint"/>
                <a:sym typeface="Finger Paint"/>
              </a:rPr>
              <a:t>CORRECTION</a:t>
            </a:r>
            <a:endParaRPr sz="3200">
              <a:solidFill>
                <a:srgbClr val="FF0000"/>
              </a:solidFill>
              <a:latin typeface="Finger Paint"/>
              <a:ea typeface="Finger Paint"/>
              <a:cs typeface="Finger Paint"/>
              <a:sym typeface="Finger Paint"/>
            </a:endParaRPr>
          </a:p>
          <a:p>
            <a:pPr marL="0" lvl="0" indent="0" algn="l" rtl="0">
              <a:spcBef>
                <a:spcPts val="0"/>
              </a:spcBef>
              <a:spcAft>
                <a:spcPts val="0"/>
              </a:spcAft>
              <a:buNone/>
            </a:pPr>
            <a:endParaRPr/>
          </a:p>
        </p:txBody>
      </p:sp>
      <p:sp>
        <p:nvSpPr>
          <p:cNvPr id="1582" name="Google Shape;1582;p79"/>
          <p:cNvSpPr txBox="1"/>
          <p:nvPr/>
        </p:nvSpPr>
        <p:spPr>
          <a:xfrm>
            <a:off x="115750" y="253725"/>
            <a:ext cx="1749300" cy="1077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5800">
                <a:solidFill>
                  <a:srgbClr val="351C75"/>
                </a:solidFill>
                <a:latin typeface="Black And White Picture"/>
                <a:ea typeface="Black And White Picture"/>
                <a:cs typeface="Black And White Picture"/>
                <a:sym typeface="Black And White Picture"/>
              </a:rPr>
              <a:t>M31</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586"/>
        <p:cNvGrpSpPr/>
        <p:nvPr/>
      </p:nvGrpSpPr>
      <p:grpSpPr>
        <a:xfrm>
          <a:off x="0" y="0"/>
          <a:ext cx="0" cy="0"/>
          <a:chOff x="0" y="0"/>
          <a:chExt cx="0" cy="0"/>
        </a:xfrm>
      </p:grpSpPr>
      <p:sp>
        <p:nvSpPr>
          <p:cNvPr id="1587" name="Google Shape;1587;p80"/>
          <p:cNvSpPr txBox="1"/>
          <p:nvPr/>
        </p:nvSpPr>
        <p:spPr>
          <a:xfrm>
            <a:off x="3740725" y="1712925"/>
            <a:ext cx="462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588" name="Google Shape;1588;p80"/>
          <p:cNvSpPr txBox="1"/>
          <p:nvPr/>
        </p:nvSpPr>
        <p:spPr>
          <a:xfrm>
            <a:off x="2649288" y="63050"/>
            <a:ext cx="40935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3600">
                <a:solidFill>
                  <a:srgbClr val="351C75"/>
                </a:solidFill>
                <a:latin typeface="Black And White Picture"/>
                <a:ea typeface="Black And White Picture"/>
                <a:cs typeface="Black And White Picture"/>
                <a:sym typeface="Black And White Picture"/>
              </a:rPr>
              <a:t>Quelle heure est-t-il?</a:t>
            </a:r>
            <a:endParaRPr sz="3600">
              <a:solidFill>
                <a:srgbClr val="351C75"/>
              </a:solidFill>
              <a:latin typeface="Black And White Picture"/>
              <a:ea typeface="Black And White Picture"/>
              <a:cs typeface="Black And White Picture"/>
              <a:sym typeface="Black And White Picture"/>
            </a:endParaRPr>
          </a:p>
        </p:txBody>
      </p:sp>
      <p:pic>
        <p:nvPicPr>
          <p:cNvPr id="1589" name="Google Shape;1589;p80"/>
          <p:cNvPicPr preferRelativeResize="0"/>
          <p:nvPr/>
        </p:nvPicPr>
        <p:blipFill>
          <a:blip r:embed="rId3">
            <a:alphaModFix/>
          </a:blip>
          <a:stretch>
            <a:fillRect/>
          </a:stretch>
        </p:blipFill>
        <p:spPr>
          <a:xfrm rot="4112822">
            <a:off x="-184306" y="-201316"/>
            <a:ext cx="2018816" cy="2202981"/>
          </a:xfrm>
          <a:prstGeom prst="rect">
            <a:avLst/>
          </a:prstGeom>
          <a:noFill/>
          <a:ln>
            <a:noFill/>
          </a:ln>
        </p:spPr>
      </p:pic>
      <p:pic>
        <p:nvPicPr>
          <p:cNvPr id="1590" name="Google Shape;1590;p80"/>
          <p:cNvPicPr preferRelativeResize="0"/>
          <p:nvPr/>
        </p:nvPicPr>
        <p:blipFill>
          <a:blip r:embed="rId4">
            <a:alphaModFix/>
          </a:blip>
          <a:stretch>
            <a:fillRect/>
          </a:stretch>
        </p:blipFill>
        <p:spPr>
          <a:xfrm rot="-1193537">
            <a:off x="7351564" y="3903182"/>
            <a:ext cx="1776073" cy="1417058"/>
          </a:xfrm>
          <a:prstGeom prst="rect">
            <a:avLst/>
          </a:prstGeom>
          <a:noFill/>
          <a:ln>
            <a:noFill/>
          </a:ln>
        </p:spPr>
      </p:pic>
      <p:pic>
        <p:nvPicPr>
          <p:cNvPr id="1591" name="Google Shape;1591;p80"/>
          <p:cNvPicPr preferRelativeResize="0"/>
          <p:nvPr/>
        </p:nvPicPr>
        <p:blipFill>
          <a:blip r:embed="rId5">
            <a:alphaModFix/>
          </a:blip>
          <a:stretch>
            <a:fillRect/>
          </a:stretch>
        </p:blipFill>
        <p:spPr>
          <a:xfrm>
            <a:off x="6612638" y="1500163"/>
            <a:ext cx="2143125" cy="2143125"/>
          </a:xfrm>
          <a:prstGeom prst="rect">
            <a:avLst/>
          </a:prstGeom>
          <a:noFill/>
          <a:ln>
            <a:noFill/>
          </a:ln>
        </p:spPr>
      </p:pic>
      <p:pic>
        <p:nvPicPr>
          <p:cNvPr id="1592" name="Google Shape;1592;p80"/>
          <p:cNvPicPr preferRelativeResize="0"/>
          <p:nvPr/>
        </p:nvPicPr>
        <p:blipFill>
          <a:blip r:embed="rId5">
            <a:alphaModFix/>
          </a:blip>
          <a:stretch>
            <a:fillRect/>
          </a:stretch>
        </p:blipFill>
        <p:spPr>
          <a:xfrm>
            <a:off x="3661613" y="1712913"/>
            <a:ext cx="2068849" cy="2068849"/>
          </a:xfrm>
          <a:prstGeom prst="rect">
            <a:avLst/>
          </a:prstGeom>
          <a:noFill/>
          <a:ln>
            <a:noFill/>
          </a:ln>
        </p:spPr>
      </p:pic>
      <p:pic>
        <p:nvPicPr>
          <p:cNvPr id="1593" name="Google Shape;1593;p80"/>
          <p:cNvPicPr preferRelativeResize="0"/>
          <p:nvPr/>
        </p:nvPicPr>
        <p:blipFill>
          <a:blip r:embed="rId5">
            <a:alphaModFix/>
          </a:blip>
          <a:stretch>
            <a:fillRect/>
          </a:stretch>
        </p:blipFill>
        <p:spPr>
          <a:xfrm>
            <a:off x="912825" y="1712915"/>
            <a:ext cx="2143125" cy="2143125"/>
          </a:xfrm>
          <a:prstGeom prst="rect">
            <a:avLst/>
          </a:prstGeom>
          <a:noFill/>
          <a:ln>
            <a:noFill/>
          </a:ln>
        </p:spPr>
      </p:pic>
      <p:sp>
        <p:nvSpPr>
          <p:cNvPr id="1594" name="Google Shape;1594;p80"/>
          <p:cNvSpPr txBox="1"/>
          <p:nvPr/>
        </p:nvSpPr>
        <p:spPr>
          <a:xfrm>
            <a:off x="1749338" y="1220325"/>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000" b="1"/>
              <a:t>A</a:t>
            </a:r>
            <a:endParaRPr sz="2000" b="1"/>
          </a:p>
        </p:txBody>
      </p:sp>
      <p:sp>
        <p:nvSpPr>
          <p:cNvPr id="1595" name="Google Shape;1595;p80"/>
          <p:cNvSpPr txBox="1"/>
          <p:nvPr/>
        </p:nvSpPr>
        <p:spPr>
          <a:xfrm>
            <a:off x="4460988" y="1220325"/>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000" b="1"/>
              <a:t>B</a:t>
            </a:r>
            <a:endParaRPr sz="2000" b="1"/>
          </a:p>
        </p:txBody>
      </p:sp>
      <p:sp>
        <p:nvSpPr>
          <p:cNvPr id="1596" name="Google Shape;1596;p80"/>
          <p:cNvSpPr txBox="1"/>
          <p:nvPr/>
        </p:nvSpPr>
        <p:spPr>
          <a:xfrm>
            <a:off x="7515663" y="1142638"/>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000" b="1"/>
              <a:t>C</a:t>
            </a:r>
            <a:endParaRPr sz="2000" b="1"/>
          </a:p>
        </p:txBody>
      </p:sp>
      <p:cxnSp>
        <p:nvCxnSpPr>
          <p:cNvPr id="1597" name="Google Shape;1597;p80"/>
          <p:cNvCxnSpPr/>
          <p:nvPr/>
        </p:nvCxnSpPr>
        <p:spPr>
          <a:xfrm rot="10800000">
            <a:off x="1970588" y="2113125"/>
            <a:ext cx="27600" cy="746700"/>
          </a:xfrm>
          <a:prstGeom prst="straightConnector1">
            <a:avLst/>
          </a:prstGeom>
          <a:noFill/>
          <a:ln w="38100" cap="flat" cmpd="sng">
            <a:solidFill>
              <a:schemeClr val="dk2"/>
            </a:solidFill>
            <a:prstDash val="solid"/>
            <a:round/>
            <a:headEnd type="none" w="med" len="med"/>
            <a:tailEnd type="triangle" w="med" len="med"/>
          </a:ln>
        </p:spPr>
      </p:cxnSp>
      <p:cxnSp>
        <p:nvCxnSpPr>
          <p:cNvPr id="1598" name="Google Shape;1598;p80"/>
          <p:cNvCxnSpPr/>
          <p:nvPr/>
        </p:nvCxnSpPr>
        <p:spPr>
          <a:xfrm flipH="1">
            <a:off x="7708475" y="2565025"/>
            <a:ext cx="13500" cy="684900"/>
          </a:xfrm>
          <a:prstGeom prst="straightConnector1">
            <a:avLst/>
          </a:prstGeom>
          <a:noFill/>
          <a:ln w="38100" cap="flat" cmpd="sng">
            <a:solidFill>
              <a:schemeClr val="dk2"/>
            </a:solidFill>
            <a:prstDash val="solid"/>
            <a:round/>
            <a:headEnd type="none" w="med" len="med"/>
            <a:tailEnd type="triangle" w="med" len="med"/>
          </a:ln>
        </p:spPr>
      </p:cxnSp>
      <p:cxnSp>
        <p:nvCxnSpPr>
          <p:cNvPr id="1599" name="Google Shape;1599;p80"/>
          <p:cNvCxnSpPr/>
          <p:nvPr/>
        </p:nvCxnSpPr>
        <p:spPr>
          <a:xfrm rot="10800000" flipH="1">
            <a:off x="4686900" y="2041150"/>
            <a:ext cx="13500" cy="711900"/>
          </a:xfrm>
          <a:prstGeom prst="straightConnector1">
            <a:avLst/>
          </a:prstGeom>
          <a:noFill/>
          <a:ln w="38100" cap="flat" cmpd="sng">
            <a:solidFill>
              <a:schemeClr val="dk2"/>
            </a:solidFill>
            <a:prstDash val="solid"/>
            <a:round/>
            <a:headEnd type="none" w="med" len="med"/>
            <a:tailEnd type="triangle" w="med" len="med"/>
          </a:ln>
        </p:spPr>
      </p:cxnSp>
      <p:cxnSp>
        <p:nvCxnSpPr>
          <p:cNvPr id="1600" name="Google Shape;1600;p80"/>
          <p:cNvCxnSpPr/>
          <p:nvPr/>
        </p:nvCxnSpPr>
        <p:spPr>
          <a:xfrm rot="10800000" flipH="1">
            <a:off x="1997738" y="2766525"/>
            <a:ext cx="621000" cy="93300"/>
          </a:xfrm>
          <a:prstGeom prst="straightConnector1">
            <a:avLst/>
          </a:prstGeom>
          <a:noFill/>
          <a:ln w="38100" cap="flat" cmpd="sng">
            <a:solidFill>
              <a:schemeClr val="dk2"/>
            </a:solidFill>
            <a:prstDash val="solid"/>
            <a:round/>
            <a:headEnd type="none" w="med" len="med"/>
            <a:tailEnd type="triangle" w="med" len="med"/>
          </a:ln>
        </p:spPr>
      </p:cxnSp>
      <p:cxnSp>
        <p:nvCxnSpPr>
          <p:cNvPr id="1601" name="Google Shape;1601;p80"/>
          <p:cNvCxnSpPr/>
          <p:nvPr/>
        </p:nvCxnSpPr>
        <p:spPr>
          <a:xfrm>
            <a:off x="4700325" y="2712750"/>
            <a:ext cx="27000" cy="443100"/>
          </a:xfrm>
          <a:prstGeom prst="straightConnector1">
            <a:avLst/>
          </a:prstGeom>
          <a:noFill/>
          <a:ln w="38100" cap="flat" cmpd="sng">
            <a:solidFill>
              <a:schemeClr val="dk2"/>
            </a:solidFill>
            <a:prstDash val="solid"/>
            <a:round/>
            <a:headEnd type="none" w="med" len="med"/>
            <a:tailEnd type="triangle" w="med" len="med"/>
          </a:ln>
        </p:spPr>
      </p:cxnSp>
      <p:cxnSp>
        <p:nvCxnSpPr>
          <p:cNvPr id="1602" name="Google Shape;1602;p80"/>
          <p:cNvCxnSpPr/>
          <p:nvPr/>
        </p:nvCxnSpPr>
        <p:spPr>
          <a:xfrm rot="10800000" flipH="1">
            <a:off x="7735400" y="2444075"/>
            <a:ext cx="389400" cy="134400"/>
          </a:xfrm>
          <a:prstGeom prst="straightConnector1">
            <a:avLst/>
          </a:prstGeom>
          <a:noFill/>
          <a:ln w="38100" cap="flat" cmpd="sng">
            <a:solidFill>
              <a:schemeClr val="dk2"/>
            </a:solidFill>
            <a:prstDash val="solid"/>
            <a:round/>
            <a:headEnd type="none" w="med" len="med"/>
            <a:tailEnd type="triangle" w="med" len="med"/>
          </a:ln>
        </p:spPr>
      </p:cxnSp>
      <p:sp>
        <p:nvSpPr>
          <p:cNvPr id="1603" name="Google Shape;1603;p80"/>
          <p:cNvSpPr txBox="1"/>
          <p:nvPr/>
        </p:nvSpPr>
        <p:spPr>
          <a:xfrm>
            <a:off x="115750" y="305575"/>
            <a:ext cx="1749300" cy="1077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5800">
                <a:solidFill>
                  <a:srgbClr val="351C75"/>
                </a:solidFill>
                <a:latin typeface="Black And White Picture"/>
                <a:ea typeface="Black And White Picture"/>
                <a:cs typeface="Black And White Picture"/>
                <a:sym typeface="Black And White Picture"/>
              </a:rPr>
              <a:t>M32</a:t>
            </a:r>
            <a:endParaRPr/>
          </a:p>
        </p:txBody>
      </p:sp>
      <p:sp>
        <p:nvSpPr>
          <p:cNvPr id="1604" name="Google Shape;1604;p80"/>
          <p:cNvSpPr txBox="1"/>
          <p:nvPr/>
        </p:nvSpPr>
        <p:spPr>
          <a:xfrm>
            <a:off x="5931625" y="801950"/>
            <a:ext cx="1231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608"/>
        <p:cNvGrpSpPr/>
        <p:nvPr/>
      </p:nvGrpSpPr>
      <p:grpSpPr>
        <a:xfrm>
          <a:off x="0" y="0"/>
          <a:ext cx="0" cy="0"/>
          <a:chOff x="0" y="0"/>
          <a:chExt cx="0" cy="0"/>
        </a:xfrm>
      </p:grpSpPr>
      <p:sp>
        <p:nvSpPr>
          <p:cNvPr id="1609" name="Google Shape;1609;p81"/>
          <p:cNvSpPr txBox="1"/>
          <p:nvPr/>
        </p:nvSpPr>
        <p:spPr>
          <a:xfrm>
            <a:off x="3740725" y="1712925"/>
            <a:ext cx="462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610" name="Google Shape;1610;p81"/>
          <p:cNvSpPr txBox="1"/>
          <p:nvPr/>
        </p:nvSpPr>
        <p:spPr>
          <a:xfrm>
            <a:off x="2809775" y="60150"/>
            <a:ext cx="40935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3600">
                <a:solidFill>
                  <a:srgbClr val="351C75"/>
                </a:solidFill>
                <a:latin typeface="Black And White Picture"/>
                <a:ea typeface="Black And White Picture"/>
                <a:cs typeface="Black And White Picture"/>
                <a:sym typeface="Black And White Picture"/>
              </a:rPr>
              <a:t>Quelle heure est-t-il?</a:t>
            </a:r>
            <a:endParaRPr sz="3600">
              <a:solidFill>
                <a:srgbClr val="351C75"/>
              </a:solidFill>
              <a:latin typeface="Black And White Picture"/>
              <a:ea typeface="Black And White Picture"/>
              <a:cs typeface="Black And White Picture"/>
              <a:sym typeface="Black And White Picture"/>
            </a:endParaRPr>
          </a:p>
        </p:txBody>
      </p:sp>
      <p:pic>
        <p:nvPicPr>
          <p:cNvPr id="1611" name="Google Shape;1611;p81"/>
          <p:cNvPicPr preferRelativeResize="0"/>
          <p:nvPr/>
        </p:nvPicPr>
        <p:blipFill>
          <a:blip r:embed="rId3">
            <a:alphaModFix/>
          </a:blip>
          <a:stretch>
            <a:fillRect/>
          </a:stretch>
        </p:blipFill>
        <p:spPr>
          <a:xfrm rot="4112822">
            <a:off x="-181656" y="-107153"/>
            <a:ext cx="2018816" cy="2202981"/>
          </a:xfrm>
          <a:prstGeom prst="rect">
            <a:avLst/>
          </a:prstGeom>
          <a:noFill/>
          <a:ln>
            <a:noFill/>
          </a:ln>
        </p:spPr>
      </p:pic>
      <p:pic>
        <p:nvPicPr>
          <p:cNvPr id="1612" name="Google Shape;1612;p81"/>
          <p:cNvPicPr preferRelativeResize="0"/>
          <p:nvPr/>
        </p:nvPicPr>
        <p:blipFill>
          <a:blip r:embed="rId4">
            <a:alphaModFix/>
          </a:blip>
          <a:stretch>
            <a:fillRect/>
          </a:stretch>
        </p:blipFill>
        <p:spPr>
          <a:xfrm rot="-1193537">
            <a:off x="7351564" y="3903182"/>
            <a:ext cx="1776073" cy="1417058"/>
          </a:xfrm>
          <a:prstGeom prst="rect">
            <a:avLst/>
          </a:prstGeom>
          <a:noFill/>
          <a:ln>
            <a:noFill/>
          </a:ln>
        </p:spPr>
      </p:pic>
      <p:pic>
        <p:nvPicPr>
          <p:cNvPr id="1613" name="Google Shape;1613;p81"/>
          <p:cNvPicPr preferRelativeResize="0"/>
          <p:nvPr/>
        </p:nvPicPr>
        <p:blipFill>
          <a:blip r:embed="rId5">
            <a:alphaModFix/>
          </a:blip>
          <a:stretch>
            <a:fillRect/>
          </a:stretch>
        </p:blipFill>
        <p:spPr>
          <a:xfrm>
            <a:off x="6612650" y="1675763"/>
            <a:ext cx="2143125" cy="2143125"/>
          </a:xfrm>
          <a:prstGeom prst="rect">
            <a:avLst/>
          </a:prstGeom>
          <a:noFill/>
          <a:ln>
            <a:noFill/>
          </a:ln>
        </p:spPr>
      </p:pic>
      <p:pic>
        <p:nvPicPr>
          <p:cNvPr id="1614" name="Google Shape;1614;p81"/>
          <p:cNvPicPr preferRelativeResize="0"/>
          <p:nvPr/>
        </p:nvPicPr>
        <p:blipFill>
          <a:blip r:embed="rId5">
            <a:alphaModFix/>
          </a:blip>
          <a:stretch>
            <a:fillRect/>
          </a:stretch>
        </p:blipFill>
        <p:spPr>
          <a:xfrm>
            <a:off x="3661613" y="1712913"/>
            <a:ext cx="2068849" cy="2068849"/>
          </a:xfrm>
          <a:prstGeom prst="rect">
            <a:avLst/>
          </a:prstGeom>
          <a:noFill/>
          <a:ln>
            <a:noFill/>
          </a:ln>
        </p:spPr>
      </p:pic>
      <p:pic>
        <p:nvPicPr>
          <p:cNvPr id="1615" name="Google Shape;1615;p81"/>
          <p:cNvPicPr preferRelativeResize="0"/>
          <p:nvPr/>
        </p:nvPicPr>
        <p:blipFill>
          <a:blip r:embed="rId5">
            <a:alphaModFix/>
          </a:blip>
          <a:stretch>
            <a:fillRect/>
          </a:stretch>
        </p:blipFill>
        <p:spPr>
          <a:xfrm>
            <a:off x="912825" y="1712915"/>
            <a:ext cx="2143125" cy="2143125"/>
          </a:xfrm>
          <a:prstGeom prst="rect">
            <a:avLst/>
          </a:prstGeom>
          <a:noFill/>
          <a:ln>
            <a:noFill/>
          </a:ln>
        </p:spPr>
      </p:pic>
      <p:sp>
        <p:nvSpPr>
          <p:cNvPr id="1616" name="Google Shape;1616;p81"/>
          <p:cNvSpPr txBox="1"/>
          <p:nvPr/>
        </p:nvSpPr>
        <p:spPr>
          <a:xfrm>
            <a:off x="1749338" y="1220325"/>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000" b="1"/>
              <a:t>A</a:t>
            </a:r>
            <a:endParaRPr sz="2000" b="1"/>
          </a:p>
        </p:txBody>
      </p:sp>
      <p:sp>
        <p:nvSpPr>
          <p:cNvPr id="1617" name="Google Shape;1617;p81"/>
          <p:cNvSpPr txBox="1"/>
          <p:nvPr/>
        </p:nvSpPr>
        <p:spPr>
          <a:xfrm>
            <a:off x="4460988" y="1220325"/>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000" b="1"/>
              <a:t>B</a:t>
            </a:r>
            <a:endParaRPr sz="2000" b="1"/>
          </a:p>
        </p:txBody>
      </p:sp>
      <p:sp>
        <p:nvSpPr>
          <p:cNvPr id="1618" name="Google Shape;1618;p81"/>
          <p:cNvSpPr txBox="1"/>
          <p:nvPr/>
        </p:nvSpPr>
        <p:spPr>
          <a:xfrm>
            <a:off x="7515663" y="1142638"/>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000" b="1"/>
              <a:t>C</a:t>
            </a:r>
            <a:endParaRPr sz="2000" b="1"/>
          </a:p>
        </p:txBody>
      </p:sp>
      <p:cxnSp>
        <p:nvCxnSpPr>
          <p:cNvPr id="1619" name="Google Shape;1619;p81"/>
          <p:cNvCxnSpPr/>
          <p:nvPr/>
        </p:nvCxnSpPr>
        <p:spPr>
          <a:xfrm rot="10800000">
            <a:off x="1970588" y="2020975"/>
            <a:ext cx="27600" cy="746700"/>
          </a:xfrm>
          <a:prstGeom prst="straightConnector1">
            <a:avLst/>
          </a:prstGeom>
          <a:noFill/>
          <a:ln w="38100" cap="flat" cmpd="sng">
            <a:solidFill>
              <a:schemeClr val="dk2"/>
            </a:solidFill>
            <a:prstDash val="solid"/>
            <a:round/>
            <a:headEnd type="none" w="med" len="med"/>
            <a:tailEnd type="triangle" w="med" len="med"/>
          </a:ln>
        </p:spPr>
      </p:cxnSp>
      <p:cxnSp>
        <p:nvCxnSpPr>
          <p:cNvPr id="1620" name="Google Shape;1620;p81"/>
          <p:cNvCxnSpPr/>
          <p:nvPr/>
        </p:nvCxnSpPr>
        <p:spPr>
          <a:xfrm>
            <a:off x="7698013" y="2767675"/>
            <a:ext cx="10500" cy="657000"/>
          </a:xfrm>
          <a:prstGeom prst="straightConnector1">
            <a:avLst/>
          </a:prstGeom>
          <a:noFill/>
          <a:ln w="38100" cap="flat" cmpd="sng">
            <a:solidFill>
              <a:schemeClr val="dk2"/>
            </a:solidFill>
            <a:prstDash val="solid"/>
            <a:round/>
            <a:headEnd type="none" w="med" len="med"/>
            <a:tailEnd type="triangle" w="med" len="med"/>
          </a:ln>
        </p:spPr>
      </p:cxnSp>
      <p:cxnSp>
        <p:nvCxnSpPr>
          <p:cNvPr id="1621" name="Google Shape;1621;p81"/>
          <p:cNvCxnSpPr/>
          <p:nvPr/>
        </p:nvCxnSpPr>
        <p:spPr>
          <a:xfrm rot="10800000">
            <a:off x="4682238" y="1941163"/>
            <a:ext cx="27600" cy="746700"/>
          </a:xfrm>
          <a:prstGeom prst="straightConnector1">
            <a:avLst/>
          </a:prstGeom>
          <a:noFill/>
          <a:ln w="38100" cap="flat" cmpd="sng">
            <a:solidFill>
              <a:schemeClr val="dk2"/>
            </a:solidFill>
            <a:prstDash val="solid"/>
            <a:round/>
            <a:headEnd type="none" w="med" len="med"/>
            <a:tailEnd type="triangle" w="med" len="med"/>
          </a:ln>
        </p:spPr>
      </p:cxnSp>
      <p:cxnSp>
        <p:nvCxnSpPr>
          <p:cNvPr id="1622" name="Google Shape;1622;p81"/>
          <p:cNvCxnSpPr/>
          <p:nvPr/>
        </p:nvCxnSpPr>
        <p:spPr>
          <a:xfrm>
            <a:off x="2027850" y="2793325"/>
            <a:ext cx="362700" cy="13500"/>
          </a:xfrm>
          <a:prstGeom prst="straightConnector1">
            <a:avLst/>
          </a:prstGeom>
          <a:noFill/>
          <a:ln w="38100" cap="flat" cmpd="sng">
            <a:solidFill>
              <a:schemeClr val="dk2"/>
            </a:solidFill>
            <a:prstDash val="solid"/>
            <a:round/>
            <a:headEnd type="none" w="med" len="med"/>
            <a:tailEnd type="triangle" w="med" len="med"/>
          </a:ln>
        </p:spPr>
      </p:cxnSp>
      <p:cxnSp>
        <p:nvCxnSpPr>
          <p:cNvPr id="1623" name="Google Shape;1623;p81"/>
          <p:cNvCxnSpPr/>
          <p:nvPr/>
        </p:nvCxnSpPr>
        <p:spPr>
          <a:xfrm>
            <a:off x="4713750" y="2726200"/>
            <a:ext cx="0" cy="402900"/>
          </a:xfrm>
          <a:prstGeom prst="straightConnector1">
            <a:avLst/>
          </a:prstGeom>
          <a:noFill/>
          <a:ln w="38100" cap="flat" cmpd="sng">
            <a:solidFill>
              <a:schemeClr val="dk2"/>
            </a:solidFill>
            <a:prstDash val="solid"/>
            <a:round/>
            <a:headEnd type="none" w="med" len="med"/>
            <a:tailEnd type="triangle" w="med" len="med"/>
          </a:ln>
        </p:spPr>
      </p:cxnSp>
      <p:cxnSp>
        <p:nvCxnSpPr>
          <p:cNvPr id="1624" name="Google Shape;1624;p81"/>
          <p:cNvCxnSpPr/>
          <p:nvPr/>
        </p:nvCxnSpPr>
        <p:spPr>
          <a:xfrm rot="10800000" flipH="1">
            <a:off x="7695100" y="2645725"/>
            <a:ext cx="389400" cy="93900"/>
          </a:xfrm>
          <a:prstGeom prst="straightConnector1">
            <a:avLst/>
          </a:prstGeom>
          <a:noFill/>
          <a:ln w="38100" cap="flat" cmpd="sng">
            <a:solidFill>
              <a:schemeClr val="dk2"/>
            </a:solidFill>
            <a:prstDash val="solid"/>
            <a:round/>
            <a:headEnd type="none" w="med" len="med"/>
            <a:tailEnd type="triangle" w="med" len="med"/>
          </a:ln>
        </p:spPr>
      </p:cxnSp>
      <p:sp>
        <p:nvSpPr>
          <p:cNvPr id="1625" name="Google Shape;1625;p81"/>
          <p:cNvSpPr txBox="1"/>
          <p:nvPr/>
        </p:nvSpPr>
        <p:spPr>
          <a:xfrm>
            <a:off x="1037000" y="3829975"/>
            <a:ext cx="1659300" cy="861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200">
                <a:latin typeface="Comic Sans MS"/>
                <a:ea typeface="Comic Sans MS"/>
                <a:cs typeface="Comic Sans MS"/>
                <a:sym typeface="Comic Sans MS"/>
              </a:rPr>
              <a:t>3 h00 ou 15h00  </a:t>
            </a:r>
            <a:endParaRPr sz="2700">
              <a:latin typeface="Comic Sans MS"/>
              <a:ea typeface="Comic Sans MS"/>
              <a:cs typeface="Comic Sans MS"/>
              <a:sym typeface="Comic Sans MS"/>
            </a:endParaRPr>
          </a:p>
        </p:txBody>
      </p:sp>
      <p:sp>
        <p:nvSpPr>
          <p:cNvPr id="1626" name="Google Shape;1626;p81"/>
          <p:cNvSpPr txBox="1"/>
          <p:nvPr/>
        </p:nvSpPr>
        <p:spPr>
          <a:xfrm>
            <a:off x="3866388" y="3829975"/>
            <a:ext cx="1659300" cy="985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600">
                <a:latin typeface="Comic Sans MS"/>
                <a:ea typeface="Comic Sans MS"/>
                <a:cs typeface="Comic Sans MS"/>
                <a:sym typeface="Comic Sans MS"/>
              </a:rPr>
              <a:t>6h00 ou 18h00 </a:t>
            </a:r>
            <a:endParaRPr sz="2500">
              <a:solidFill>
                <a:srgbClr val="FF0000"/>
              </a:solidFill>
              <a:latin typeface="Comic Sans MS"/>
              <a:ea typeface="Comic Sans MS"/>
              <a:cs typeface="Comic Sans MS"/>
              <a:sym typeface="Comic Sans MS"/>
            </a:endParaRPr>
          </a:p>
        </p:txBody>
      </p:sp>
      <p:sp>
        <p:nvSpPr>
          <p:cNvPr id="1627" name="Google Shape;1627;p81"/>
          <p:cNvSpPr txBox="1"/>
          <p:nvPr/>
        </p:nvSpPr>
        <p:spPr>
          <a:xfrm>
            <a:off x="6854563" y="3755300"/>
            <a:ext cx="1659300" cy="861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200">
                <a:solidFill>
                  <a:srgbClr val="FF0000"/>
                </a:solidFill>
                <a:latin typeface="Comic Sans MS"/>
                <a:ea typeface="Comic Sans MS"/>
                <a:cs typeface="Comic Sans MS"/>
                <a:sym typeface="Comic Sans MS"/>
              </a:rPr>
              <a:t>2h30 ou 14h30  </a:t>
            </a:r>
            <a:endParaRPr sz="2700">
              <a:latin typeface="Comic Sans MS"/>
              <a:ea typeface="Comic Sans MS"/>
              <a:cs typeface="Comic Sans MS"/>
              <a:sym typeface="Comic Sans MS"/>
            </a:endParaRPr>
          </a:p>
        </p:txBody>
      </p:sp>
      <p:sp>
        <p:nvSpPr>
          <p:cNvPr id="1628" name="Google Shape;1628;p81"/>
          <p:cNvSpPr txBox="1"/>
          <p:nvPr/>
        </p:nvSpPr>
        <p:spPr>
          <a:xfrm rot="-2036774">
            <a:off x="82742" y="883542"/>
            <a:ext cx="3312592" cy="89263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3200">
                <a:solidFill>
                  <a:srgbClr val="FF0000"/>
                </a:solidFill>
                <a:latin typeface="Finger Paint"/>
                <a:ea typeface="Finger Paint"/>
                <a:cs typeface="Finger Paint"/>
                <a:sym typeface="Finger Paint"/>
              </a:rPr>
              <a:t>CORRECTION</a:t>
            </a:r>
            <a:endParaRPr sz="3200">
              <a:solidFill>
                <a:srgbClr val="FF0000"/>
              </a:solidFill>
              <a:latin typeface="Finger Paint"/>
              <a:ea typeface="Finger Paint"/>
              <a:cs typeface="Finger Paint"/>
              <a:sym typeface="Finger Paint"/>
            </a:endParaRPr>
          </a:p>
          <a:p>
            <a:pPr marL="0" lvl="0" indent="0" algn="l" rtl="0">
              <a:spcBef>
                <a:spcPts val="0"/>
              </a:spcBef>
              <a:spcAft>
                <a:spcPts val="0"/>
              </a:spcAft>
              <a:buNone/>
            </a:pPr>
            <a:endParaRPr/>
          </a:p>
        </p:txBody>
      </p:sp>
      <p:sp>
        <p:nvSpPr>
          <p:cNvPr id="1629" name="Google Shape;1629;p81"/>
          <p:cNvSpPr txBox="1"/>
          <p:nvPr/>
        </p:nvSpPr>
        <p:spPr>
          <a:xfrm>
            <a:off x="115750" y="253725"/>
            <a:ext cx="1749300" cy="1077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5800">
                <a:solidFill>
                  <a:srgbClr val="351C75"/>
                </a:solidFill>
                <a:latin typeface="Black And White Picture"/>
                <a:ea typeface="Black And White Picture"/>
                <a:cs typeface="Black And White Picture"/>
                <a:sym typeface="Black And White Picture"/>
              </a:rPr>
              <a:t>M32</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633"/>
        <p:cNvGrpSpPr/>
        <p:nvPr/>
      </p:nvGrpSpPr>
      <p:grpSpPr>
        <a:xfrm>
          <a:off x="0" y="0"/>
          <a:ext cx="0" cy="0"/>
          <a:chOff x="0" y="0"/>
          <a:chExt cx="0" cy="0"/>
        </a:xfrm>
      </p:grpSpPr>
      <p:sp>
        <p:nvSpPr>
          <p:cNvPr id="1634" name="Google Shape;1634;p82"/>
          <p:cNvSpPr txBox="1"/>
          <p:nvPr/>
        </p:nvSpPr>
        <p:spPr>
          <a:xfrm>
            <a:off x="3740725" y="1712925"/>
            <a:ext cx="462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635" name="Google Shape;1635;p82"/>
          <p:cNvSpPr txBox="1"/>
          <p:nvPr/>
        </p:nvSpPr>
        <p:spPr>
          <a:xfrm>
            <a:off x="2649288" y="63050"/>
            <a:ext cx="40935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3600">
                <a:solidFill>
                  <a:srgbClr val="351C75"/>
                </a:solidFill>
                <a:latin typeface="Black And White Picture"/>
                <a:ea typeface="Black And White Picture"/>
                <a:cs typeface="Black And White Picture"/>
                <a:sym typeface="Black And White Picture"/>
              </a:rPr>
              <a:t>Quelle heure est-t-il?</a:t>
            </a:r>
            <a:endParaRPr sz="3600">
              <a:solidFill>
                <a:srgbClr val="351C75"/>
              </a:solidFill>
              <a:latin typeface="Black And White Picture"/>
              <a:ea typeface="Black And White Picture"/>
              <a:cs typeface="Black And White Picture"/>
              <a:sym typeface="Black And White Picture"/>
            </a:endParaRPr>
          </a:p>
        </p:txBody>
      </p:sp>
      <p:pic>
        <p:nvPicPr>
          <p:cNvPr id="1636" name="Google Shape;1636;p82"/>
          <p:cNvPicPr preferRelativeResize="0"/>
          <p:nvPr/>
        </p:nvPicPr>
        <p:blipFill>
          <a:blip r:embed="rId3">
            <a:alphaModFix/>
          </a:blip>
          <a:stretch>
            <a:fillRect/>
          </a:stretch>
        </p:blipFill>
        <p:spPr>
          <a:xfrm rot="4112822">
            <a:off x="-184306" y="-201316"/>
            <a:ext cx="2018816" cy="2202981"/>
          </a:xfrm>
          <a:prstGeom prst="rect">
            <a:avLst/>
          </a:prstGeom>
          <a:noFill/>
          <a:ln>
            <a:noFill/>
          </a:ln>
        </p:spPr>
      </p:pic>
      <p:pic>
        <p:nvPicPr>
          <p:cNvPr id="1637" name="Google Shape;1637;p82"/>
          <p:cNvPicPr preferRelativeResize="0"/>
          <p:nvPr/>
        </p:nvPicPr>
        <p:blipFill>
          <a:blip r:embed="rId4">
            <a:alphaModFix/>
          </a:blip>
          <a:stretch>
            <a:fillRect/>
          </a:stretch>
        </p:blipFill>
        <p:spPr>
          <a:xfrm rot="-1193537">
            <a:off x="7351564" y="3903182"/>
            <a:ext cx="1776073" cy="1417058"/>
          </a:xfrm>
          <a:prstGeom prst="rect">
            <a:avLst/>
          </a:prstGeom>
          <a:noFill/>
          <a:ln>
            <a:noFill/>
          </a:ln>
        </p:spPr>
      </p:pic>
      <p:pic>
        <p:nvPicPr>
          <p:cNvPr id="1638" name="Google Shape;1638;p82"/>
          <p:cNvPicPr preferRelativeResize="0"/>
          <p:nvPr/>
        </p:nvPicPr>
        <p:blipFill>
          <a:blip r:embed="rId5">
            <a:alphaModFix/>
          </a:blip>
          <a:stretch>
            <a:fillRect/>
          </a:stretch>
        </p:blipFill>
        <p:spPr>
          <a:xfrm>
            <a:off x="6612638" y="1500163"/>
            <a:ext cx="2143125" cy="2143125"/>
          </a:xfrm>
          <a:prstGeom prst="rect">
            <a:avLst/>
          </a:prstGeom>
          <a:noFill/>
          <a:ln>
            <a:noFill/>
          </a:ln>
        </p:spPr>
      </p:pic>
      <p:pic>
        <p:nvPicPr>
          <p:cNvPr id="1639" name="Google Shape;1639;p82"/>
          <p:cNvPicPr preferRelativeResize="0"/>
          <p:nvPr/>
        </p:nvPicPr>
        <p:blipFill>
          <a:blip r:embed="rId5">
            <a:alphaModFix/>
          </a:blip>
          <a:stretch>
            <a:fillRect/>
          </a:stretch>
        </p:blipFill>
        <p:spPr>
          <a:xfrm>
            <a:off x="3661613" y="1712913"/>
            <a:ext cx="2068849" cy="2068849"/>
          </a:xfrm>
          <a:prstGeom prst="rect">
            <a:avLst/>
          </a:prstGeom>
          <a:noFill/>
          <a:ln>
            <a:noFill/>
          </a:ln>
        </p:spPr>
      </p:pic>
      <p:pic>
        <p:nvPicPr>
          <p:cNvPr id="1640" name="Google Shape;1640;p82"/>
          <p:cNvPicPr preferRelativeResize="0"/>
          <p:nvPr/>
        </p:nvPicPr>
        <p:blipFill>
          <a:blip r:embed="rId5">
            <a:alphaModFix/>
          </a:blip>
          <a:stretch>
            <a:fillRect/>
          </a:stretch>
        </p:blipFill>
        <p:spPr>
          <a:xfrm>
            <a:off x="912825" y="1712915"/>
            <a:ext cx="2143125" cy="2143125"/>
          </a:xfrm>
          <a:prstGeom prst="rect">
            <a:avLst/>
          </a:prstGeom>
          <a:noFill/>
          <a:ln>
            <a:noFill/>
          </a:ln>
        </p:spPr>
      </p:pic>
      <p:sp>
        <p:nvSpPr>
          <p:cNvPr id="1641" name="Google Shape;1641;p82"/>
          <p:cNvSpPr txBox="1"/>
          <p:nvPr/>
        </p:nvSpPr>
        <p:spPr>
          <a:xfrm>
            <a:off x="1749338" y="1220325"/>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000" b="1"/>
              <a:t>A</a:t>
            </a:r>
            <a:endParaRPr sz="2000" b="1"/>
          </a:p>
        </p:txBody>
      </p:sp>
      <p:sp>
        <p:nvSpPr>
          <p:cNvPr id="1642" name="Google Shape;1642;p82"/>
          <p:cNvSpPr txBox="1"/>
          <p:nvPr/>
        </p:nvSpPr>
        <p:spPr>
          <a:xfrm>
            <a:off x="4460988" y="1220325"/>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000" b="1"/>
              <a:t>B</a:t>
            </a:r>
            <a:endParaRPr sz="2000" b="1"/>
          </a:p>
        </p:txBody>
      </p:sp>
      <p:sp>
        <p:nvSpPr>
          <p:cNvPr id="1643" name="Google Shape;1643;p82"/>
          <p:cNvSpPr txBox="1"/>
          <p:nvPr/>
        </p:nvSpPr>
        <p:spPr>
          <a:xfrm>
            <a:off x="7515663" y="1142638"/>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000" b="1"/>
              <a:t>C</a:t>
            </a:r>
            <a:endParaRPr sz="2000" b="1"/>
          </a:p>
        </p:txBody>
      </p:sp>
      <p:cxnSp>
        <p:nvCxnSpPr>
          <p:cNvPr id="1644" name="Google Shape;1644;p82"/>
          <p:cNvCxnSpPr/>
          <p:nvPr/>
        </p:nvCxnSpPr>
        <p:spPr>
          <a:xfrm rot="10800000">
            <a:off x="1970588" y="2113125"/>
            <a:ext cx="27600" cy="746700"/>
          </a:xfrm>
          <a:prstGeom prst="straightConnector1">
            <a:avLst/>
          </a:prstGeom>
          <a:noFill/>
          <a:ln w="38100" cap="flat" cmpd="sng">
            <a:solidFill>
              <a:schemeClr val="dk2"/>
            </a:solidFill>
            <a:prstDash val="solid"/>
            <a:round/>
            <a:headEnd type="none" w="med" len="med"/>
            <a:tailEnd type="triangle" w="med" len="med"/>
          </a:ln>
        </p:spPr>
      </p:cxnSp>
      <p:cxnSp>
        <p:nvCxnSpPr>
          <p:cNvPr id="1645" name="Google Shape;1645;p82"/>
          <p:cNvCxnSpPr/>
          <p:nvPr/>
        </p:nvCxnSpPr>
        <p:spPr>
          <a:xfrm>
            <a:off x="7698013" y="2571750"/>
            <a:ext cx="10500" cy="651300"/>
          </a:xfrm>
          <a:prstGeom prst="straightConnector1">
            <a:avLst/>
          </a:prstGeom>
          <a:noFill/>
          <a:ln w="38100" cap="flat" cmpd="sng">
            <a:solidFill>
              <a:schemeClr val="dk2"/>
            </a:solidFill>
            <a:prstDash val="solid"/>
            <a:round/>
            <a:headEnd type="none" w="med" len="med"/>
            <a:tailEnd type="triangle" w="med" len="med"/>
          </a:ln>
        </p:spPr>
      </p:cxnSp>
      <p:cxnSp>
        <p:nvCxnSpPr>
          <p:cNvPr id="1646" name="Google Shape;1646;p82"/>
          <p:cNvCxnSpPr/>
          <p:nvPr/>
        </p:nvCxnSpPr>
        <p:spPr>
          <a:xfrm rot="10800000">
            <a:off x="4727125" y="2095000"/>
            <a:ext cx="13500" cy="631200"/>
          </a:xfrm>
          <a:prstGeom prst="straightConnector1">
            <a:avLst/>
          </a:prstGeom>
          <a:noFill/>
          <a:ln w="38100" cap="flat" cmpd="sng">
            <a:solidFill>
              <a:schemeClr val="dk2"/>
            </a:solidFill>
            <a:prstDash val="solid"/>
            <a:round/>
            <a:headEnd type="none" w="med" len="med"/>
            <a:tailEnd type="triangle" w="med" len="med"/>
          </a:ln>
        </p:spPr>
      </p:cxnSp>
      <p:cxnSp>
        <p:nvCxnSpPr>
          <p:cNvPr id="1647" name="Google Shape;1647;p82"/>
          <p:cNvCxnSpPr/>
          <p:nvPr/>
        </p:nvCxnSpPr>
        <p:spPr>
          <a:xfrm rot="10800000">
            <a:off x="1971050" y="2436625"/>
            <a:ext cx="26700" cy="499200"/>
          </a:xfrm>
          <a:prstGeom prst="straightConnector1">
            <a:avLst/>
          </a:prstGeom>
          <a:noFill/>
          <a:ln w="38100" cap="flat" cmpd="sng">
            <a:solidFill>
              <a:schemeClr val="dk2"/>
            </a:solidFill>
            <a:prstDash val="solid"/>
            <a:round/>
            <a:headEnd type="none" w="med" len="med"/>
            <a:tailEnd type="triangle" w="med" len="med"/>
          </a:ln>
        </p:spPr>
      </p:cxnSp>
      <p:cxnSp>
        <p:nvCxnSpPr>
          <p:cNvPr id="1648" name="Google Shape;1648;p82"/>
          <p:cNvCxnSpPr/>
          <p:nvPr/>
        </p:nvCxnSpPr>
        <p:spPr>
          <a:xfrm rot="10800000" flipH="1">
            <a:off x="4727175" y="2323300"/>
            <a:ext cx="201600" cy="402900"/>
          </a:xfrm>
          <a:prstGeom prst="straightConnector1">
            <a:avLst/>
          </a:prstGeom>
          <a:noFill/>
          <a:ln w="38100" cap="flat" cmpd="sng">
            <a:solidFill>
              <a:schemeClr val="dk2"/>
            </a:solidFill>
            <a:prstDash val="solid"/>
            <a:round/>
            <a:headEnd type="none" w="med" len="med"/>
            <a:tailEnd type="triangle" w="med" len="med"/>
          </a:ln>
        </p:spPr>
      </p:cxnSp>
      <p:cxnSp>
        <p:nvCxnSpPr>
          <p:cNvPr id="1649" name="Google Shape;1649;p82"/>
          <p:cNvCxnSpPr/>
          <p:nvPr/>
        </p:nvCxnSpPr>
        <p:spPr>
          <a:xfrm>
            <a:off x="7697125" y="2594200"/>
            <a:ext cx="320400" cy="293100"/>
          </a:xfrm>
          <a:prstGeom prst="straightConnector1">
            <a:avLst/>
          </a:prstGeom>
          <a:noFill/>
          <a:ln w="38100" cap="flat" cmpd="sng">
            <a:solidFill>
              <a:schemeClr val="dk2"/>
            </a:solidFill>
            <a:prstDash val="solid"/>
            <a:round/>
            <a:headEnd type="none" w="med" len="med"/>
            <a:tailEnd type="triangle" w="med" len="med"/>
          </a:ln>
        </p:spPr>
      </p:cxnSp>
      <p:sp>
        <p:nvSpPr>
          <p:cNvPr id="1650" name="Google Shape;1650;p82"/>
          <p:cNvSpPr txBox="1"/>
          <p:nvPr/>
        </p:nvSpPr>
        <p:spPr>
          <a:xfrm>
            <a:off x="115750" y="305575"/>
            <a:ext cx="1749300" cy="1077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5800">
                <a:solidFill>
                  <a:srgbClr val="351C75"/>
                </a:solidFill>
                <a:latin typeface="Black And White Picture"/>
                <a:ea typeface="Black And White Picture"/>
                <a:cs typeface="Black And White Picture"/>
                <a:sym typeface="Black And White Picture"/>
              </a:rPr>
              <a:t>M33</a:t>
            </a:r>
            <a:endParaRPr/>
          </a:p>
        </p:txBody>
      </p:sp>
      <p:sp>
        <p:nvSpPr>
          <p:cNvPr id="1651" name="Google Shape;1651;p82"/>
          <p:cNvSpPr txBox="1"/>
          <p:nvPr/>
        </p:nvSpPr>
        <p:spPr>
          <a:xfrm>
            <a:off x="5931625" y="801950"/>
            <a:ext cx="1231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655"/>
        <p:cNvGrpSpPr/>
        <p:nvPr/>
      </p:nvGrpSpPr>
      <p:grpSpPr>
        <a:xfrm>
          <a:off x="0" y="0"/>
          <a:ext cx="0" cy="0"/>
          <a:chOff x="0" y="0"/>
          <a:chExt cx="0" cy="0"/>
        </a:xfrm>
      </p:grpSpPr>
      <p:sp>
        <p:nvSpPr>
          <p:cNvPr id="1656" name="Google Shape;1656;p83"/>
          <p:cNvSpPr txBox="1"/>
          <p:nvPr/>
        </p:nvSpPr>
        <p:spPr>
          <a:xfrm>
            <a:off x="3740725" y="1712925"/>
            <a:ext cx="462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657" name="Google Shape;1657;p83"/>
          <p:cNvSpPr txBox="1"/>
          <p:nvPr/>
        </p:nvSpPr>
        <p:spPr>
          <a:xfrm>
            <a:off x="2809775" y="60150"/>
            <a:ext cx="40935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3600">
                <a:solidFill>
                  <a:srgbClr val="351C75"/>
                </a:solidFill>
                <a:latin typeface="Black And White Picture"/>
                <a:ea typeface="Black And White Picture"/>
                <a:cs typeface="Black And White Picture"/>
                <a:sym typeface="Black And White Picture"/>
              </a:rPr>
              <a:t>Quelle heure est-t-il?</a:t>
            </a:r>
            <a:endParaRPr sz="3600">
              <a:solidFill>
                <a:srgbClr val="351C75"/>
              </a:solidFill>
              <a:latin typeface="Black And White Picture"/>
              <a:ea typeface="Black And White Picture"/>
              <a:cs typeface="Black And White Picture"/>
              <a:sym typeface="Black And White Picture"/>
            </a:endParaRPr>
          </a:p>
        </p:txBody>
      </p:sp>
      <p:pic>
        <p:nvPicPr>
          <p:cNvPr id="1658" name="Google Shape;1658;p83"/>
          <p:cNvPicPr preferRelativeResize="0"/>
          <p:nvPr/>
        </p:nvPicPr>
        <p:blipFill>
          <a:blip r:embed="rId3">
            <a:alphaModFix/>
          </a:blip>
          <a:stretch>
            <a:fillRect/>
          </a:stretch>
        </p:blipFill>
        <p:spPr>
          <a:xfrm rot="4112822">
            <a:off x="-181656" y="-107153"/>
            <a:ext cx="2018816" cy="2202981"/>
          </a:xfrm>
          <a:prstGeom prst="rect">
            <a:avLst/>
          </a:prstGeom>
          <a:noFill/>
          <a:ln>
            <a:noFill/>
          </a:ln>
        </p:spPr>
      </p:pic>
      <p:pic>
        <p:nvPicPr>
          <p:cNvPr id="1659" name="Google Shape;1659;p83"/>
          <p:cNvPicPr preferRelativeResize="0"/>
          <p:nvPr/>
        </p:nvPicPr>
        <p:blipFill>
          <a:blip r:embed="rId4">
            <a:alphaModFix/>
          </a:blip>
          <a:stretch>
            <a:fillRect/>
          </a:stretch>
        </p:blipFill>
        <p:spPr>
          <a:xfrm rot="-1193537">
            <a:off x="7351564" y="3903182"/>
            <a:ext cx="1776073" cy="1417058"/>
          </a:xfrm>
          <a:prstGeom prst="rect">
            <a:avLst/>
          </a:prstGeom>
          <a:noFill/>
          <a:ln>
            <a:noFill/>
          </a:ln>
        </p:spPr>
      </p:pic>
      <p:pic>
        <p:nvPicPr>
          <p:cNvPr id="1660" name="Google Shape;1660;p83"/>
          <p:cNvPicPr preferRelativeResize="0"/>
          <p:nvPr/>
        </p:nvPicPr>
        <p:blipFill>
          <a:blip r:embed="rId5">
            <a:alphaModFix/>
          </a:blip>
          <a:stretch>
            <a:fillRect/>
          </a:stretch>
        </p:blipFill>
        <p:spPr>
          <a:xfrm>
            <a:off x="6612650" y="1675763"/>
            <a:ext cx="2143125" cy="2143125"/>
          </a:xfrm>
          <a:prstGeom prst="rect">
            <a:avLst/>
          </a:prstGeom>
          <a:noFill/>
          <a:ln>
            <a:noFill/>
          </a:ln>
        </p:spPr>
      </p:pic>
      <p:pic>
        <p:nvPicPr>
          <p:cNvPr id="1661" name="Google Shape;1661;p83"/>
          <p:cNvPicPr preferRelativeResize="0"/>
          <p:nvPr/>
        </p:nvPicPr>
        <p:blipFill>
          <a:blip r:embed="rId5">
            <a:alphaModFix/>
          </a:blip>
          <a:stretch>
            <a:fillRect/>
          </a:stretch>
        </p:blipFill>
        <p:spPr>
          <a:xfrm>
            <a:off x="3661613" y="1712913"/>
            <a:ext cx="2068849" cy="2068849"/>
          </a:xfrm>
          <a:prstGeom prst="rect">
            <a:avLst/>
          </a:prstGeom>
          <a:noFill/>
          <a:ln>
            <a:noFill/>
          </a:ln>
        </p:spPr>
      </p:pic>
      <p:pic>
        <p:nvPicPr>
          <p:cNvPr id="1662" name="Google Shape;1662;p83"/>
          <p:cNvPicPr preferRelativeResize="0"/>
          <p:nvPr/>
        </p:nvPicPr>
        <p:blipFill>
          <a:blip r:embed="rId5">
            <a:alphaModFix/>
          </a:blip>
          <a:stretch>
            <a:fillRect/>
          </a:stretch>
        </p:blipFill>
        <p:spPr>
          <a:xfrm>
            <a:off x="912825" y="1712915"/>
            <a:ext cx="2143125" cy="2143125"/>
          </a:xfrm>
          <a:prstGeom prst="rect">
            <a:avLst/>
          </a:prstGeom>
          <a:noFill/>
          <a:ln>
            <a:noFill/>
          </a:ln>
        </p:spPr>
      </p:pic>
      <p:sp>
        <p:nvSpPr>
          <p:cNvPr id="1663" name="Google Shape;1663;p83"/>
          <p:cNvSpPr txBox="1"/>
          <p:nvPr/>
        </p:nvSpPr>
        <p:spPr>
          <a:xfrm>
            <a:off x="1749338" y="1220325"/>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000" b="1"/>
              <a:t>A</a:t>
            </a:r>
            <a:endParaRPr sz="2000" b="1"/>
          </a:p>
        </p:txBody>
      </p:sp>
      <p:sp>
        <p:nvSpPr>
          <p:cNvPr id="1664" name="Google Shape;1664;p83"/>
          <p:cNvSpPr txBox="1"/>
          <p:nvPr/>
        </p:nvSpPr>
        <p:spPr>
          <a:xfrm>
            <a:off x="4460988" y="1220325"/>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000" b="1"/>
              <a:t>B</a:t>
            </a:r>
            <a:endParaRPr sz="2000" b="1"/>
          </a:p>
        </p:txBody>
      </p:sp>
      <p:sp>
        <p:nvSpPr>
          <p:cNvPr id="1665" name="Google Shape;1665;p83"/>
          <p:cNvSpPr txBox="1"/>
          <p:nvPr/>
        </p:nvSpPr>
        <p:spPr>
          <a:xfrm>
            <a:off x="7515663" y="1142638"/>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000" b="1"/>
              <a:t>C</a:t>
            </a:r>
            <a:endParaRPr sz="2000" b="1"/>
          </a:p>
        </p:txBody>
      </p:sp>
      <p:cxnSp>
        <p:nvCxnSpPr>
          <p:cNvPr id="1666" name="Google Shape;1666;p83"/>
          <p:cNvCxnSpPr/>
          <p:nvPr/>
        </p:nvCxnSpPr>
        <p:spPr>
          <a:xfrm rot="10800000">
            <a:off x="1970600" y="2113125"/>
            <a:ext cx="27600" cy="746700"/>
          </a:xfrm>
          <a:prstGeom prst="straightConnector1">
            <a:avLst/>
          </a:prstGeom>
          <a:noFill/>
          <a:ln w="38100" cap="flat" cmpd="sng">
            <a:solidFill>
              <a:schemeClr val="dk2"/>
            </a:solidFill>
            <a:prstDash val="solid"/>
            <a:round/>
            <a:headEnd type="none" w="med" len="med"/>
            <a:tailEnd type="triangle" w="med" len="med"/>
          </a:ln>
        </p:spPr>
      </p:cxnSp>
      <p:cxnSp>
        <p:nvCxnSpPr>
          <p:cNvPr id="1667" name="Google Shape;1667;p83"/>
          <p:cNvCxnSpPr/>
          <p:nvPr/>
        </p:nvCxnSpPr>
        <p:spPr>
          <a:xfrm flipH="1">
            <a:off x="7695013" y="2754250"/>
            <a:ext cx="3000" cy="683700"/>
          </a:xfrm>
          <a:prstGeom prst="straightConnector1">
            <a:avLst/>
          </a:prstGeom>
          <a:noFill/>
          <a:ln w="38100" cap="flat" cmpd="sng">
            <a:solidFill>
              <a:schemeClr val="dk2"/>
            </a:solidFill>
            <a:prstDash val="solid"/>
            <a:round/>
            <a:headEnd type="none" w="med" len="med"/>
            <a:tailEnd type="triangle" w="med" len="med"/>
          </a:ln>
        </p:spPr>
      </p:cxnSp>
      <p:cxnSp>
        <p:nvCxnSpPr>
          <p:cNvPr id="1668" name="Google Shape;1668;p83"/>
          <p:cNvCxnSpPr/>
          <p:nvPr/>
        </p:nvCxnSpPr>
        <p:spPr>
          <a:xfrm rot="10800000">
            <a:off x="4682250" y="1941163"/>
            <a:ext cx="27600" cy="746700"/>
          </a:xfrm>
          <a:prstGeom prst="straightConnector1">
            <a:avLst/>
          </a:prstGeom>
          <a:noFill/>
          <a:ln w="38100" cap="flat" cmpd="sng">
            <a:solidFill>
              <a:schemeClr val="dk2"/>
            </a:solidFill>
            <a:prstDash val="solid"/>
            <a:round/>
            <a:headEnd type="none" w="med" len="med"/>
            <a:tailEnd type="triangle" w="med" len="med"/>
          </a:ln>
        </p:spPr>
      </p:cxnSp>
      <p:cxnSp>
        <p:nvCxnSpPr>
          <p:cNvPr id="1669" name="Google Shape;1669;p83"/>
          <p:cNvCxnSpPr/>
          <p:nvPr/>
        </p:nvCxnSpPr>
        <p:spPr>
          <a:xfrm>
            <a:off x="7697563" y="2690000"/>
            <a:ext cx="279600" cy="345000"/>
          </a:xfrm>
          <a:prstGeom prst="straightConnector1">
            <a:avLst/>
          </a:prstGeom>
          <a:noFill/>
          <a:ln w="38100" cap="flat" cmpd="sng">
            <a:solidFill>
              <a:schemeClr val="dk2"/>
            </a:solidFill>
            <a:prstDash val="solid"/>
            <a:round/>
            <a:headEnd type="none" w="med" len="med"/>
            <a:tailEnd type="triangle" w="med" len="med"/>
          </a:ln>
        </p:spPr>
      </p:cxnSp>
      <p:cxnSp>
        <p:nvCxnSpPr>
          <p:cNvPr id="1670" name="Google Shape;1670;p83"/>
          <p:cNvCxnSpPr/>
          <p:nvPr/>
        </p:nvCxnSpPr>
        <p:spPr>
          <a:xfrm rot="10800000" flipH="1">
            <a:off x="4727175" y="2403925"/>
            <a:ext cx="174600" cy="335700"/>
          </a:xfrm>
          <a:prstGeom prst="straightConnector1">
            <a:avLst/>
          </a:prstGeom>
          <a:noFill/>
          <a:ln w="38100" cap="flat" cmpd="sng">
            <a:solidFill>
              <a:schemeClr val="dk2"/>
            </a:solidFill>
            <a:prstDash val="solid"/>
            <a:round/>
            <a:headEnd type="none" w="med" len="med"/>
            <a:tailEnd type="triangle" w="med" len="med"/>
          </a:ln>
        </p:spPr>
      </p:cxnSp>
      <p:cxnSp>
        <p:nvCxnSpPr>
          <p:cNvPr id="1671" name="Google Shape;1671;p83"/>
          <p:cNvCxnSpPr/>
          <p:nvPr/>
        </p:nvCxnSpPr>
        <p:spPr>
          <a:xfrm rot="10800000">
            <a:off x="1974050" y="2444275"/>
            <a:ext cx="23700" cy="377100"/>
          </a:xfrm>
          <a:prstGeom prst="straightConnector1">
            <a:avLst/>
          </a:prstGeom>
          <a:noFill/>
          <a:ln w="38100" cap="flat" cmpd="sng">
            <a:solidFill>
              <a:schemeClr val="dk2"/>
            </a:solidFill>
            <a:prstDash val="solid"/>
            <a:round/>
            <a:headEnd type="none" w="med" len="med"/>
            <a:tailEnd type="triangle" w="med" len="med"/>
          </a:ln>
        </p:spPr>
      </p:cxnSp>
      <p:sp>
        <p:nvSpPr>
          <p:cNvPr id="1672" name="Google Shape;1672;p83"/>
          <p:cNvSpPr txBox="1"/>
          <p:nvPr/>
        </p:nvSpPr>
        <p:spPr>
          <a:xfrm>
            <a:off x="1037000" y="3829975"/>
            <a:ext cx="1659300" cy="1200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200">
                <a:latin typeface="Comic Sans MS"/>
                <a:ea typeface="Comic Sans MS"/>
                <a:cs typeface="Comic Sans MS"/>
                <a:sym typeface="Comic Sans MS"/>
              </a:rPr>
              <a:t>12 h 00 ou midi ou minuit </a:t>
            </a:r>
            <a:endParaRPr sz="2700">
              <a:latin typeface="Comic Sans MS"/>
              <a:ea typeface="Comic Sans MS"/>
              <a:cs typeface="Comic Sans MS"/>
              <a:sym typeface="Comic Sans MS"/>
            </a:endParaRPr>
          </a:p>
        </p:txBody>
      </p:sp>
      <p:sp>
        <p:nvSpPr>
          <p:cNvPr id="1673" name="Google Shape;1673;p83"/>
          <p:cNvSpPr txBox="1"/>
          <p:nvPr/>
        </p:nvSpPr>
        <p:spPr>
          <a:xfrm>
            <a:off x="3866388" y="3829975"/>
            <a:ext cx="1659300" cy="985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600">
                <a:latin typeface="Comic Sans MS"/>
                <a:ea typeface="Comic Sans MS"/>
                <a:cs typeface="Comic Sans MS"/>
                <a:sym typeface="Comic Sans MS"/>
              </a:rPr>
              <a:t>1h00 ou 13 h00</a:t>
            </a:r>
            <a:endParaRPr sz="2500">
              <a:solidFill>
                <a:srgbClr val="FF0000"/>
              </a:solidFill>
              <a:latin typeface="Comic Sans MS"/>
              <a:ea typeface="Comic Sans MS"/>
              <a:cs typeface="Comic Sans MS"/>
              <a:sym typeface="Comic Sans MS"/>
            </a:endParaRPr>
          </a:p>
        </p:txBody>
      </p:sp>
      <p:sp>
        <p:nvSpPr>
          <p:cNvPr id="1674" name="Google Shape;1674;p83"/>
          <p:cNvSpPr txBox="1"/>
          <p:nvPr/>
        </p:nvSpPr>
        <p:spPr>
          <a:xfrm>
            <a:off x="6854563" y="3755300"/>
            <a:ext cx="1659300" cy="861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200">
                <a:solidFill>
                  <a:srgbClr val="FF0000"/>
                </a:solidFill>
                <a:latin typeface="Comic Sans MS"/>
                <a:ea typeface="Comic Sans MS"/>
                <a:cs typeface="Comic Sans MS"/>
                <a:sym typeface="Comic Sans MS"/>
              </a:rPr>
              <a:t>4h30 ou 16h30</a:t>
            </a:r>
            <a:endParaRPr sz="2700">
              <a:latin typeface="Comic Sans MS"/>
              <a:ea typeface="Comic Sans MS"/>
              <a:cs typeface="Comic Sans MS"/>
              <a:sym typeface="Comic Sans MS"/>
            </a:endParaRPr>
          </a:p>
        </p:txBody>
      </p:sp>
      <p:sp>
        <p:nvSpPr>
          <p:cNvPr id="1675" name="Google Shape;1675;p83"/>
          <p:cNvSpPr txBox="1"/>
          <p:nvPr/>
        </p:nvSpPr>
        <p:spPr>
          <a:xfrm rot="-2036774">
            <a:off x="82742" y="883542"/>
            <a:ext cx="3312592" cy="89263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3200">
                <a:solidFill>
                  <a:srgbClr val="FF0000"/>
                </a:solidFill>
                <a:latin typeface="Finger Paint"/>
                <a:ea typeface="Finger Paint"/>
                <a:cs typeface="Finger Paint"/>
                <a:sym typeface="Finger Paint"/>
              </a:rPr>
              <a:t>CORRECTION</a:t>
            </a:r>
            <a:endParaRPr sz="3200">
              <a:solidFill>
                <a:srgbClr val="FF0000"/>
              </a:solidFill>
              <a:latin typeface="Finger Paint"/>
              <a:ea typeface="Finger Paint"/>
              <a:cs typeface="Finger Paint"/>
              <a:sym typeface="Finger Paint"/>
            </a:endParaRPr>
          </a:p>
          <a:p>
            <a:pPr marL="0" lvl="0" indent="0" algn="l" rtl="0">
              <a:spcBef>
                <a:spcPts val="0"/>
              </a:spcBef>
              <a:spcAft>
                <a:spcPts val="0"/>
              </a:spcAft>
              <a:buNone/>
            </a:pPr>
            <a:endParaRPr/>
          </a:p>
        </p:txBody>
      </p:sp>
      <p:sp>
        <p:nvSpPr>
          <p:cNvPr id="1676" name="Google Shape;1676;p83"/>
          <p:cNvSpPr txBox="1"/>
          <p:nvPr/>
        </p:nvSpPr>
        <p:spPr>
          <a:xfrm>
            <a:off x="115750" y="253725"/>
            <a:ext cx="1749300" cy="1077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5800">
                <a:solidFill>
                  <a:srgbClr val="351C75"/>
                </a:solidFill>
                <a:latin typeface="Black And White Picture"/>
                <a:ea typeface="Black And White Picture"/>
                <a:cs typeface="Black And White Picture"/>
                <a:sym typeface="Black And White Picture"/>
              </a:rPr>
              <a:t>M33</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680"/>
        <p:cNvGrpSpPr/>
        <p:nvPr/>
      </p:nvGrpSpPr>
      <p:grpSpPr>
        <a:xfrm>
          <a:off x="0" y="0"/>
          <a:ext cx="0" cy="0"/>
          <a:chOff x="0" y="0"/>
          <a:chExt cx="0" cy="0"/>
        </a:xfrm>
      </p:grpSpPr>
      <p:sp>
        <p:nvSpPr>
          <p:cNvPr id="1681" name="Google Shape;1681;p84"/>
          <p:cNvSpPr txBox="1"/>
          <p:nvPr/>
        </p:nvSpPr>
        <p:spPr>
          <a:xfrm>
            <a:off x="3740725" y="1712925"/>
            <a:ext cx="462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682" name="Google Shape;1682;p84"/>
          <p:cNvSpPr txBox="1"/>
          <p:nvPr/>
        </p:nvSpPr>
        <p:spPr>
          <a:xfrm>
            <a:off x="2649288" y="63050"/>
            <a:ext cx="40935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3600">
                <a:solidFill>
                  <a:srgbClr val="351C75"/>
                </a:solidFill>
                <a:latin typeface="Black And White Picture"/>
                <a:ea typeface="Black And White Picture"/>
                <a:cs typeface="Black And White Picture"/>
                <a:sym typeface="Black And White Picture"/>
              </a:rPr>
              <a:t>Quelle heure est-t-il?</a:t>
            </a:r>
            <a:endParaRPr sz="3600">
              <a:solidFill>
                <a:srgbClr val="351C75"/>
              </a:solidFill>
              <a:latin typeface="Black And White Picture"/>
              <a:ea typeface="Black And White Picture"/>
              <a:cs typeface="Black And White Picture"/>
              <a:sym typeface="Black And White Picture"/>
            </a:endParaRPr>
          </a:p>
        </p:txBody>
      </p:sp>
      <p:pic>
        <p:nvPicPr>
          <p:cNvPr id="1683" name="Google Shape;1683;p84"/>
          <p:cNvPicPr preferRelativeResize="0"/>
          <p:nvPr/>
        </p:nvPicPr>
        <p:blipFill>
          <a:blip r:embed="rId3">
            <a:alphaModFix/>
          </a:blip>
          <a:stretch>
            <a:fillRect/>
          </a:stretch>
        </p:blipFill>
        <p:spPr>
          <a:xfrm rot="4112822">
            <a:off x="-184306" y="-201316"/>
            <a:ext cx="2018816" cy="2202981"/>
          </a:xfrm>
          <a:prstGeom prst="rect">
            <a:avLst/>
          </a:prstGeom>
          <a:noFill/>
          <a:ln>
            <a:noFill/>
          </a:ln>
        </p:spPr>
      </p:pic>
      <p:pic>
        <p:nvPicPr>
          <p:cNvPr id="1684" name="Google Shape;1684;p84"/>
          <p:cNvPicPr preferRelativeResize="0"/>
          <p:nvPr/>
        </p:nvPicPr>
        <p:blipFill>
          <a:blip r:embed="rId4">
            <a:alphaModFix/>
          </a:blip>
          <a:stretch>
            <a:fillRect/>
          </a:stretch>
        </p:blipFill>
        <p:spPr>
          <a:xfrm rot="-1193537">
            <a:off x="7351564" y="3903182"/>
            <a:ext cx="1776073" cy="1417058"/>
          </a:xfrm>
          <a:prstGeom prst="rect">
            <a:avLst/>
          </a:prstGeom>
          <a:noFill/>
          <a:ln>
            <a:noFill/>
          </a:ln>
        </p:spPr>
      </p:pic>
      <p:pic>
        <p:nvPicPr>
          <p:cNvPr id="1685" name="Google Shape;1685;p84"/>
          <p:cNvPicPr preferRelativeResize="0"/>
          <p:nvPr/>
        </p:nvPicPr>
        <p:blipFill>
          <a:blip r:embed="rId5">
            <a:alphaModFix/>
          </a:blip>
          <a:stretch>
            <a:fillRect/>
          </a:stretch>
        </p:blipFill>
        <p:spPr>
          <a:xfrm>
            <a:off x="6612638" y="1500163"/>
            <a:ext cx="2143125" cy="2143125"/>
          </a:xfrm>
          <a:prstGeom prst="rect">
            <a:avLst/>
          </a:prstGeom>
          <a:noFill/>
          <a:ln>
            <a:noFill/>
          </a:ln>
        </p:spPr>
      </p:pic>
      <p:pic>
        <p:nvPicPr>
          <p:cNvPr id="1686" name="Google Shape;1686;p84"/>
          <p:cNvPicPr preferRelativeResize="0"/>
          <p:nvPr/>
        </p:nvPicPr>
        <p:blipFill>
          <a:blip r:embed="rId5">
            <a:alphaModFix/>
          </a:blip>
          <a:stretch>
            <a:fillRect/>
          </a:stretch>
        </p:blipFill>
        <p:spPr>
          <a:xfrm>
            <a:off x="3661613" y="1712913"/>
            <a:ext cx="2068849" cy="2068849"/>
          </a:xfrm>
          <a:prstGeom prst="rect">
            <a:avLst/>
          </a:prstGeom>
          <a:noFill/>
          <a:ln>
            <a:noFill/>
          </a:ln>
        </p:spPr>
      </p:pic>
      <p:pic>
        <p:nvPicPr>
          <p:cNvPr id="1687" name="Google Shape;1687;p84"/>
          <p:cNvPicPr preferRelativeResize="0"/>
          <p:nvPr/>
        </p:nvPicPr>
        <p:blipFill>
          <a:blip r:embed="rId5">
            <a:alphaModFix/>
          </a:blip>
          <a:stretch>
            <a:fillRect/>
          </a:stretch>
        </p:blipFill>
        <p:spPr>
          <a:xfrm>
            <a:off x="912825" y="1712915"/>
            <a:ext cx="2143125" cy="2143125"/>
          </a:xfrm>
          <a:prstGeom prst="rect">
            <a:avLst/>
          </a:prstGeom>
          <a:noFill/>
          <a:ln>
            <a:noFill/>
          </a:ln>
        </p:spPr>
      </p:pic>
      <p:sp>
        <p:nvSpPr>
          <p:cNvPr id="1688" name="Google Shape;1688;p84"/>
          <p:cNvSpPr txBox="1"/>
          <p:nvPr/>
        </p:nvSpPr>
        <p:spPr>
          <a:xfrm>
            <a:off x="1749338" y="1220325"/>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000" b="1"/>
              <a:t>A</a:t>
            </a:r>
            <a:endParaRPr sz="2000" b="1"/>
          </a:p>
        </p:txBody>
      </p:sp>
      <p:sp>
        <p:nvSpPr>
          <p:cNvPr id="1689" name="Google Shape;1689;p84"/>
          <p:cNvSpPr txBox="1"/>
          <p:nvPr/>
        </p:nvSpPr>
        <p:spPr>
          <a:xfrm>
            <a:off x="4460988" y="1220325"/>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000" b="1"/>
              <a:t>B</a:t>
            </a:r>
            <a:endParaRPr sz="2000" b="1"/>
          </a:p>
        </p:txBody>
      </p:sp>
      <p:sp>
        <p:nvSpPr>
          <p:cNvPr id="1690" name="Google Shape;1690;p84"/>
          <p:cNvSpPr txBox="1"/>
          <p:nvPr/>
        </p:nvSpPr>
        <p:spPr>
          <a:xfrm>
            <a:off x="7515663" y="1142638"/>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000" b="1"/>
              <a:t>C</a:t>
            </a:r>
            <a:endParaRPr sz="2000" b="1"/>
          </a:p>
        </p:txBody>
      </p:sp>
      <p:cxnSp>
        <p:nvCxnSpPr>
          <p:cNvPr id="1691" name="Google Shape;1691;p84"/>
          <p:cNvCxnSpPr/>
          <p:nvPr/>
        </p:nvCxnSpPr>
        <p:spPr>
          <a:xfrm rot="10800000">
            <a:off x="1309088" y="2787150"/>
            <a:ext cx="689100" cy="7200"/>
          </a:xfrm>
          <a:prstGeom prst="straightConnector1">
            <a:avLst/>
          </a:prstGeom>
          <a:noFill/>
          <a:ln w="38100" cap="flat" cmpd="sng">
            <a:solidFill>
              <a:schemeClr val="dk2"/>
            </a:solidFill>
            <a:prstDash val="solid"/>
            <a:round/>
            <a:headEnd type="none" w="med" len="med"/>
            <a:tailEnd type="triangle" w="med" len="med"/>
          </a:ln>
        </p:spPr>
      </p:cxnSp>
      <p:cxnSp>
        <p:nvCxnSpPr>
          <p:cNvPr id="1692" name="Google Shape;1692;p84"/>
          <p:cNvCxnSpPr/>
          <p:nvPr/>
        </p:nvCxnSpPr>
        <p:spPr>
          <a:xfrm rot="10800000" flipH="1">
            <a:off x="7698013" y="2170650"/>
            <a:ext cx="671700" cy="401100"/>
          </a:xfrm>
          <a:prstGeom prst="straightConnector1">
            <a:avLst/>
          </a:prstGeom>
          <a:noFill/>
          <a:ln w="38100" cap="flat" cmpd="sng">
            <a:solidFill>
              <a:schemeClr val="dk2"/>
            </a:solidFill>
            <a:prstDash val="solid"/>
            <a:round/>
            <a:headEnd type="none" w="med" len="med"/>
            <a:tailEnd type="triangle" w="med" len="med"/>
          </a:ln>
        </p:spPr>
      </p:cxnSp>
      <p:cxnSp>
        <p:nvCxnSpPr>
          <p:cNvPr id="1693" name="Google Shape;1693;p84"/>
          <p:cNvCxnSpPr/>
          <p:nvPr/>
        </p:nvCxnSpPr>
        <p:spPr>
          <a:xfrm flipH="1">
            <a:off x="4704450" y="2743700"/>
            <a:ext cx="5400" cy="744300"/>
          </a:xfrm>
          <a:prstGeom prst="straightConnector1">
            <a:avLst/>
          </a:prstGeom>
          <a:noFill/>
          <a:ln w="38100" cap="flat" cmpd="sng">
            <a:solidFill>
              <a:schemeClr val="dk2"/>
            </a:solidFill>
            <a:prstDash val="solid"/>
            <a:round/>
            <a:headEnd type="none" w="med" len="med"/>
            <a:tailEnd type="triangle" w="med" len="med"/>
          </a:ln>
        </p:spPr>
      </p:cxnSp>
      <p:cxnSp>
        <p:nvCxnSpPr>
          <p:cNvPr id="1694" name="Google Shape;1694;p84"/>
          <p:cNvCxnSpPr/>
          <p:nvPr/>
        </p:nvCxnSpPr>
        <p:spPr>
          <a:xfrm>
            <a:off x="1997750" y="2821338"/>
            <a:ext cx="105300" cy="430200"/>
          </a:xfrm>
          <a:prstGeom prst="straightConnector1">
            <a:avLst/>
          </a:prstGeom>
          <a:noFill/>
          <a:ln w="38100" cap="flat" cmpd="sng">
            <a:solidFill>
              <a:schemeClr val="dk2"/>
            </a:solidFill>
            <a:prstDash val="solid"/>
            <a:round/>
            <a:headEnd type="none" w="med" len="med"/>
            <a:tailEnd type="triangle" w="med" len="med"/>
          </a:ln>
        </p:spPr>
      </p:cxnSp>
      <p:cxnSp>
        <p:nvCxnSpPr>
          <p:cNvPr id="1695" name="Google Shape;1695;p84"/>
          <p:cNvCxnSpPr/>
          <p:nvPr/>
        </p:nvCxnSpPr>
        <p:spPr>
          <a:xfrm rot="10800000">
            <a:off x="4366500" y="2660388"/>
            <a:ext cx="342900" cy="81300"/>
          </a:xfrm>
          <a:prstGeom prst="straightConnector1">
            <a:avLst/>
          </a:prstGeom>
          <a:noFill/>
          <a:ln w="38100" cap="flat" cmpd="sng">
            <a:solidFill>
              <a:schemeClr val="dk2"/>
            </a:solidFill>
            <a:prstDash val="solid"/>
            <a:round/>
            <a:headEnd type="none" w="med" len="med"/>
            <a:tailEnd type="triangle" w="med" len="med"/>
          </a:ln>
        </p:spPr>
      </p:cxnSp>
      <p:cxnSp>
        <p:nvCxnSpPr>
          <p:cNvPr id="1696" name="Google Shape;1696;p84"/>
          <p:cNvCxnSpPr/>
          <p:nvPr/>
        </p:nvCxnSpPr>
        <p:spPr>
          <a:xfrm flipH="1">
            <a:off x="7271863" y="2525375"/>
            <a:ext cx="425700" cy="202500"/>
          </a:xfrm>
          <a:prstGeom prst="straightConnector1">
            <a:avLst/>
          </a:prstGeom>
          <a:noFill/>
          <a:ln w="38100" cap="flat" cmpd="sng">
            <a:solidFill>
              <a:schemeClr val="dk2"/>
            </a:solidFill>
            <a:prstDash val="solid"/>
            <a:round/>
            <a:headEnd type="none" w="med" len="med"/>
            <a:tailEnd type="triangle" w="med" len="med"/>
          </a:ln>
        </p:spPr>
      </p:cxnSp>
      <p:sp>
        <p:nvSpPr>
          <p:cNvPr id="1697" name="Google Shape;1697;p84"/>
          <p:cNvSpPr txBox="1"/>
          <p:nvPr/>
        </p:nvSpPr>
        <p:spPr>
          <a:xfrm>
            <a:off x="115750" y="305575"/>
            <a:ext cx="1749300" cy="1077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5800">
                <a:solidFill>
                  <a:srgbClr val="351C75"/>
                </a:solidFill>
                <a:latin typeface="Black And White Picture"/>
                <a:ea typeface="Black And White Picture"/>
                <a:cs typeface="Black And White Picture"/>
                <a:sym typeface="Black And White Picture"/>
              </a:rPr>
              <a:t>M34</a:t>
            </a:r>
            <a:endParaRPr/>
          </a:p>
        </p:txBody>
      </p:sp>
      <p:sp>
        <p:nvSpPr>
          <p:cNvPr id="1698" name="Google Shape;1698;p84"/>
          <p:cNvSpPr txBox="1"/>
          <p:nvPr/>
        </p:nvSpPr>
        <p:spPr>
          <a:xfrm>
            <a:off x="5931625" y="801950"/>
            <a:ext cx="1231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702"/>
        <p:cNvGrpSpPr/>
        <p:nvPr/>
      </p:nvGrpSpPr>
      <p:grpSpPr>
        <a:xfrm>
          <a:off x="0" y="0"/>
          <a:ext cx="0" cy="0"/>
          <a:chOff x="0" y="0"/>
          <a:chExt cx="0" cy="0"/>
        </a:xfrm>
      </p:grpSpPr>
      <p:sp>
        <p:nvSpPr>
          <p:cNvPr id="1703" name="Google Shape;1703;p85"/>
          <p:cNvSpPr txBox="1"/>
          <p:nvPr/>
        </p:nvSpPr>
        <p:spPr>
          <a:xfrm>
            <a:off x="3740725" y="1712925"/>
            <a:ext cx="462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704" name="Google Shape;1704;p85"/>
          <p:cNvSpPr txBox="1"/>
          <p:nvPr/>
        </p:nvSpPr>
        <p:spPr>
          <a:xfrm>
            <a:off x="2809775" y="60150"/>
            <a:ext cx="40935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3600">
                <a:solidFill>
                  <a:srgbClr val="351C75"/>
                </a:solidFill>
                <a:latin typeface="Black And White Picture"/>
                <a:ea typeface="Black And White Picture"/>
                <a:cs typeface="Black And White Picture"/>
                <a:sym typeface="Black And White Picture"/>
              </a:rPr>
              <a:t>Quelle heure est-t-il?</a:t>
            </a:r>
            <a:endParaRPr sz="3600">
              <a:solidFill>
                <a:srgbClr val="351C75"/>
              </a:solidFill>
              <a:latin typeface="Black And White Picture"/>
              <a:ea typeface="Black And White Picture"/>
              <a:cs typeface="Black And White Picture"/>
              <a:sym typeface="Black And White Picture"/>
            </a:endParaRPr>
          </a:p>
        </p:txBody>
      </p:sp>
      <p:pic>
        <p:nvPicPr>
          <p:cNvPr id="1705" name="Google Shape;1705;p85"/>
          <p:cNvPicPr preferRelativeResize="0"/>
          <p:nvPr/>
        </p:nvPicPr>
        <p:blipFill>
          <a:blip r:embed="rId3">
            <a:alphaModFix/>
          </a:blip>
          <a:stretch>
            <a:fillRect/>
          </a:stretch>
        </p:blipFill>
        <p:spPr>
          <a:xfrm rot="4112822">
            <a:off x="-181656" y="-107153"/>
            <a:ext cx="2018816" cy="2202981"/>
          </a:xfrm>
          <a:prstGeom prst="rect">
            <a:avLst/>
          </a:prstGeom>
          <a:noFill/>
          <a:ln>
            <a:noFill/>
          </a:ln>
        </p:spPr>
      </p:pic>
      <p:pic>
        <p:nvPicPr>
          <p:cNvPr id="1706" name="Google Shape;1706;p85"/>
          <p:cNvPicPr preferRelativeResize="0"/>
          <p:nvPr/>
        </p:nvPicPr>
        <p:blipFill>
          <a:blip r:embed="rId4">
            <a:alphaModFix/>
          </a:blip>
          <a:stretch>
            <a:fillRect/>
          </a:stretch>
        </p:blipFill>
        <p:spPr>
          <a:xfrm rot="-1193537">
            <a:off x="7351564" y="3903182"/>
            <a:ext cx="1776073" cy="1417058"/>
          </a:xfrm>
          <a:prstGeom prst="rect">
            <a:avLst/>
          </a:prstGeom>
          <a:noFill/>
          <a:ln>
            <a:noFill/>
          </a:ln>
        </p:spPr>
      </p:pic>
      <p:pic>
        <p:nvPicPr>
          <p:cNvPr id="1707" name="Google Shape;1707;p85"/>
          <p:cNvPicPr preferRelativeResize="0"/>
          <p:nvPr/>
        </p:nvPicPr>
        <p:blipFill>
          <a:blip r:embed="rId5">
            <a:alphaModFix/>
          </a:blip>
          <a:stretch>
            <a:fillRect/>
          </a:stretch>
        </p:blipFill>
        <p:spPr>
          <a:xfrm>
            <a:off x="6612650" y="1675763"/>
            <a:ext cx="2143125" cy="2143125"/>
          </a:xfrm>
          <a:prstGeom prst="rect">
            <a:avLst/>
          </a:prstGeom>
          <a:noFill/>
          <a:ln>
            <a:noFill/>
          </a:ln>
        </p:spPr>
      </p:pic>
      <p:pic>
        <p:nvPicPr>
          <p:cNvPr id="1708" name="Google Shape;1708;p85"/>
          <p:cNvPicPr preferRelativeResize="0"/>
          <p:nvPr/>
        </p:nvPicPr>
        <p:blipFill>
          <a:blip r:embed="rId5">
            <a:alphaModFix/>
          </a:blip>
          <a:stretch>
            <a:fillRect/>
          </a:stretch>
        </p:blipFill>
        <p:spPr>
          <a:xfrm>
            <a:off x="3661613" y="1712913"/>
            <a:ext cx="2068849" cy="2068849"/>
          </a:xfrm>
          <a:prstGeom prst="rect">
            <a:avLst/>
          </a:prstGeom>
          <a:noFill/>
          <a:ln>
            <a:noFill/>
          </a:ln>
        </p:spPr>
      </p:pic>
      <p:pic>
        <p:nvPicPr>
          <p:cNvPr id="1709" name="Google Shape;1709;p85"/>
          <p:cNvPicPr preferRelativeResize="0"/>
          <p:nvPr/>
        </p:nvPicPr>
        <p:blipFill>
          <a:blip r:embed="rId5">
            <a:alphaModFix/>
          </a:blip>
          <a:stretch>
            <a:fillRect/>
          </a:stretch>
        </p:blipFill>
        <p:spPr>
          <a:xfrm>
            <a:off x="912825" y="1712915"/>
            <a:ext cx="2143125" cy="2143125"/>
          </a:xfrm>
          <a:prstGeom prst="rect">
            <a:avLst/>
          </a:prstGeom>
          <a:noFill/>
          <a:ln>
            <a:noFill/>
          </a:ln>
        </p:spPr>
      </p:pic>
      <p:sp>
        <p:nvSpPr>
          <p:cNvPr id="1710" name="Google Shape;1710;p85"/>
          <p:cNvSpPr txBox="1"/>
          <p:nvPr/>
        </p:nvSpPr>
        <p:spPr>
          <a:xfrm>
            <a:off x="1749338" y="1220325"/>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000" b="1"/>
              <a:t>A</a:t>
            </a:r>
            <a:endParaRPr sz="2000" b="1"/>
          </a:p>
        </p:txBody>
      </p:sp>
      <p:sp>
        <p:nvSpPr>
          <p:cNvPr id="1711" name="Google Shape;1711;p85"/>
          <p:cNvSpPr txBox="1"/>
          <p:nvPr/>
        </p:nvSpPr>
        <p:spPr>
          <a:xfrm>
            <a:off x="4460988" y="1220325"/>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000" b="1"/>
              <a:t>B</a:t>
            </a:r>
            <a:endParaRPr sz="2000" b="1"/>
          </a:p>
        </p:txBody>
      </p:sp>
      <p:sp>
        <p:nvSpPr>
          <p:cNvPr id="1712" name="Google Shape;1712;p85"/>
          <p:cNvSpPr txBox="1"/>
          <p:nvPr/>
        </p:nvSpPr>
        <p:spPr>
          <a:xfrm>
            <a:off x="7515663" y="1142638"/>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000" b="1"/>
              <a:t>C</a:t>
            </a:r>
            <a:endParaRPr sz="2000" b="1"/>
          </a:p>
        </p:txBody>
      </p:sp>
      <p:cxnSp>
        <p:nvCxnSpPr>
          <p:cNvPr id="1713" name="Google Shape;1713;p85"/>
          <p:cNvCxnSpPr/>
          <p:nvPr/>
        </p:nvCxnSpPr>
        <p:spPr>
          <a:xfrm rot="10800000">
            <a:off x="1359788" y="2787175"/>
            <a:ext cx="638400" cy="7200"/>
          </a:xfrm>
          <a:prstGeom prst="straightConnector1">
            <a:avLst/>
          </a:prstGeom>
          <a:noFill/>
          <a:ln w="38100" cap="flat" cmpd="sng">
            <a:solidFill>
              <a:schemeClr val="dk2"/>
            </a:solidFill>
            <a:prstDash val="solid"/>
            <a:round/>
            <a:headEnd type="none" w="med" len="med"/>
            <a:tailEnd type="triangle" w="med" len="med"/>
          </a:ln>
        </p:spPr>
      </p:cxnSp>
      <p:cxnSp>
        <p:nvCxnSpPr>
          <p:cNvPr id="1714" name="Google Shape;1714;p85"/>
          <p:cNvCxnSpPr/>
          <p:nvPr/>
        </p:nvCxnSpPr>
        <p:spPr>
          <a:xfrm rot="10800000" flipH="1">
            <a:off x="7698013" y="2356350"/>
            <a:ext cx="621000" cy="378900"/>
          </a:xfrm>
          <a:prstGeom prst="straightConnector1">
            <a:avLst/>
          </a:prstGeom>
          <a:noFill/>
          <a:ln w="38100" cap="flat" cmpd="sng">
            <a:solidFill>
              <a:schemeClr val="dk2"/>
            </a:solidFill>
            <a:prstDash val="solid"/>
            <a:round/>
            <a:headEnd type="none" w="med" len="med"/>
            <a:tailEnd type="triangle" w="med" len="med"/>
          </a:ln>
        </p:spPr>
      </p:cxnSp>
      <p:cxnSp>
        <p:nvCxnSpPr>
          <p:cNvPr id="1715" name="Google Shape;1715;p85"/>
          <p:cNvCxnSpPr/>
          <p:nvPr/>
        </p:nvCxnSpPr>
        <p:spPr>
          <a:xfrm flipH="1">
            <a:off x="4695738" y="2735250"/>
            <a:ext cx="14100" cy="719100"/>
          </a:xfrm>
          <a:prstGeom prst="straightConnector1">
            <a:avLst/>
          </a:prstGeom>
          <a:noFill/>
          <a:ln w="38100" cap="flat" cmpd="sng">
            <a:solidFill>
              <a:schemeClr val="dk2"/>
            </a:solidFill>
            <a:prstDash val="solid"/>
            <a:round/>
            <a:headEnd type="none" w="med" len="med"/>
            <a:tailEnd type="triangle" w="med" len="med"/>
          </a:ln>
        </p:spPr>
      </p:cxnSp>
      <p:cxnSp>
        <p:nvCxnSpPr>
          <p:cNvPr id="1716" name="Google Shape;1716;p85"/>
          <p:cNvCxnSpPr/>
          <p:nvPr/>
        </p:nvCxnSpPr>
        <p:spPr>
          <a:xfrm flipH="1">
            <a:off x="1866500" y="2821350"/>
            <a:ext cx="158400" cy="371100"/>
          </a:xfrm>
          <a:prstGeom prst="straightConnector1">
            <a:avLst/>
          </a:prstGeom>
          <a:noFill/>
          <a:ln w="38100" cap="flat" cmpd="sng">
            <a:solidFill>
              <a:schemeClr val="dk2"/>
            </a:solidFill>
            <a:prstDash val="solid"/>
            <a:round/>
            <a:headEnd type="none" w="med" len="med"/>
            <a:tailEnd type="triangle" w="med" len="med"/>
          </a:ln>
        </p:spPr>
      </p:cxnSp>
      <p:cxnSp>
        <p:nvCxnSpPr>
          <p:cNvPr id="1717" name="Google Shape;1717;p85"/>
          <p:cNvCxnSpPr/>
          <p:nvPr/>
        </p:nvCxnSpPr>
        <p:spPr>
          <a:xfrm rot="10800000">
            <a:off x="4383288" y="2651838"/>
            <a:ext cx="326100" cy="83400"/>
          </a:xfrm>
          <a:prstGeom prst="straightConnector1">
            <a:avLst/>
          </a:prstGeom>
          <a:noFill/>
          <a:ln w="38100" cap="flat" cmpd="sng">
            <a:solidFill>
              <a:schemeClr val="dk2"/>
            </a:solidFill>
            <a:prstDash val="solid"/>
            <a:round/>
            <a:headEnd type="none" w="med" len="med"/>
            <a:tailEnd type="triangle" w="med" len="med"/>
          </a:ln>
        </p:spPr>
      </p:cxnSp>
      <p:cxnSp>
        <p:nvCxnSpPr>
          <p:cNvPr id="1718" name="Google Shape;1718;p85"/>
          <p:cNvCxnSpPr/>
          <p:nvPr/>
        </p:nvCxnSpPr>
        <p:spPr>
          <a:xfrm flipH="1">
            <a:off x="7330963" y="2735250"/>
            <a:ext cx="366600" cy="153300"/>
          </a:xfrm>
          <a:prstGeom prst="straightConnector1">
            <a:avLst/>
          </a:prstGeom>
          <a:noFill/>
          <a:ln w="38100" cap="flat" cmpd="sng">
            <a:solidFill>
              <a:schemeClr val="dk2"/>
            </a:solidFill>
            <a:prstDash val="solid"/>
            <a:round/>
            <a:headEnd type="none" w="med" len="med"/>
            <a:tailEnd type="triangle" w="med" len="med"/>
          </a:ln>
        </p:spPr>
      </p:cxnSp>
      <p:sp>
        <p:nvSpPr>
          <p:cNvPr id="1719" name="Google Shape;1719;p85"/>
          <p:cNvSpPr txBox="1"/>
          <p:nvPr/>
        </p:nvSpPr>
        <p:spPr>
          <a:xfrm>
            <a:off x="1037000" y="3829975"/>
            <a:ext cx="1659300" cy="861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200">
                <a:latin typeface="Comic Sans MS"/>
                <a:ea typeface="Comic Sans MS"/>
                <a:cs typeface="Comic Sans MS"/>
                <a:sym typeface="Comic Sans MS"/>
              </a:rPr>
              <a:t>6H45 OU</a:t>
            </a:r>
            <a:endParaRPr sz="2200">
              <a:latin typeface="Comic Sans MS"/>
              <a:ea typeface="Comic Sans MS"/>
              <a:cs typeface="Comic Sans MS"/>
              <a:sym typeface="Comic Sans MS"/>
            </a:endParaRPr>
          </a:p>
          <a:p>
            <a:pPr marL="0" lvl="0" indent="0" algn="ctr" rtl="0">
              <a:spcBef>
                <a:spcPts val="0"/>
              </a:spcBef>
              <a:spcAft>
                <a:spcPts val="0"/>
              </a:spcAft>
              <a:buNone/>
            </a:pPr>
            <a:r>
              <a:rPr lang="fr" sz="2200">
                <a:latin typeface="Comic Sans MS"/>
                <a:ea typeface="Comic Sans MS"/>
                <a:cs typeface="Comic Sans MS"/>
                <a:sym typeface="Comic Sans MS"/>
              </a:rPr>
              <a:t>18H45 </a:t>
            </a:r>
            <a:endParaRPr sz="2700">
              <a:latin typeface="Comic Sans MS"/>
              <a:ea typeface="Comic Sans MS"/>
              <a:cs typeface="Comic Sans MS"/>
              <a:sym typeface="Comic Sans MS"/>
            </a:endParaRPr>
          </a:p>
        </p:txBody>
      </p:sp>
      <p:sp>
        <p:nvSpPr>
          <p:cNvPr id="1720" name="Google Shape;1720;p85"/>
          <p:cNvSpPr txBox="1"/>
          <p:nvPr/>
        </p:nvSpPr>
        <p:spPr>
          <a:xfrm>
            <a:off x="3866388" y="3829975"/>
            <a:ext cx="1659300" cy="92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600">
                <a:latin typeface="Comic Sans MS"/>
                <a:ea typeface="Comic Sans MS"/>
                <a:cs typeface="Comic Sans MS"/>
                <a:sym typeface="Comic Sans MS"/>
              </a:rPr>
              <a:t> </a:t>
            </a:r>
            <a:r>
              <a:rPr lang="fr" sz="2200">
                <a:solidFill>
                  <a:srgbClr val="FF0000"/>
                </a:solidFill>
                <a:latin typeface="Comic Sans MS"/>
                <a:ea typeface="Comic Sans MS"/>
                <a:cs typeface="Comic Sans MS"/>
                <a:sym typeface="Comic Sans MS"/>
              </a:rPr>
              <a:t>9H30 OU</a:t>
            </a:r>
            <a:endParaRPr sz="2200">
              <a:solidFill>
                <a:srgbClr val="FF0000"/>
              </a:solidFill>
              <a:latin typeface="Comic Sans MS"/>
              <a:ea typeface="Comic Sans MS"/>
              <a:cs typeface="Comic Sans MS"/>
              <a:sym typeface="Comic Sans MS"/>
            </a:endParaRPr>
          </a:p>
          <a:p>
            <a:pPr marL="0" lvl="0" indent="0" algn="ctr" rtl="0">
              <a:spcBef>
                <a:spcPts val="0"/>
              </a:spcBef>
              <a:spcAft>
                <a:spcPts val="0"/>
              </a:spcAft>
              <a:buNone/>
            </a:pPr>
            <a:r>
              <a:rPr lang="fr" sz="2200">
                <a:solidFill>
                  <a:srgbClr val="FF0000"/>
                </a:solidFill>
                <a:latin typeface="Comic Sans MS"/>
                <a:ea typeface="Comic Sans MS"/>
                <a:cs typeface="Comic Sans MS"/>
                <a:sym typeface="Comic Sans MS"/>
              </a:rPr>
              <a:t>21H30</a:t>
            </a:r>
            <a:endParaRPr sz="2200">
              <a:solidFill>
                <a:srgbClr val="FF0000"/>
              </a:solidFill>
              <a:latin typeface="Comic Sans MS"/>
              <a:ea typeface="Comic Sans MS"/>
              <a:cs typeface="Comic Sans MS"/>
              <a:sym typeface="Comic Sans MS"/>
            </a:endParaRPr>
          </a:p>
        </p:txBody>
      </p:sp>
      <p:sp>
        <p:nvSpPr>
          <p:cNvPr id="1721" name="Google Shape;1721;p85"/>
          <p:cNvSpPr txBox="1"/>
          <p:nvPr/>
        </p:nvSpPr>
        <p:spPr>
          <a:xfrm>
            <a:off x="6854563" y="3755300"/>
            <a:ext cx="1659300" cy="861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200">
                <a:solidFill>
                  <a:srgbClr val="FF0000"/>
                </a:solidFill>
                <a:latin typeface="Comic Sans MS"/>
                <a:ea typeface="Comic Sans MS"/>
                <a:cs typeface="Comic Sans MS"/>
                <a:sym typeface="Comic Sans MS"/>
              </a:rPr>
              <a:t>8H10 OU</a:t>
            </a:r>
            <a:endParaRPr sz="2200">
              <a:solidFill>
                <a:srgbClr val="FF0000"/>
              </a:solidFill>
              <a:latin typeface="Comic Sans MS"/>
              <a:ea typeface="Comic Sans MS"/>
              <a:cs typeface="Comic Sans MS"/>
              <a:sym typeface="Comic Sans MS"/>
            </a:endParaRPr>
          </a:p>
          <a:p>
            <a:pPr marL="0" lvl="0" indent="0" algn="ctr" rtl="0">
              <a:spcBef>
                <a:spcPts val="0"/>
              </a:spcBef>
              <a:spcAft>
                <a:spcPts val="0"/>
              </a:spcAft>
              <a:buNone/>
            </a:pPr>
            <a:r>
              <a:rPr lang="fr" sz="2200">
                <a:latin typeface="Comic Sans MS"/>
                <a:ea typeface="Comic Sans MS"/>
                <a:cs typeface="Comic Sans MS"/>
                <a:sym typeface="Comic Sans MS"/>
              </a:rPr>
              <a:t>20H10 </a:t>
            </a:r>
            <a:endParaRPr sz="2700">
              <a:latin typeface="Comic Sans MS"/>
              <a:ea typeface="Comic Sans MS"/>
              <a:cs typeface="Comic Sans MS"/>
              <a:sym typeface="Comic Sans MS"/>
            </a:endParaRPr>
          </a:p>
        </p:txBody>
      </p:sp>
      <p:sp>
        <p:nvSpPr>
          <p:cNvPr id="1722" name="Google Shape;1722;p85"/>
          <p:cNvSpPr txBox="1"/>
          <p:nvPr/>
        </p:nvSpPr>
        <p:spPr>
          <a:xfrm rot="-2036774">
            <a:off x="82742" y="883542"/>
            <a:ext cx="3312592" cy="89263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3200">
                <a:solidFill>
                  <a:srgbClr val="FF0000"/>
                </a:solidFill>
                <a:latin typeface="Finger Paint"/>
                <a:ea typeface="Finger Paint"/>
                <a:cs typeface="Finger Paint"/>
                <a:sym typeface="Finger Paint"/>
              </a:rPr>
              <a:t>CORRECTION</a:t>
            </a:r>
            <a:endParaRPr sz="3200">
              <a:solidFill>
                <a:srgbClr val="FF0000"/>
              </a:solidFill>
              <a:latin typeface="Finger Paint"/>
              <a:ea typeface="Finger Paint"/>
              <a:cs typeface="Finger Paint"/>
              <a:sym typeface="Finger Paint"/>
            </a:endParaRPr>
          </a:p>
          <a:p>
            <a:pPr marL="0" lvl="0" indent="0" algn="l" rtl="0">
              <a:spcBef>
                <a:spcPts val="0"/>
              </a:spcBef>
              <a:spcAft>
                <a:spcPts val="0"/>
              </a:spcAft>
              <a:buNone/>
            </a:pPr>
            <a:endParaRPr/>
          </a:p>
        </p:txBody>
      </p:sp>
      <p:sp>
        <p:nvSpPr>
          <p:cNvPr id="1723" name="Google Shape;1723;p85"/>
          <p:cNvSpPr txBox="1"/>
          <p:nvPr/>
        </p:nvSpPr>
        <p:spPr>
          <a:xfrm>
            <a:off x="115750" y="253725"/>
            <a:ext cx="1749300" cy="1077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5800">
                <a:solidFill>
                  <a:srgbClr val="351C75"/>
                </a:solidFill>
                <a:latin typeface="Black And White Picture"/>
                <a:ea typeface="Black And White Picture"/>
                <a:cs typeface="Black And White Picture"/>
                <a:sym typeface="Black And White Picture"/>
              </a:rPr>
              <a:t>M34</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7"/>
          <p:cNvSpPr txBox="1"/>
          <p:nvPr/>
        </p:nvSpPr>
        <p:spPr>
          <a:xfrm>
            <a:off x="3740725" y="1712925"/>
            <a:ext cx="462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02" name="Google Shape;102;p17"/>
          <p:cNvSpPr txBox="1"/>
          <p:nvPr/>
        </p:nvSpPr>
        <p:spPr>
          <a:xfrm>
            <a:off x="2809775" y="60150"/>
            <a:ext cx="40935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3600">
                <a:solidFill>
                  <a:srgbClr val="351C75"/>
                </a:solidFill>
                <a:latin typeface="Black And White Picture"/>
                <a:ea typeface="Black And White Picture"/>
                <a:cs typeface="Black And White Picture"/>
                <a:sym typeface="Black And White Picture"/>
              </a:rPr>
              <a:t>Quelle heure est-t-il?</a:t>
            </a:r>
            <a:endParaRPr sz="3600">
              <a:solidFill>
                <a:srgbClr val="351C75"/>
              </a:solidFill>
              <a:latin typeface="Black And White Picture"/>
              <a:ea typeface="Black And White Picture"/>
              <a:cs typeface="Black And White Picture"/>
              <a:sym typeface="Black And White Picture"/>
            </a:endParaRPr>
          </a:p>
        </p:txBody>
      </p:sp>
      <p:pic>
        <p:nvPicPr>
          <p:cNvPr id="103" name="Google Shape;103;p17"/>
          <p:cNvPicPr preferRelativeResize="0"/>
          <p:nvPr/>
        </p:nvPicPr>
        <p:blipFill>
          <a:blip r:embed="rId3">
            <a:alphaModFix/>
          </a:blip>
          <a:stretch>
            <a:fillRect/>
          </a:stretch>
        </p:blipFill>
        <p:spPr>
          <a:xfrm rot="4112822">
            <a:off x="-181656" y="-107153"/>
            <a:ext cx="2018816" cy="2202981"/>
          </a:xfrm>
          <a:prstGeom prst="rect">
            <a:avLst/>
          </a:prstGeom>
          <a:noFill/>
          <a:ln>
            <a:noFill/>
          </a:ln>
        </p:spPr>
      </p:pic>
      <p:pic>
        <p:nvPicPr>
          <p:cNvPr id="104" name="Google Shape;104;p17"/>
          <p:cNvPicPr preferRelativeResize="0"/>
          <p:nvPr/>
        </p:nvPicPr>
        <p:blipFill>
          <a:blip r:embed="rId4">
            <a:alphaModFix/>
          </a:blip>
          <a:stretch>
            <a:fillRect/>
          </a:stretch>
        </p:blipFill>
        <p:spPr>
          <a:xfrm rot="-1193537">
            <a:off x="7351564" y="3903182"/>
            <a:ext cx="1776073" cy="1417058"/>
          </a:xfrm>
          <a:prstGeom prst="rect">
            <a:avLst/>
          </a:prstGeom>
          <a:noFill/>
          <a:ln>
            <a:noFill/>
          </a:ln>
        </p:spPr>
      </p:pic>
      <p:pic>
        <p:nvPicPr>
          <p:cNvPr id="105" name="Google Shape;105;p17"/>
          <p:cNvPicPr preferRelativeResize="0"/>
          <p:nvPr/>
        </p:nvPicPr>
        <p:blipFill>
          <a:blip r:embed="rId5">
            <a:alphaModFix/>
          </a:blip>
          <a:stretch>
            <a:fillRect/>
          </a:stretch>
        </p:blipFill>
        <p:spPr>
          <a:xfrm>
            <a:off x="6612638" y="1500163"/>
            <a:ext cx="2143125" cy="2143125"/>
          </a:xfrm>
          <a:prstGeom prst="rect">
            <a:avLst/>
          </a:prstGeom>
          <a:noFill/>
          <a:ln>
            <a:noFill/>
          </a:ln>
        </p:spPr>
      </p:pic>
      <p:pic>
        <p:nvPicPr>
          <p:cNvPr id="106" name="Google Shape;106;p17"/>
          <p:cNvPicPr preferRelativeResize="0"/>
          <p:nvPr/>
        </p:nvPicPr>
        <p:blipFill>
          <a:blip r:embed="rId5">
            <a:alphaModFix/>
          </a:blip>
          <a:stretch>
            <a:fillRect/>
          </a:stretch>
        </p:blipFill>
        <p:spPr>
          <a:xfrm>
            <a:off x="3661613" y="1712913"/>
            <a:ext cx="2068849" cy="2068849"/>
          </a:xfrm>
          <a:prstGeom prst="rect">
            <a:avLst/>
          </a:prstGeom>
          <a:noFill/>
          <a:ln>
            <a:noFill/>
          </a:ln>
        </p:spPr>
      </p:pic>
      <p:pic>
        <p:nvPicPr>
          <p:cNvPr id="107" name="Google Shape;107;p17"/>
          <p:cNvPicPr preferRelativeResize="0"/>
          <p:nvPr/>
        </p:nvPicPr>
        <p:blipFill>
          <a:blip r:embed="rId5">
            <a:alphaModFix/>
          </a:blip>
          <a:stretch>
            <a:fillRect/>
          </a:stretch>
        </p:blipFill>
        <p:spPr>
          <a:xfrm>
            <a:off x="912825" y="1712915"/>
            <a:ext cx="2143125" cy="2143125"/>
          </a:xfrm>
          <a:prstGeom prst="rect">
            <a:avLst/>
          </a:prstGeom>
          <a:noFill/>
          <a:ln>
            <a:noFill/>
          </a:ln>
        </p:spPr>
      </p:pic>
      <p:cxnSp>
        <p:nvCxnSpPr>
          <p:cNvPr id="108" name="Google Shape;108;p17"/>
          <p:cNvCxnSpPr/>
          <p:nvPr/>
        </p:nvCxnSpPr>
        <p:spPr>
          <a:xfrm rot="10800000">
            <a:off x="1977250" y="2032450"/>
            <a:ext cx="27600" cy="746700"/>
          </a:xfrm>
          <a:prstGeom prst="straightConnector1">
            <a:avLst/>
          </a:prstGeom>
          <a:noFill/>
          <a:ln w="38100" cap="flat" cmpd="sng">
            <a:solidFill>
              <a:schemeClr val="dk2"/>
            </a:solidFill>
            <a:prstDash val="solid"/>
            <a:round/>
            <a:headEnd type="none" w="med" len="med"/>
            <a:tailEnd type="triangle" w="med" len="med"/>
          </a:ln>
        </p:spPr>
      </p:cxnSp>
      <p:cxnSp>
        <p:nvCxnSpPr>
          <p:cNvPr id="109" name="Google Shape;109;p17"/>
          <p:cNvCxnSpPr/>
          <p:nvPr/>
        </p:nvCxnSpPr>
        <p:spPr>
          <a:xfrm rot="10800000">
            <a:off x="4682250" y="2032450"/>
            <a:ext cx="27600" cy="746700"/>
          </a:xfrm>
          <a:prstGeom prst="straightConnector1">
            <a:avLst/>
          </a:prstGeom>
          <a:noFill/>
          <a:ln w="38100" cap="flat" cmpd="sng">
            <a:solidFill>
              <a:schemeClr val="dk2"/>
            </a:solidFill>
            <a:prstDash val="solid"/>
            <a:round/>
            <a:headEnd type="none" w="med" len="med"/>
            <a:tailEnd type="triangle" w="med" len="med"/>
          </a:ln>
        </p:spPr>
      </p:cxnSp>
      <p:cxnSp>
        <p:nvCxnSpPr>
          <p:cNvPr id="110" name="Google Shape;110;p17"/>
          <p:cNvCxnSpPr/>
          <p:nvPr/>
        </p:nvCxnSpPr>
        <p:spPr>
          <a:xfrm rot="10800000" flipH="1">
            <a:off x="4687225" y="2317400"/>
            <a:ext cx="243900" cy="434100"/>
          </a:xfrm>
          <a:prstGeom prst="straightConnector1">
            <a:avLst/>
          </a:prstGeom>
          <a:noFill/>
          <a:ln w="38100" cap="flat" cmpd="sng">
            <a:solidFill>
              <a:schemeClr val="dk2"/>
            </a:solidFill>
            <a:prstDash val="solid"/>
            <a:round/>
            <a:headEnd type="none" w="med" len="med"/>
            <a:tailEnd type="triangle" w="med" len="med"/>
          </a:ln>
        </p:spPr>
      </p:cxnSp>
      <p:cxnSp>
        <p:nvCxnSpPr>
          <p:cNvPr id="111" name="Google Shape;111;p17"/>
          <p:cNvCxnSpPr/>
          <p:nvPr/>
        </p:nvCxnSpPr>
        <p:spPr>
          <a:xfrm rot="10800000">
            <a:off x="7670413" y="1825050"/>
            <a:ext cx="27600" cy="746700"/>
          </a:xfrm>
          <a:prstGeom prst="straightConnector1">
            <a:avLst/>
          </a:prstGeom>
          <a:noFill/>
          <a:ln w="38100" cap="flat" cmpd="sng">
            <a:solidFill>
              <a:schemeClr val="dk2"/>
            </a:solidFill>
            <a:prstDash val="solid"/>
            <a:round/>
            <a:headEnd type="none" w="med" len="med"/>
            <a:tailEnd type="triangle" w="med" len="med"/>
          </a:ln>
        </p:spPr>
      </p:cxnSp>
      <p:cxnSp>
        <p:nvCxnSpPr>
          <p:cNvPr id="112" name="Google Shape;112;p17"/>
          <p:cNvCxnSpPr/>
          <p:nvPr/>
        </p:nvCxnSpPr>
        <p:spPr>
          <a:xfrm>
            <a:off x="2004850" y="2784488"/>
            <a:ext cx="470100" cy="0"/>
          </a:xfrm>
          <a:prstGeom prst="straightConnector1">
            <a:avLst/>
          </a:prstGeom>
          <a:noFill/>
          <a:ln w="38100" cap="flat" cmpd="sng">
            <a:solidFill>
              <a:schemeClr val="dk2"/>
            </a:solidFill>
            <a:prstDash val="solid"/>
            <a:round/>
            <a:headEnd type="none" w="med" len="med"/>
            <a:tailEnd type="triangle" w="med" len="med"/>
          </a:ln>
        </p:spPr>
      </p:cxnSp>
      <p:sp>
        <p:nvSpPr>
          <p:cNvPr id="113" name="Google Shape;113;p17"/>
          <p:cNvSpPr txBox="1"/>
          <p:nvPr/>
        </p:nvSpPr>
        <p:spPr>
          <a:xfrm>
            <a:off x="1749338" y="1220325"/>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000" b="1"/>
              <a:t>A</a:t>
            </a:r>
            <a:endParaRPr sz="2000" b="1"/>
          </a:p>
        </p:txBody>
      </p:sp>
      <p:sp>
        <p:nvSpPr>
          <p:cNvPr id="114" name="Google Shape;114;p17"/>
          <p:cNvSpPr txBox="1"/>
          <p:nvPr/>
        </p:nvSpPr>
        <p:spPr>
          <a:xfrm>
            <a:off x="4460988" y="1220325"/>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000" b="1"/>
              <a:t>B</a:t>
            </a:r>
            <a:endParaRPr sz="2000" b="1"/>
          </a:p>
        </p:txBody>
      </p:sp>
      <p:sp>
        <p:nvSpPr>
          <p:cNvPr id="115" name="Google Shape;115;p17"/>
          <p:cNvSpPr txBox="1"/>
          <p:nvPr/>
        </p:nvSpPr>
        <p:spPr>
          <a:xfrm>
            <a:off x="7515663" y="1142638"/>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000" b="1"/>
              <a:t>C</a:t>
            </a:r>
            <a:endParaRPr sz="2000" b="1"/>
          </a:p>
        </p:txBody>
      </p:sp>
      <p:cxnSp>
        <p:nvCxnSpPr>
          <p:cNvPr id="116" name="Google Shape;116;p17"/>
          <p:cNvCxnSpPr/>
          <p:nvPr/>
        </p:nvCxnSpPr>
        <p:spPr>
          <a:xfrm flipH="1">
            <a:off x="7369525" y="2570025"/>
            <a:ext cx="300900" cy="250500"/>
          </a:xfrm>
          <a:prstGeom prst="straightConnector1">
            <a:avLst/>
          </a:prstGeom>
          <a:noFill/>
          <a:ln w="38100" cap="flat" cmpd="sng">
            <a:solidFill>
              <a:schemeClr val="dk2"/>
            </a:solidFill>
            <a:prstDash val="solid"/>
            <a:round/>
            <a:headEnd type="none" w="med" len="med"/>
            <a:tailEnd type="triangle" w="med" len="med"/>
          </a:ln>
        </p:spPr>
      </p:cxnSp>
      <p:sp>
        <p:nvSpPr>
          <p:cNvPr id="117" name="Google Shape;117;p17"/>
          <p:cNvSpPr txBox="1"/>
          <p:nvPr/>
        </p:nvSpPr>
        <p:spPr>
          <a:xfrm>
            <a:off x="1154738" y="3877575"/>
            <a:ext cx="16593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200">
                <a:latin typeface="Comic Sans MS"/>
                <a:ea typeface="Comic Sans MS"/>
                <a:cs typeface="Comic Sans MS"/>
                <a:sym typeface="Comic Sans MS"/>
              </a:rPr>
              <a:t> </a:t>
            </a:r>
            <a:r>
              <a:rPr lang="fr" sz="2200">
                <a:solidFill>
                  <a:srgbClr val="FF0000"/>
                </a:solidFill>
                <a:latin typeface="Comic Sans MS"/>
                <a:ea typeface="Comic Sans MS"/>
                <a:cs typeface="Comic Sans MS"/>
                <a:sym typeface="Comic Sans MS"/>
              </a:rPr>
              <a:t>3 heures</a:t>
            </a:r>
            <a:r>
              <a:rPr lang="fr" sz="2200">
                <a:latin typeface="Comic Sans MS"/>
                <a:ea typeface="Comic Sans MS"/>
                <a:cs typeface="Comic Sans MS"/>
                <a:sym typeface="Comic Sans MS"/>
              </a:rPr>
              <a:t> </a:t>
            </a:r>
            <a:endParaRPr sz="2700">
              <a:latin typeface="Comic Sans MS"/>
              <a:ea typeface="Comic Sans MS"/>
              <a:cs typeface="Comic Sans MS"/>
              <a:sym typeface="Comic Sans MS"/>
            </a:endParaRPr>
          </a:p>
        </p:txBody>
      </p:sp>
      <p:sp>
        <p:nvSpPr>
          <p:cNvPr id="118" name="Google Shape;118;p17"/>
          <p:cNvSpPr txBox="1"/>
          <p:nvPr/>
        </p:nvSpPr>
        <p:spPr>
          <a:xfrm>
            <a:off x="3866388" y="3829975"/>
            <a:ext cx="16593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200">
                <a:solidFill>
                  <a:srgbClr val="FF0000"/>
                </a:solidFill>
                <a:latin typeface="Comic Sans MS"/>
                <a:ea typeface="Comic Sans MS"/>
                <a:cs typeface="Comic Sans MS"/>
                <a:sym typeface="Comic Sans MS"/>
              </a:rPr>
              <a:t> 1 heure</a:t>
            </a:r>
            <a:r>
              <a:rPr lang="fr" sz="2200">
                <a:latin typeface="Comic Sans MS"/>
                <a:ea typeface="Comic Sans MS"/>
                <a:cs typeface="Comic Sans MS"/>
                <a:sym typeface="Comic Sans MS"/>
              </a:rPr>
              <a:t> </a:t>
            </a:r>
            <a:endParaRPr sz="2700">
              <a:latin typeface="Comic Sans MS"/>
              <a:ea typeface="Comic Sans MS"/>
              <a:cs typeface="Comic Sans MS"/>
              <a:sym typeface="Comic Sans MS"/>
            </a:endParaRPr>
          </a:p>
        </p:txBody>
      </p:sp>
      <p:sp>
        <p:nvSpPr>
          <p:cNvPr id="119" name="Google Shape;119;p17"/>
          <p:cNvSpPr txBox="1"/>
          <p:nvPr/>
        </p:nvSpPr>
        <p:spPr>
          <a:xfrm>
            <a:off x="6854563" y="3755300"/>
            <a:ext cx="16593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200">
                <a:latin typeface="Comic Sans MS"/>
                <a:ea typeface="Comic Sans MS"/>
                <a:cs typeface="Comic Sans MS"/>
                <a:sym typeface="Comic Sans MS"/>
              </a:rPr>
              <a:t> </a:t>
            </a:r>
            <a:r>
              <a:rPr lang="fr" sz="2200">
                <a:solidFill>
                  <a:srgbClr val="FF0000"/>
                </a:solidFill>
                <a:latin typeface="Comic Sans MS"/>
                <a:ea typeface="Comic Sans MS"/>
                <a:cs typeface="Comic Sans MS"/>
                <a:sym typeface="Comic Sans MS"/>
              </a:rPr>
              <a:t>8 heures </a:t>
            </a:r>
            <a:endParaRPr sz="2700">
              <a:solidFill>
                <a:srgbClr val="FF0000"/>
              </a:solidFill>
              <a:latin typeface="Comic Sans MS"/>
              <a:ea typeface="Comic Sans MS"/>
              <a:cs typeface="Comic Sans MS"/>
              <a:sym typeface="Comic Sans MS"/>
            </a:endParaRPr>
          </a:p>
        </p:txBody>
      </p:sp>
      <p:sp>
        <p:nvSpPr>
          <p:cNvPr id="120" name="Google Shape;120;p17"/>
          <p:cNvSpPr txBox="1"/>
          <p:nvPr/>
        </p:nvSpPr>
        <p:spPr>
          <a:xfrm rot="-976310">
            <a:off x="-38506" y="942509"/>
            <a:ext cx="3312696" cy="89287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3200">
                <a:solidFill>
                  <a:srgbClr val="FF0000"/>
                </a:solidFill>
                <a:latin typeface="Finger Paint"/>
                <a:ea typeface="Finger Paint"/>
                <a:cs typeface="Finger Paint"/>
                <a:sym typeface="Finger Paint"/>
              </a:rPr>
              <a:t>CORRECTION</a:t>
            </a:r>
            <a:endParaRPr sz="3200">
              <a:solidFill>
                <a:srgbClr val="FF0000"/>
              </a:solidFill>
              <a:latin typeface="Finger Paint"/>
              <a:ea typeface="Finger Paint"/>
              <a:cs typeface="Finger Paint"/>
              <a:sym typeface="Finger Paint"/>
            </a:endParaRPr>
          </a:p>
          <a:p>
            <a:pPr marL="0" lvl="0" indent="0" algn="l" rtl="0">
              <a:spcBef>
                <a:spcPts val="0"/>
              </a:spcBef>
              <a:spcAft>
                <a:spcPts val="0"/>
              </a:spcAft>
              <a:buNone/>
            </a:pPr>
            <a:endParaRPr/>
          </a:p>
        </p:txBody>
      </p:sp>
      <p:sp>
        <p:nvSpPr>
          <p:cNvPr id="121" name="Google Shape;121;p17"/>
          <p:cNvSpPr txBox="1"/>
          <p:nvPr/>
        </p:nvSpPr>
        <p:spPr>
          <a:xfrm>
            <a:off x="115750" y="305575"/>
            <a:ext cx="1749300" cy="1077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5800">
                <a:solidFill>
                  <a:srgbClr val="351C75"/>
                </a:solidFill>
                <a:latin typeface="Black And White Picture"/>
                <a:ea typeface="Black And White Picture"/>
                <a:cs typeface="Black And White Picture"/>
                <a:sym typeface="Black And White Picture"/>
              </a:rPr>
              <a:t>M0</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727"/>
        <p:cNvGrpSpPr/>
        <p:nvPr/>
      </p:nvGrpSpPr>
      <p:grpSpPr>
        <a:xfrm>
          <a:off x="0" y="0"/>
          <a:ext cx="0" cy="0"/>
          <a:chOff x="0" y="0"/>
          <a:chExt cx="0" cy="0"/>
        </a:xfrm>
      </p:grpSpPr>
      <p:sp>
        <p:nvSpPr>
          <p:cNvPr id="1728" name="Google Shape;1728;p86"/>
          <p:cNvSpPr txBox="1"/>
          <p:nvPr/>
        </p:nvSpPr>
        <p:spPr>
          <a:xfrm>
            <a:off x="3740725" y="1712925"/>
            <a:ext cx="462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729" name="Google Shape;1729;p86"/>
          <p:cNvSpPr txBox="1"/>
          <p:nvPr/>
        </p:nvSpPr>
        <p:spPr>
          <a:xfrm>
            <a:off x="2649288" y="63050"/>
            <a:ext cx="40935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3600">
                <a:solidFill>
                  <a:srgbClr val="351C75"/>
                </a:solidFill>
                <a:latin typeface="Black And White Picture"/>
                <a:ea typeface="Black And White Picture"/>
                <a:cs typeface="Black And White Picture"/>
                <a:sym typeface="Black And White Picture"/>
              </a:rPr>
              <a:t>Quelle heure est-t-il?</a:t>
            </a:r>
            <a:endParaRPr sz="3600">
              <a:solidFill>
                <a:srgbClr val="351C75"/>
              </a:solidFill>
              <a:latin typeface="Black And White Picture"/>
              <a:ea typeface="Black And White Picture"/>
              <a:cs typeface="Black And White Picture"/>
              <a:sym typeface="Black And White Picture"/>
            </a:endParaRPr>
          </a:p>
        </p:txBody>
      </p:sp>
      <p:pic>
        <p:nvPicPr>
          <p:cNvPr id="1730" name="Google Shape;1730;p86"/>
          <p:cNvPicPr preferRelativeResize="0"/>
          <p:nvPr/>
        </p:nvPicPr>
        <p:blipFill>
          <a:blip r:embed="rId3">
            <a:alphaModFix/>
          </a:blip>
          <a:stretch>
            <a:fillRect/>
          </a:stretch>
        </p:blipFill>
        <p:spPr>
          <a:xfrm rot="4112822">
            <a:off x="-184306" y="-201316"/>
            <a:ext cx="2018816" cy="2202981"/>
          </a:xfrm>
          <a:prstGeom prst="rect">
            <a:avLst/>
          </a:prstGeom>
          <a:noFill/>
          <a:ln>
            <a:noFill/>
          </a:ln>
        </p:spPr>
      </p:pic>
      <p:pic>
        <p:nvPicPr>
          <p:cNvPr id="1731" name="Google Shape;1731;p86"/>
          <p:cNvPicPr preferRelativeResize="0"/>
          <p:nvPr/>
        </p:nvPicPr>
        <p:blipFill>
          <a:blip r:embed="rId4">
            <a:alphaModFix/>
          </a:blip>
          <a:stretch>
            <a:fillRect/>
          </a:stretch>
        </p:blipFill>
        <p:spPr>
          <a:xfrm rot="-1193537">
            <a:off x="7351564" y="3903182"/>
            <a:ext cx="1776073" cy="1417058"/>
          </a:xfrm>
          <a:prstGeom prst="rect">
            <a:avLst/>
          </a:prstGeom>
          <a:noFill/>
          <a:ln>
            <a:noFill/>
          </a:ln>
        </p:spPr>
      </p:pic>
      <p:pic>
        <p:nvPicPr>
          <p:cNvPr id="1732" name="Google Shape;1732;p86"/>
          <p:cNvPicPr preferRelativeResize="0"/>
          <p:nvPr/>
        </p:nvPicPr>
        <p:blipFill>
          <a:blip r:embed="rId5">
            <a:alphaModFix/>
          </a:blip>
          <a:stretch>
            <a:fillRect/>
          </a:stretch>
        </p:blipFill>
        <p:spPr>
          <a:xfrm>
            <a:off x="6612638" y="1500163"/>
            <a:ext cx="2143125" cy="2143125"/>
          </a:xfrm>
          <a:prstGeom prst="rect">
            <a:avLst/>
          </a:prstGeom>
          <a:noFill/>
          <a:ln>
            <a:noFill/>
          </a:ln>
        </p:spPr>
      </p:pic>
      <p:pic>
        <p:nvPicPr>
          <p:cNvPr id="1733" name="Google Shape;1733;p86"/>
          <p:cNvPicPr preferRelativeResize="0"/>
          <p:nvPr/>
        </p:nvPicPr>
        <p:blipFill>
          <a:blip r:embed="rId5">
            <a:alphaModFix/>
          </a:blip>
          <a:stretch>
            <a:fillRect/>
          </a:stretch>
        </p:blipFill>
        <p:spPr>
          <a:xfrm>
            <a:off x="3661613" y="1712913"/>
            <a:ext cx="2068849" cy="2068849"/>
          </a:xfrm>
          <a:prstGeom prst="rect">
            <a:avLst/>
          </a:prstGeom>
          <a:noFill/>
          <a:ln>
            <a:noFill/>
          </a:ln>
        </p:spPr>
      </p:pic>
      <p:pic>
        <p:nvPicPr>
          <p:cNvPr id="1734" name="Google Shape;1734;p86"/>
          <p:cNvPicPr preferRelativeResize="0"/>
          <p:nvPr/>
        </p:nvPicPr>
        <p:blipFill>
          <a:blip r:embed="rId5">
            <a:alphaModFix/>
          </a:blip>
          <a:stretch>
            <a:fillRect/>
          </a:stretch>
        </p:blipFill>
        <p:spPr>
          <a:xfrm>
            <a:off x="912825" y="1712915"/>
            <a:ext cx="2143125" cy="2143125"/>
          </a:xfrm>
          <a:prstGeom prst="rect">
            <a:avLst/>
          </a:prstGeom>
          <a:noFill/>
          <a:ln>
            <a:noFill/>
          </a:ln>
        </p:spPr>
      </p:pic>
      <p:sp>
        <p:nvSpPr>
          <p:cNvPr id="1735" name="Google Shape;1735;p86"/>
          <p:cNvSpPr txBox="1"/>
          <p:nvPr/>
        </p:nvSpPr>
        <p:spPr>
          <a:xfrm>
            <a:off x="1749338" y="1220325"/>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000" b="1"/>
              <a:t>A</a:t>
            </a:r>
            <a:endParaRPr sz="2000" b="1"/>
          </a:p>
        </p:txBody>
      </p:sp>
      <p:sp>
        <p:nvSpPr>
          <p:cNvPr id="1736" name="Google Shape;1736;p86"/>
          <p:cNvSpPr txBox="1"/>
          <p:nvPr/>
        </p:nvSpPr>
        <p:spPr>
          <a:xfrm>
            <a:off x="4460988" y="1220325"/>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000" b="1"/>
              <a:t>B</a:t>
            </a:r>
            <a:endParaRPr sz="2000" b="1"/>
          </a:p>
        </p:txBody>
      </p:sp>
      <p:sp>
        <p:nvSpPr>
          <p:cNvPr id="1737" name="Google Shape;1737;p86"/>
          <p:cNvSpPr txBox="1"/>
          <p:nvPr/>
        </p:nvSpPr>
        <p:spPr>
          <a:xfrm>
            <a:off x="7515663" y="1142638"/>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000" b="1"/>
              <a:t>C</a:t>
            </a:r>
            <a:endParaRPr sz="2000" b="1"/>
          </a:p>
        </p:txBody>
      </p:sp>
      <p:cxnSp>
        <p:nvCxnSpPr>
          <p:cNvPr id="1738" name="Google Shape;1738;p86"/>
          <p:cNvCxnSpPr/>
          <p:nvPr/>
        </p:nvCxnSpPr>
        <p:spPr>
          <a:xfrm>
            <a:off x="1998200" y="2754275"/>
            <a:ext cx="647400" cy="39000"/>
          </a:xfrm>
          <a:prstGeom prst="straightConnector1">
            <a:avLst/>
          </a:prstGeom>
          <a:noFill/>
          <a:ln w="38100" cap="flat" cmpd="sng">
            <a:solidFill>
              <a:schemeClr val="dk2"/>
            </a:solidFill>
            <a:prstDash val="solid"/>
            <a:round/>
            <a:headEnd type="none" w="med" len="med"/>
            <a:tailEnd type="triangle" w="med" len="med"/>
          </a:ln>
        </p:spPr>
      </p:cxnSp>
      <p:cxnSp>
        <p:nvCxnSpPr>
          <p:cNvPr id="1739" name="Google Shape;1739;p86"/>
          <p:cNvCxnSpPr/>
          <p:nvPr/>
        </p:nvCxnSpPr>
        <p:spPr>
          <a:xfrm rot="10800000">
            <a:off x="7037113" y="2565150"/>
            <a:ext cx="660900" cy="6600"/>
          </a:xfrm>
          <a:prstGeom prst="straightConnector1">
            <a:avLst/>
          </a:prstGeom>
          <a:noFill/>
          <a:ln w="38100" cap="flat" cmpd="sng">
            <a:solidFill>
              <a:schemeClr val="dk2"/>
            </a:solidFill>
            <a:prstDash val="solid"/>
            <a:round/>
            <a:headEnd type="none" w="med" len="med"/>
            <a:tailEnd type="triangle" w="med" len="med"/>
          </a:ln>
        </p:spPr>
      </p:cxnSp>
      <p:cxnSp>
        <p:nvCxnSpPr>
          <p:cNvPr id="1740" name="Google Shape;1740;p86"/>
          <p:cNvCxnSpPr/>
          <p:nvPr/>
        </p:nvCxnSpPr>
        <p:spPr>
          <a:xfrm>
            <a:off x="4709850" y="2754275"/>
            <a:ext cx="3900" cy="589800"/>
          </a:xfrm>
          <a:prstGeom prst="straightConnector1">
            <a:avLst/>
          </a:prstGeom>
          <a:noFill/>
          <a:ln w="38100" cap="flat" cmpd="sng">
            <a:solidFill>
              <a:schemeClr val="dk2"/>
            </a:solidFill>
            <a:prstDash val="solid"/>
            <a:round/>
            <a:headEnd type="none" w="med" len="med"/>
            <a:tailEnd type="triangle" w="med" len="med"/>
          </a:ln>
        </p:spPr>
      </p:cxnSp>
      <p:cxnSp>
        <p:nvCxnSpPr>
          <p:cNvPr id="1741" name="Google Shape;1741;p86"/>
          <p:cNvCxnSpPr/>
          <p:nvPr/>
        </p:nvCxnSpPr>
        <p:spPr>
          <a:xfrm rot="10800000" flipH="1">
            <a:off x="7708525" y="2498000"/>
            <a:ext cx="429600" cy="93900"/>
          </a:xfrm>
          <a:prstGeom prst="straightConnector1">
            <a:avLst/>
          </a:prstGeom>
          <a:noFill/>
          <a:ln w="38100" cap="flat" cmpd="sng">
            <a:solidFill>
              <a:schemeClr val="dk2"/>
            </a:solidFill>
            <a:prstDash val="solid"/>
            <a:round/>
            <a:headEnd type="none" w="med" len="med"/>
            <a:tailEnd type="triangle" w="med" len="med"/>
          </a:ln>
        </p:spPr>
      </p:cxnSp>
      <p:cxnSp>
        <p:nvCxnSpPr>
          <p:cNvPr id="1742" name="Google Shape;1742;p86"/>
          <p:cNvCxnSpPr/>
          <p:nvPr/>
        </p:nvCxnSpPr>
        <p:spPr>
          <a:xfrm rot="10800000">
            <a:off x="4418250" y="2417188"/>
            <a:ext cx="306900" cy="266100"/>
          </a:xfrm>
          <a:prstGeom prst="straightConnector1">
            <a:avLst/>
          </a:prstGeom>
          <a:noFill/>
          <a:ln w="38100" cap="flat" cmpd="sng">
            <a:solidFill>
              <a:schemeClr val="dk2"/>
            </a:solidFill>
            <a:prstDash val="solid"/>
            <a:round/>
            <a:headEnd type="none" w="med" len="med"/>
            <a:tailEnd type="triangle" w="med" len="med"/>
          </a:ln>
        </p:spPr>
      </p:cxnSp>
      <p:cxnSp>
        <p:nvCxnSpPr>
          <p:cNvPr id="1743" name="Google Shape;1743;p86"/>
          <p:cNvCxnSpPr/>
          <p:nvPr/>
        </p:nvCxnSpPr>
        <p:spPr>
          <a:xfrm flipH="1">
            <a:off x="1584675" y="2726200"/>
            <a:ext cx="402900" cy="174600"/>
          </a:xfrm>
          <a:prstGeom prst="straightConnector1">
            <a:avLst/>
          </a:prstGeom>
          <a:noFill/>
          <a:ln w="38100" cap="flat" cmpd="sng">
            <a:solidFill>
              <a:schemeClr val="dk2"/>
            </a:solidFill>
            <a:prstDash val="solid"/>
            <a:round/>
            <a:headEnd type="none" w="med" len="med"/>
            <a:tailEnd type="triangle" w="med" len="med"/>
          </a:ln>
        </p:spPr>
      </p:cxnSp>
      <p:sp>
        <p:nvSpPr>
          <p:cNvPr id="1744" name="Google Shape;1744;p86"/>
          <p:cNvSpPr txBox="1"/>
          <p:nvPr/>
        </p:nvSpPr>
        <p:spPr>
          <a:xfrm>
            <a:off x="115750" y="305575"/>
            <a:ext cx="1749300" cy="1077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5800">
                <a:solidFill>
                  <a:srgbClr val="351C75"/>
                </a:solidFill>
                <a:latin typeface="Black And White Picture"/>
                <a:ea typeface="Black And White Picture"/>
                <a:cs typeface="Black And White Picture"/>
                <a:sym typeface="Black And White Picture"/>
              </a:rPr>
              <a:t>M35</a:t>
            </a:r>
            <a:endParaRPr/>
          </a:p>
        </p:txBody>
      </p:sp>
      <p:sp>
        <p:nvSpPr>
          <p:cNvPr id="1745" name="Google Shape;1745;p86"/>
          <p:cNvSpPr txBox="1"/>
          <p:nvPr/>
        </p:nvSpPr>
        <p:spPr>
          <a:xfrm>
            <a:off x="5931625" y="801950"/>
            <a:ext cx="1231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749"/>
        <p:cNvGrpSpPr/>
        <p:nvPr/>
      </p:nvGrpSpPr>
      <p:grpSpPr>
        <a:xfrm>
          <a:off x="0" y="0"/>
          <a:ext cx="0" cy="0"/>
          <a:chOff x="0" y="0"/>
          <a:chExt cx="0" cy="0"/>
        </a:xfrm>
      </p:grpSpPr>
      <p:sp>
        <p:nvSpPr>
          <p:cNvPr id="1750" name="Google Shape;1750;p87"/>
          <p:cNvSpPr txBox="1"/>
          <p:nvPr/>
        </p:nvSpPr>
        <p:spPr>
          <a:xfrm>
            <a:off x="3740725" y="1712925"/>
            <a:ext cx="462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751" name="Google Shape;1751;p87"/>
          <p:cNvSpPr txBox="1"/>
          <p:nvPr/>
        </p:nvSpPr>
        <p:spPr>
          <a:xfrm>
            <a:off x="2809775" y="60150"/>
            <a:ext cx="40935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3600">
                <a:solidFill>
                  <a:srgbClr val="351C75"/>
                </a:solidFill>
                <a:latin typeface="Black And White Picture"/>
                <a:ea typeface="Black And White Picture"/>
                <a:cs typeface="Black And White Picture"/>
                <a:sym typeface="Black And White Picture"/>
              </a:rPr>
              <a:t>Quelle heure est-t-il?</a:t>
            </a:r>
            <a:endParaRPr sz="3600">
              <a:solidFill>
                <a:srgbClr val="351C75"/>
              </a:solidFill>
              <a:latin typeface="Black And White Picture"/>
              <a:ea typeface="Black And White Picture"/>
              <a:cs typeface="Black And White Picture"/>
              <a:sym typeface="Black And White Picture"/>
            </a:endParaRPr>
          </a:p>
        </p:txBody>
      </p:sp>
      <p:pic>
        <p:nvPicPr>
          <p:cNvPr id="1752" name="Google Shape;1752;p87"/>
          <p:cNvPicPr preferRelativeResize="0"/>
          <p:nvPr/>
        </p:nvPicPr>
        <p:blipFill>
          <a:blip r:embed="rId3">
            <a:alphaModFix/>
          </a:blip>
          <a:stretch>
            <a:fillRect/>
          </a:stretch>
        </p:blipFill>
        <p:spPr>
          <a:xfrm rot="4112822">
            <a:off x="-181656" y="-107153"/>
            <a:ext cx="2018816" cy="2202981"/>
          </a:xfrm>
          <a:prstGeom prst="rect">
            <a:avLst/>
          </a:prstGeom>
          <a:noFill/>
          <a:ln>
            <a:noFill/>
          </a:ln>
        </p:spPr>
      </p:pic>
      <p:pic>
        <p:nvPicPr>
          <p:cNvPr id="1753" name="Google Shape;1753;p87"/>
          <p:cNvPicPr preferRelativeResize="0"/>
          <p:nvPr/>
        </p:nvPicPr>
        <p:blipFill>
          <a:blip r:embed="rId4">
            <a:alphaModFix/>
          </a:blip>
          <a:stretch>
            <a:fillRect/>
          </a:stretch>
        </p:blipFill>
        <p:spPr>
          <a:xfrm rot="-1193537">
            <a:off x="7351564" y="3903182"/>
            <a:ext cx="1776073" cy="1417058"/>
          </a:xfrm>
          <a:prstGeom prst="rect">
            <a:avLst/>
          </a:prstGeom>
          <a:noFill/>
          <a:ln>
            <a:noFill/>
          </a:ln>
        </p:spPr>
      </p:pic>
      <p:pic>
        <p:nvPicPr>
          <p:cNvPr id="1754" name="Google Shape;1754;p87"/>
          <p:cNvPicPr preferRelativeResize="0"/>
          <p:nvPr/>
        </p:nvPicPr>
        <p:blipFill>
          <a:blip r:embed="rId5">
            <a:alphaModFix/>
          </a:blip>
          <a:stretch>
            <a:fillRect/>
          </a:stretch>
        </p:blipFill>
        <p:spPr>
          <a:xfrm>
            <a:off x="6612650" y="1675763"/>
            <a:ext cx="2143125" cy="2143125"/>
          </a:xfrm>
          <a:prstGeom prst="rect">
            <a:avLst/>
          </a:prstGeom>
          <a:noFill/>
          <a:ln>
            <a:noFill/>
          </a:ln>
        </p:spPr>
      </p:pic>
      <p:pic>
        <p:nvPicPr>
          <p:cNvPr id="1755" name="Google Shape;1755;p87"/>
          <p:cNvPicPr preferRelativeResize="0"/>
          <p:nvPr/>
        </p:nvPicPr>
        <p:blipFill>
          <a:blip r:embed="rId5">
            <a:alphaModFix/>
          </a:blip>
          <a:stretch>
            <a:fillRect/>
          </a:stretch>
        </p:blipFill>
        <p:spPr>
          <a:xfrm>
            <a:off x="3661613" y="1712913"/>
            <a:ext cx="2068849" cy="2068849"/>
          </a:xfrm>
          <a:prstGeom prst="rect">
            <a:avLst/>
          </a:prstGeom>
          <a:noFill/>
          <a:ln>
            <a:noFill/>
          </a:ln>
        </p:spPr>
      </p:pic>
      <p:pic>
        <p:nvPicPr>
          <p:cNvPr id="1756" name="Google Shape;1756;p87"/>
          <p:cNvPicPr preferRelativeResize="0"/>
          <p:nvPr/>
        </p:nvPicPr>
        <p:blipFill>
          <a:blip r:embed="rId5">
            <a:alphaModFix/>
          </a:blip>
          <a:stretch>
            <a:fillRect/>
          </a:stretch>
        </p:blipFill>
        <p:spPr>
          <a:xfrm>
            <a:off x="912825" y="1712915"/>
            <a:ext cx="2143125" cy="2143125"/>
          </a:xfrm>
          <a:prstGeom prst="rect">
            <a:avLst/>
          </a:prstGeom>
          <a:noFill/>
          <a:ln>
            <a:noFill/>
          </a:ln>
        </p:spPr>
      </p:pic>
      <p:sp>
        <p:nvSpPr>
          <p:cNvPr id="1757" name="Google Shape;1757;p87"/>
          <p:cNvSpPr txBox="1"/>
          <p:nvPr/>
        </p:nvSpPr>
        <p:spPr>
          <a:xfrm>
            <a:off x="1749338" y="1220325"/>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000" b="1"/>
              <a:t>A</a:t>
            </a:r>
            <a:endParaRPr sz="2000" b="1"/>
          </a:p>
        </p:txBody>
      </p:sp>
      <p:sp>
        <p:nvSpPr>
          <p:cNvPr id="1758" name="Google Shape;1758;p87"/>
          <p:cNvSpPr txBox="1"/>
          <p:nvPr/>
        </p:nvSpPr>
        <p:spPr>
          <a:xfrm>
            <a:off x="4460988" y="1220325"/>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000" b="1"/>
              <a:t>B</a:t>
            </a:r>
            <a:endParaRPr sz="2000" b="1"/>
          </a:p>
        </p:txBody>
      </p:sp>
      <p:sp>
        <p:nvSpPr>
          <p:cNvPr id="1759" name="Google Shape;1759;p87"/>
          <p:cNvSpPr txBox="1"/>
          <p:nvPr/>
        </p:nvSpPr>
        <p:spPr>
          <a:xfrm>
            <a:off x="7515663" y="1142638"/>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000" b="1"/>
              <a:t>C</a:t>
            </a:r>
            <a:endParaRPr sz="2000" b="1"/>
          </a:p>
        </p:txBody>
      </p:sp>
      <p:cxnSp>
        <p:nvCxnSpPr>
          <p:cNvPr id="1760" name="Google Shape;1760;p87"/>
          <p:cNvCxnSpPr/>
          <p:nvPr/>
        </p:nvCxnSpPr>
        <p:spPr>
          <a:xfrm rot="10800000" flipH="1">
            <a:off x="1998200" y="2778775"/>
            <a:ext cx="763500" cy="15600"/>
          </a:xfrm>
          <a:prstGeom prst="straightConnector1">
            <a:avLst/>
          </a:prstGeom>
          <a:noFill/>
          <a:ln w="38100" cap="flat" cmpd="sng">
            <a:solidFill>
              <a:schemeClr val="dk2"/>
            </a:solidFill>
            <a:prstDash val="solid"/>
            <a:round/>
            <a:headEnd type="none" w="med" len="med"/>
            <a:tailEnd type="triangle" w="med" len="med"/>
          </a:ln>
        </p:spPr>
      </p:cxnSp>
      <p:cxnSp>
        <p:nvCxnSpPr>
          <p:cNvPr id="1761" name="Google Shape;1761;p87"/>
          <p:cNvCxnSpPr/>
          <p:nvPr/>
        </p:nvCxnSpPr>
        <p:spPr>
          <a:xfrm flipH="1">
            <a:off x="7063813" y="2778775"/>
            <a:ext cx="634200" cy="1200"/>
          </a:xfrm>
          <a:prstGeom prst="straightConnector1">
            <a:avLst/>
          </a:prstGeom>
          <a:noFill/>
          <a:ln w="38100" cap="flat" cmpd="sng">
            <a:solidFill>
              <a:schemeClr val="dk2"/>
            </a:solidFill>
            <a:prstDash val="solid"/>
            <a:round/>
            <a:headEnd type="none" w="med" len="med"/>
            <a:tailEnd type="triangle" w="med" len="med"/>
          </a:ln>
        </p:spPr>
      </p:cxnSp>
      <p:cxnSp>
        <p:nvCxnSpPr>
          <p:cNvPr id="1762" name="Google Shape;1762;p87"/>
          <p:cNvCxnSpPr/>
          <p:nvPr/>
        </p:nvCxnSpPr>
        <p:spPr>
          <a:xfrm>
            <a:off x="4709850" y="2743700"/>
            <a:ext cx="3000" cy="744300"/>
          </a:xfrm>
          <a:prstGeom prst="straightConnector1">
            <a:avLst/>
          </a:prstGeom>
          <a:noFill/>
          <a:ln w="38100" cap="flat" cmpd="sng">
            <a:solidFill>
              <a:schemeClr val="dk2"/>
            </a:solidFill>
            <a:prstDash val="solid"/>
            <a:round/>
            <a:headEnd type="none" w="med" len="med"/>
            <a:tailEnd type="triangle" w="med" len="med"/>
          </a:ln>
        </p:spPr>
      </p:cxnSp>
      <p:cxnSp>
        <p:nvCxnSpPr>
          <p:cNvPr id="1763" name="Google Shape;1763;p87"/>
          <p:cNvCxnSpPr/>
          <p:nvPr/>
        </p:nvCxnSpPr>
        <p:spPr>
          <a:xfrm flipH="1">
            <a:off x="1628600" y="2794375"/>
            <a:ext cx="369600" cy="117900"/>
          </a:xfrm>
          <a:prstGeom prst="straightConnector1">
            <a:avLst/>
          </a:prstGeom>
          <a:noFill/>
          <a:ln w="38100" cap="flat" cmpd="sng">
            <a:solidFill>
              <a:schemeClr val="dk2"/>
            </a:solidFill>
            <a:prstDash val="solid"/>
            <a:round/>
            <a:headEnd type="none" w="med" len="med"/>
            <a:tailEnd type="triangle" w="med" len="med"/>
          </a:ln>
        </p:spPr>
      </p:cxnSp>
      <p:cxnSp>
        <p:nvCxnSpPr>
          <p:cNvPr id="1764" name="Google Shape;1764;p87"/>
          <p:cNvCxnSpPr/>
          <p:nvPr/>
        </p:nvCxnSpPr>
        <p:spPr>
          <a:xfrm rot="10800000">
            <a:off x="4397100" y="2456000"/>
            <a:ext cx="349800" cy="287700"/>
          </a:xfrm>
          <a:prstGeom prst="straightConnector1">
            <a:avLst/>
          </a:prstGeom>
          <a:noFill/>
          <a:ln w="38100" cap="flat" cmpd="sng">
            <a:solidFill>
              <a:schemeClr val="dk2"/>
            </a:solidFill>
            <a:prstDash val="solid"/>
            <a:round/>
            <a:headEnd type="none" w="med" len="med"/>
            <a:tailEnd type="triangle" w="med" len="med"/>
          </a:ln>
        </p:spPr>
      </p:cxnSp>
      <p:cxnSp>
        <p:nvCxnSpPr>
          <p:cNvPr id="1765" name="Google Shape;1765;p87"/>
          <p:cNvCxnSpPr/>
          <p:nvPr/>
        </p:nvCxnSpPr>
        <p:spPr>
          <a:xfrm rot="10800000" flipH="1">
            <a:off x="7721975" y="2685925"/>
            <a:ext cx="429900" cy="107400"/>
          </a:xfrm>
          <a:prstGeom prst="straightConnector1">
            <a:avLst/>
          </a:prstGeom>
          <a:noFill/>
          <a:ln w="38100" cap="flat" cmpd="sng">
            <a:solidFill>
              <a:schemeClr val="dk2"/>
            </a:solidFill>
            <a:prstDash val="solid"/>
            <a:round/>
            <a:headEnd type="none" w="med" len="med"/>
            <a:tailEnd type="triangle" w="med" len="med"/>
          </a:ln>
        </p:spPr>
      </p:cxnSp>
      <p:sp>
        <p:nvSpPr>
          <p:cNvPr id="1766" name="Google Shape;1766;p87"/>
          <p:cNvSpPr txBox="1"/>
          <p:nvPr/>
        </p:nvSpPr>
        <p:spPr>
          <a:xfrm>
            <a:off x="1037000" y="3829975"/>
            <a:ext cx="1659300" cy="861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200">
                <a:latin typeface="Comic Sans MS"/>
                <a:ea typeface="Comic Sans MS"/>
                <a:cs typeface="Comic Sans MS"/>
                <a:sym typeface="Comic Sans MS"/>
              </a:rPr>
              <a:t> </a:t>
            </a:r>
            <a:r>
              <a:rPr lang="fr" sz="2200">
                <a:solidFill>
                  <a:srgbClr val="FF0000"/>
                </a:solidFill>
                <a:latin typeface="Comic Sans MS"/>
                <a:ea typeface="Comic Sans MS"/>
                <a:cs typeface="Comic Sans MS"/>
                <a:sym typeface="Comic Sans MS"/>
              </a:rPr>
              <a:t>8 h 15 ou 20 h 15 </a:t>
            </a:r>
            <a:r>
              <a:rPr lang="fr" sz="2200">
                <a:latin typeface="Comic Sans MS"/>
                <a:ea typeface="Comic Sans MS"/>
                <a:cs typeface="Comic Sans MS"/>
                <a:sym typeface="Comic Sans MS"/>
              </a:rPr>
              <a:t> </a:t>
            </a:r>
            <a:endParaRPr sz="2700">
              <a:latin typeface="Comic Sans MS"/>
              <a:ea typeface="Comic Sans MS"/>
              <a:cs typeface="Comic Sans MS"/>
              <a:sym typeface="Comic Sans MS"/>
            </a:endParaRPr>
          </a:p>
        </p:txBody>
      </p:sp>
      <p:sp>
        <p:nvSpPr>
          <p:cNvPr id="1767" name="Google Shape;1767;p87"/>
          <p:cNvSpPr txBox="1"/>
          <p:nvPr/>
        </p:nvSpPr>
        <p:spPr>
          <a:xfrm>
            <a:off x="3866388" y="3829975"/>
            <a:ext cx="1659300" cy="985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600">
                <a:latin typeface="Comic Sans MS"/>
                <a:ea typeface="Comic Sans MS"/>
                <a:cs typeface="Comic Sans MS"/>
                <a:sym typeface="Comic Sans MS"/>
              </a:rPr>
              <a:t>10h30 ou 22h30 </a:t>
            </a:r>
            <a:endParaRPr sz="2500">
              <a:solidFill>
                <a:srgbClr val="FF0000"/>
              </a:solidFill>
              <a:latin typeface="Comic Sans MS"/>
              <a:ea typeface="Comic Sans MS"/>
              <a:cs typeface="Comic Sans MS"/>
              <a:sym typeface="Comic Sans MS"/>
            </a:endParaRPr>
          </a:p>
        </p:txBody>
      </p:sp>
      <p:sp>
        <p:nvSpPr>
          <p:cNvPr id="1768" name="Google Shape;1768;p87"/>
          <p:cNvSpPr txBox="1"/>
          <p:nvPr/>
        </p:nvSpPr>
        <p:spPr>
          <a:xfrm>
            <a:off x="6854563" y="3755300"/>
            <a:ext cx="1659300" cy="1015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700">
                <a:latin typeface="Comic Sans MS"/>
                <a:ea typeface="Comic Sans MS"/>
                <a:cs typeface="Comic Sans MS"/>
                <a:sym typeface="Comic Sans MS"/>
              </a:rPr>
              <a:t>2h45 ou 14h45 </a:t>
            </a:r>
            <a:endParaRPr sz="2700">
              <a:latin typeface="Comic Sans MS"/>
              <a:ea typeface="Comic Sans MS"/>
              <a:cs typeface="Comic Sans MS"/>
              <a:sym typeface="Comic Sans MS"/>
            </a:endParaRPr>
          </a:p>
        </p:txBody>
      </p:sp>
      <p:sp>
        <p:nvSpPr>
          <p:cNvPr id="1769" name="Google Shape;1769;p87"/>
          <p:cNvSpPr txBox="1"/>
          <p:nvPr/>
        </p:nvSpPr>
        <p:spPr>
          <a:xfrm rot="-2036774">
            <a:off x="82742" y="883542"/>
            <a:ext cx="3312592" cy="89263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3200">
                <a:solidFill>
                  <a:srgbClr val="FF0000"/>
                </a:solidFill>
                <a:latin typeface="Finger Paint"/>
                <a:ea typeface="Finger Paint"/>
                <a:cs typeface="Finger Paint"/>
                <a:sym typeface="Finger Paint"/>
              </a:rPr>
              <a:t>CORRECTION</a:t>
            </a:r>
            <a:endParaRPr sz="3200">
              <a:solidFill>
                <a:srgbClr val="FF0000"/>
              </a:solidFill>
              <a:latin typeface="Finger Paint"/>
              <a:ea typeface="Finger Paint"/>
              <a:cs typeface="Finger Paint"/>
              <a:sym typeface="Finger Paint"/>
            </a:endParaRPr>
          </a:p>
          <a:p>
            <a:pPr marL="0" lvl="0" indent="0" algn="l" rtl="0">
              <a:spcBef>
                <a:spcPts val="0"/>
              </a:spcBef>
              <a:spcAft>
                <a:spcPts val="0"/>
              </a:spcAft>
              <a:buNone/>
            </a:pPr>
            <a:endParaRPr/>
          </a:p>
        </p:txBody>
      </p:sp>
      <p:sp>
        <p:nvSpPr>
          <p:cNvPr id="1770" name="Google Shape;1770;p87"/>
          <p:cNvSpPr txBox="1"/>
          <p:nvPr/>
        </p:nvSpPr>
        <p:spPr>
          <a:xfrm>
            <a:off x="115750" y="253725"/>
            <a:ext cx="1749300" cy="1077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5800">
                <a:solidFill>
                  <a:srgbClr val="351C75"/>
                </a:solidFill>
                <a:latin typeface="Black And White Picture"/>
                <a:ea typeface="Black And White Picture"/>
                <a:cs typeface="Black And White Picture"/>
                <a:sym typeface="Black And White Picture"/>
              </a:rPr>
              <a:t>M35</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774"/>
        <p:cNvGrpSpPr/>
        <p:nvPr/>
      </p:nvGrpSpPr>
      <p:grpSpPr>
        <a:xfrm>
          <a:off x="0" y="0"/>
          <a:ext cx="0" cy="0"/>
          <a:chOff x="0" y="0"/>
          <a:chExt cx="0" cy="0"/>
        </a:xfrm>
      </p:grpSpPr>
      <p:sp>
        <p:nvSpPr>
          <p:cNvPr id="1775" name="Google Shape;1775;p88"/>
          <p:cNvSpPr txBox="1"/>
          <p:nvPr/>
        </p:nvSpPr>
        <p:spPr>
          <a:xfrm>
            <a:off x="3740725" y="1712925"/>
            <a:ext cx="462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776" name="Google Shape;1776;p88"/>
          <p:cNvSpPr txBox="1"/>
          <p:nvPr/>
        </p:nvSpPr>
        <p:spPr>
          <a:xfrm>
            <a:off x="2649288" y="63050"/>
            <a:ext cx="40935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3600">
                <a:solidFill>
                  <a:srgbClr val="351C75"/>
                </a:solidFill>
                <a:latin typeface="Black And White Picture"/>
                <a:ea typeface="Black And White Picture"/>
                <a:cs typeface="Black And White Picture"/>
                <a:sym typeface="Black And White Picture"/>
              </a:rPr>
              <a:t>Quelle heure est-t-il?</a:t>
            </a:r>
            <a:endParaRPr sz="3600">
              <a:solidFill>
                <a:srgbClr val="351C75"/>
              </a:solidFill>
              <a:latin typeface="Black And White Picture"/>
              <a:ea typeface="Black And White Picture"/>
              <a:cs typeface="Black And White Picture"/>
              <a:sym typeface="Black And White Picture"/>
            </a:endParaRPr>
          </a:p>
        </p:txBody>
      </p:sp>
      <p:pic>
        <p:nvPicPr>
          <p:cNvPr id="1777" name="Google Shape;1777;p88"/>
          <p:cNvPicPr preferRelativeResize="0"/>
          <p:nvPr/>
        </p:nvPicPr>
        <p:blipFill>
          <a:blip r:embed="rId3">
            <a:alphaModFix/>
          </a:blip>
          <a:stretch>
            <a:fillRect/>
          </a:stretch>
        </p:blipFill>
        <p:spPr>
          <a:xfrm rot="4112822">
            <a:off x="-184306" y="-201316"/>
            <a:ext cx="2018816" cy="2202981"/>
          </a:xfrm>
          <a:prstGeom prst="rect">
            <a:avLst/>
          </a:prstGeom>
          <a:noFill/>
          <a:ln>
            <a:noFill/>
          </a:ln>
        </p:spPr>
      </p:pic>
      <p:pic>
        <p:nvPicPr>
          <p:cNvPr id="1778" name="Google Shape;1778;p88"/>
          <p:cNvPicPr preferRelativeResize="0"/>
          <p:nvPr/>
        </p:nvPicPr>
        <p:blipFill>
          <a:blip r:embed="rId4">
            <a:alphaModFix/>
          </a:blip>
          <a:stretch>
            <a:fillRect/>
          </a:stretch>
        </p:blipFill>
        <p:spPr>
          <a:xfrm rot="-1193537">
            <a:off x="7351564" y="3903182"/>
            <a:ext cx="1776073" cy="1417058"/>
          </a:xfrm>
          <a:prstGeom prst="rect">
            <a:avLst/>
          </a:prstGeom>
          <a:noFill/>
          <a:ln>
            <a:noFill/>
          </a:ln>
        </p:spPr>
      </p:pic>
      <p:pic>
        <p:nvPicPr>
          <p:cNvPr id="1779" name="Google Shape;1779;p88"/>
          <p:cNvPicPr preferRelativeResize="0"/>
          <p:nvPr/>
        </p:nvPicPr>
        <p:blipFill>
          <a:blip r:embed="rId5">
            <a:alphaModFix/>
          </a:blip>
          <a:stretch>
            <a:fillRect/>
          </a:stretch>
        </p:blipFill>
        <p:spPr>
          <a:xfrm>
            <a:off x="6612638" y="1500163"/>
            <a:ext cx="2143125" cy="2143125"/>
          </a:xfrm>
          <a:prstGeom prst="rect">
            <a:avLst/>
          </a:prstGeom>
          <a:noFill/>
          <a:ln>
            <a:noFill/>
          </a:ln>
        </p:spPr>
      </p:pic>
      <p:pic>
        <p:nvPicPr>
          <p:cNvPr id="1780" name="Google Shape;1780;p88"/>
          <p:cNvPicPr preferRelativeResize="0"/>
          <p:nvPr/>
        </p:nvPicPr>
        <p:blipFill>
          <a:blip r:embed="rId5">
            <a:alphaModFix/>
          </a:blip>
          <a:stretch>
            <a:fillRect/>
          </a:stretch>
        </p:blipFill>
        <p:spPr>
          <a:xfrm>
            <a:off x="3661613" y="1712913"/>
            <a:ext cx="2068849" cy="2068849"/>
          </a:xfrm>
          <a:prstGeom prst="rect">
            <a:avLst/>
          </a:prstGeom>
          <a:noFill/>
          <a:ln>
            <a:noFill/>
          </a:ln>
        </p:spPr>
      </p:pic>
      <p:pic>
        <p:nvPicPr>
          <p:cNvPr id="1781" name="Google Shape;1781;p88"/>
          <p:cNvPicPr preferRelativeResize="0"/>
          <p:nvPr/>
        </p:nvPicPr>
        <p:blipFill>
          <a:blip r:embed="rId5">
            <a:alphaModFix/>
          </a:blip>
          <a:stretch>
            <a:fillRect/>
          </a:stretch>
        </p:blipFill>
        <p:spPr>
          <a:xfrm>
            <a:off x="912825" y="1712915"/>
            <a:ext cx="2143125" cy="2143125"/>
          </a:xfrm>
          <a:prstGeom prst="rect">
            <a:avLst/>
          </a:prstGeom>
          <a:noFill/>
          <a:ln>
            <a:noFill/>
          </a:ln>
        </p:spPr>
      </p:pic>
      <p:sp>
        <p:nvSpPr>
          <p:cNvPr id="1782" name="Google Shape;1782;p88"/>
          <p:cNvSpPr txBox="1"/>
          <p:nvPr/>
        </p:nvSpPr>
        <p:spPr>
          <a:xfrm>
            <a:off x="1749338" y="1220325"/>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000" b="1"/>
              <a:t>A</a:t>
            </a:r>
            <a:endParaRPr sz="2000" b="1"/>
          </a:p>
        </p:txBody>
      </p:sp>
      <p:sp>
        <p:nvSpPr>
          <p:cNvPr id="1783" name="Google Shape;1783;p88"/>
          <p:cNvSpPr txBox="1"/>
          <p:nvPr/>
        </p:nvSpPr>
        <p:spPr>
          <a:xfrm>
            <a:off x="4460988" y="1220325"/>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000" b="1"/>
              <a:t>B</a:t>
            </a:r>
            <a:endParaRPr sz="2000" b="1"/>
          </a:p>
        </p:txBody>
      </p:sp>
      <p:sp>
        <p:nvSpPr>
          <p:cNvPr id="1784" name="Google Shape;1784;p88"/>
          <p:cNvSpPr txBox="1"/>
          <p:nvPr/>
        </p:nvSpPr>
        <p:spPr>
          <a:xfrm>
            <a:off x="7515663" y="1142638"/>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000" b="1"/>
              <a:t>C</a:t>
            </a:r>
            <a:endParaRPr sz="2000" b="1"/>
          </a:p>
        </p:txBody>
      </p:sp>
      <p:cxnSp>
        <p:nvCxnSpPr>
          <p:cNvPr id="1785" name="Google Shape;1785;p88"/>
          <p:cNvCxnSpPr/>
          <p:nvPr/>
        </p:nvCxnSpPr>
        <p:spPr>
          <a:xfrm rot="10800000" flipH="1">
            <a:off x="1998188" y="2727225"/>
            <a:ext cx="871500" cy="900"/>
          </a:xfrm>
          <a:prstGeom prst="straightConnector1">
            <a:avLst/>
          </a:prstGeom>
          <a:noFill/>
          <a:ln w="38100" cap="flat" cmpd="sng">
            <a:solidFill>
              <a:schemeClr val="dk2"/>
            </a:solidFill>
            <a:prstDash val="solid"/>
            <a:round/>
            <a:headEnd type="none" w="med" len="med"/>
            <a:tailEnd type="triangle" w="med" len="med"/>
          </a:ln>
        </p:spPr>
      </p:cxnSp>
      <p:cxnSp>
        <p:nvCxnSpPr>
          <p:cNvPr id="1786" name="Google Shape;1786;p88"/>
          <p:cNvCxnSpPr/>
          <p:nvPr/>
        </p:nvCxnSpPr>
        <p:spPr>
          <a:xfrm flipH="1">
            <a:off x="4714500" y="2658400"/>
            <a:ext cx="22500" cy="897600"/>
          </a:xfrm>
          <a:prstGeom prst="straightConnector1">
            <a:avLst/>
          </a:prstGeom>
          <a:noFill/>
          <a:ln w="38100" cap="flat" cmpd="sng">
            <a:solidFill>
              <a:schemeClr val="dk2"/>
            </a:solidFill>
            <a:prstDash val="solid"/>
            <a:round/>
            <a:headEnd type="none" w="med" len="med"/>
            <a:tailEnd type="triangle" w="med" len="med"/>
          </a:ln>
        </p:spPr>
      </p:cxnSp>
      <p:cxnSp>
        <p:nvCxnSpPr>
          <p:cNvPr id="1787" name="Google Shape;1787;p88"/>
          <p:cNvCxnSpPr/>
          <p:nvPr/>
        </p:nvCxnSpPr>
        <p:spPr>
          <a:xfrm rot="10800000">
            <a:off x="6987313" y="2566800"/>
            <a:ext cx="710700" cy="9000"/>
          </a:xfrm>
          <a:prstGeom prst="straightConnector1">
            <a:avLst/>
          </a:prstGeom>
          <a:noFill/>
          <a:ln w="38100" cap="flat" cmpd="sng">
            <a:solidFill>
              <a:schemeClr val="dk2"/>
            </a:solidFill>
            <a:prstDash val="solid"/>
            <a:round/>
            <a:headEnd type="none" w="med" len="med"/>
            <a:tailEnd type="triangle" w="med" len="med"/>
          </a:ln>
        </p:spPr>
      </p:cxnSp>
      <p:cxnSp>
        <p:nvCxnSpPr>
          <p:cNvPr id="1788" name="Google Shape;1788;p88"/>
          <p:cNvCxnSpPr/>
          <p:nvPr/>
        </p:nvCxnSpPr>
        <p:spPr>
          <a:xfrm rot="10800000">
            <a:off x="1971075" y="2148975"/>
            <a:ext cx="34200" cy="587100"/>
          </a:xfrm>
          <a:prstGeom prst="straightConnector1">
            <a:avLst/>
          </a:prstGeom>
          <a:noFill/>
          <a:ln w="38100" cap="flat" cmpd="sng">
            <a:solidFill>
              <a:schemeClr val="dk2"/>
            </a:solidFill>
            <a:prstDash val="solid"/>
            <a:round/>
            <a:headEnd type="none" w="med" len="med"/>
            <a:tailEnd type="triangle" w="med" len="med"/>
          </a:ln>
        </p:spPr>
      </p:cxnSp>
      <p:cxnSp>
        <p:nvCxnSpPr>
          <p:cNvPr id="1789" name="Google Shape;1789;p88"/>
          <p:cNvCxnSpPr/>
          <p:nvPr/>
        </p:nvCxnSpPr>
        <p:spPr>
          <a:xfrm rot="10800000" flipH="1">
            <a:off x="4709400" y="2575788"/>
            <a:ext cx="646800" cy="165900"/>
          </a:xfrm>
          <a:prstGeom prst="straightConnector1">
            <a:avLst/>
          </a:prstGeom>
          <a:noFill/>
          <a:ln w="38100" cap="flat" cmpd="sng">
            <a:solidFill>
              <a:schemeClr val="dk2"/>
            </a:solidFill>
            <a:prstDash val="solid"/>
            <a:round/>
            <a:headEnd type="none" w="med" len="med"/>
            <a:tailEnd type="triangle" w="med" len="med"/>
          </a:ln>
        </p:spPr>
      </p:cxnSp>
      <p:cxnSp>
        <p:nvCxnSpPr>
          <p:cNvPr id="1790" name="Google Shape;1790;p88"/>
          <p:cNvCxnSpPr/>
          <p:nvPr/>
        </p:nvCxnSpPr>
        <p:spPr>
          <a:xfrm rot="10800000">
            <a:off x="7156663" y="2397525"/>
            <a:ext cx="540900" cy="214800"/>
          </a:xfrm>
          <a:prstGeom prst="straightConnector1">
            <a:avLst/>
          </a:prstGeom>
          <a:noFill/>
          <a:ln w="38100" cap="flat" cmpd="sng">
            <a:solidFill>
              <a:schemeClr val="dk2"/>
            </a:solidFill>
            <a:prstDash val="solid"/>
            <a:round/>
            <a:headEnd type="none" w="med" len="med"/>
            <a:tailEnd type="triangle" w="med" len="med"/>
          </a:ln>
        </p:spPr>
      </p:cxnSp>
      <p:sp>
        <p:nvSpPr>
          <p:cNvPr id="1791" name="Google Shape;1791;p88"/>
          <p:cNvSpPr txBox="1"/>
          <p:nvPr/>
        </p:nvSpPr>
        <p:spPr>
          <a:xfrm>
            <a:off x="115750" y="305575"/>
            <a:ext cx="1749300" cy="1077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5800">
                <a:solidFill>
                  <a:srgbClr val="351C75"/>
                </a:solidFill>
                <a:latin typeface="Black And White Picture"/>
                <a:ea typeface="Black And White Picture"/>
                <a:cs typeface="Black And White Picture"/>
                <a:sym typeface="Black And White Picture"/>
              </a:rPr>
              <a:t>M36</a:t>
            </a:r>
            <a:endParaRPr/>
          </a:p>
        </p:txBody>
      </p:sp>
      <p:sp>
        <p:nvSpPr>
          <p:cNvPr id="1792" name="Google Shape;1792;p88"/>
          <p:cNvSpPr txBox="1"/>
          <p:nvPr/>
        </p:nvSpPr>
        <p:spPr>
          <a:xfrm>
            <a:off x="5931625" y="801950"/>
            <a:ext cx="1231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793" name="Google Shape;1793;p88"/>
          <p:cNvSpPr txBox="1"/>
          <p:nvPr/>
        </p:nvSpPr>
        <p:spPr>
          <a:xfrm>
            <a:off x="5320050" y="3415950"/>
            <a:ext cx="1911300" cy="1262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b="1">
                <a:solidFill>
                  <a:srgbClr val="087B2E"/>
                </a:solidFill>
              </a:rPr>
              <a:t>pour indiquer l’heure, cliquer sur une des aiguilles et la positionner sur l’horloge souhaitée</a:t>
            </a:r>
            <a:endParaRPr b="1">
              <a:solidFill>
                <a:srgbClr val="087B2E"/>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797"/>
        <p:cNvGrpSpPr/>
        <p:nvPr/>
      </p:nvGrpSpPr>
      <p:grpSpPr>
        <a:xfrm>
          <a:off x="0" y="0"/>
          <a:ext cx="0" cy="0"/>
          <a:chOff x="0" y="0"/>
          <a:chExt cx="0" cy="0"/>
        </a:xfrm>
      </p:grpSpPr>
      <p:sp>
        <p:nvSpPr>
          <p:cNvPr id="1798" name="Google Shape;1798;p89"/>
          <p:cNvSpPr txBox="1"/>
          <p:nvPr/>
        </p:nvSpPr>
        <p:spPr>
          <a:xfrm>
            <a:off x="3740725" y="1712925"/>
            <a:ext cx="462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799" name="Google Shape;1799;p89"/>
          <p:cNvSpPr txBox="1"/>
          <p:nvPr/>
        </p:nvSpPr>
        <p:spPr>
          <a:xfrm>
            <a:off x="2809775" y="60150"/>
            <a:ext cx="40935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3600">
                <a:solidFill>
                  <a:srgbClr val="351C75"/>
                </a:solidFill>
                <a:latin typeface="Black And White Picture"/>
                <a:ea typeface="Black And White Picture"/>
                <a:cs typeface="Black And White Picture"/>
                <a:sym typeface="Black And White Picture"/>
              </a:rPr>
              <a:t>Quelle heure est-t-il?</a:t>
            </a:r>
            <a:endParaRPr sz="3600">
              <a:solidFill>
                <a:srgbClr val="351C75"/>
              </a:solidFill>
              <a:latin typeface="Black And White Picture"/>
              <a:ea typeface="Black And White Picture"/>
              <a:cs typeface="Black And White Picture"/>
              <a:sym typeface="Black And White Picture"/>
            </a:endParaRPr>
          </a:p>
        </p:txBody>
      </p:sp>
      <p:pic>
        <p:nvPicPr>
          <p:cNvPr id="1800" name="Google Shape;1800;p89"/>
          <p:cNvPicPr preferRelativeResize="0"/>
          <p:nvPr/>
        </p:nvPicPr>
        <p:blipFill>
          <a:blip r:embed="rId3">
            <a:alphaModFix/>
          </a:blip>
          <a:stretch>
            <a:fillRect/>
          </a:stretch>
        </p:blipFill>
        <p:spPr>
          <a:xfrm rot="4112822">
            <a:off x="-181656" y="-107153"/>
            <a:ext cx="2018816" cy="2202981"/>
          </a:xfrm>
          <a:prstGeom prst="rect">
            <a:avLst/>
          </a:prstGeom>
          <a:noFill/>
          <a:ln>
            <a:noFill/>
          </a:ln>
        </p:spPr>
      </p:pic>
      <p:pic>
        <p:nvPicPr>
          <p:cNvPr id="1801" name="Google Shape;1801;p89"/>
          <p:cNvPicPr preferRelativeResize="0"/>
          <p:nvPr/>
        </p:nvPicPr>
        <p:blipFill>
          <a:blip r:embed="rId4">
            <a:alphaModFix/>
          </a:blip>
          <a:stretch>
            <a:fillRect/>
          </a:stretch>
        </p:blipFill>
        <p:spPr>
          <a:xfrm rot="-1193537">
            <a:off x="7351564" y="3903182"/>
            <a:ext cx="1776073" cy="1417058"/>
          </a:xfrm>
          <a:prstGeom prst="rect">
            <a:avLst/>
          </a:prstGeom>
          <a:noFill/>
          <a:ln>
            <a:noFill/>
          </a:ln>
        </p:spPr>
      </p:pic>
      <p:pic>
        <p:nvPicPr>
          <p:cNvPr id="1802" name="Google Shape;1802;p89"/>
          <p:cNvPicPr preferRelativeResize="0"/>
          <p:nvPr/>
        </p:nvPicPr>
        <p:blipFill>
          <a:blip r:embed="rId5">
            <a:alphaModFix/>
          </a:blip>
          <a:stretch>
            <a:fillRect/>
          </a:stretch>
        </p:blipFill>
        <p:spPr>
          <a:xfrm>
            <a:off x="6612650" y="1675763"/>
            <a:ext cx="2143125" cy="2143125"/>
          </a:xfrm>
          <a:prstGeom prst="rect">
            <a:avLst/>
          </a:prstGeom>
          <a:noFill/>
          <a:ln>
            <a:noFill/>
          </a:ln>
        </p:spPr>
      </p:pic>
      <p:pic>
        <p:nvPicPr>
          <p:cNvPr id="1803" name="Google Shape;1803;p89"/>
          <p:cNvPicPr preferRelativeResize="0"/>
          <p:nvPr/>
        </p:nvPicPr>
        <p:blipFill>
          <a:blip r:embed="rId5">
            <a:alphaModFix/>
          </a:blip>
          <a:stretch>
            <a:fillRect/>
          </a:stretch>
        </p:blipFill>
        <p:spPr>
          <a:xfrm>
            <a:off x="3661613" y="1712913"/>
            <a:ext cx="2068849" cy="2068849"/>
          </a:xfrm>
          <a:prstGeom prst="rect">
            <a:avLst/>
          </a:prstGeom>
          <a:noFill/>
          <a:ln>
            <a:noFill/>
          </a:ln>
        </p:spPr>
      </p:pic>
      <p:pic>
        <p:nvPicPr>
          <p:cNvPr id="1804" name="Google Shape;1804;p89"/>
          <p:cNvPicPr preferRelativeResize="0"/>
          <p:nvPr/>
        </p:nvPicPr>
        <p:blipFill>
          <a:blip r:embed="rId5">
            <a:alphaModFix/>
          </a:blip>
          <a:stretch>
            <a:fillRect/>
          </a:stretch>
        </p:blipFill>
        <p:spPr>
          <a:xfrm>
            <a:off x="912825" y="1712915"/>
            <a:ext cx="2143125" cy="2143125"/>
          </a:xfrm>
          <a:prstGeom prst="rect">
            <a:avLst/>
          </a:prstGeom>
          <a:noFill/>
          <a:ln>
            <a:noFill/>
          </a:ln>
        </p:spPr>
      </p:pic>
      <p:sp>
        <p:nvSpPr>
          <p:cNvPr id="1805" name="Google Shape;1805;p89"/>
          <p:cNvSpPr txBox="1"/>
          <p:nvPr/>
        </p:nvSpPr>
        <p:spPr>
          <a:xfrm>
            <a:off x="1749338" y="1220325"/>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000" b="1"/>
              <a:t>A</a:t>
            </a:r>
            <a:endParaRPr sz="2000" b="1"/>
          </a:p>
        </p:txBody>
      </p:sp>
      <p:sp>
        <p:nvSpPr>
          <p:cNvPr id="1806" name="Google Shape;1806;p89"/>
          <p:cNvSpPr txBox="1"/>
          <p:nvPr/>
        </p:nvSpPr>
        <p:spPr>
          <a:xfrm>
            <a:off x="4460988" y="1220325"/>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000" b="1"/>
              <a:t>B</a:t>
            </a:r>
            <a:endParaRPr sz="2000" b="1"/>
          </a:p>
        </p:txBody>
      </p:sp>
      <p:sp>
        <p:nvSpPr>
          <p:cNvPr id="1807" name="Google Shape;1807;p89"/>
          <p:cNvSpPr txBox="1"/>
          <p:nvPr/>
        </p:nvSpPr>
        <p:spPr>
          <a:xfrm>
            <a:off x="7515663" y="1142638"/>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000" b="1"/>
              <a:t>C</a:t>
            </a:r>
            <a:endParaRPr sz="2000" b="1"/>
          </a:p>
        </p:txBody>
      </p:sp>
      <p:cxnSp>
        <p:nvCxnSpPr>
          <p:cNvPr id="1808" name="Google Shape;1808;p89"/>
          <p:cNvCxnSpPr/>
          <p:nvPr/>
        </p:nvCxnSpPr>
        <p:spPr>
          <a:xfrm rot="10800000">
            <a:off x="7848000" y="181150"/>
            <a:ext cx="27600" cy="746700"/>
          </a:xfrm>
          <a:prstGeom prst="straightConnector1">
            <a:avLst/>
          </a:prstGeom>
          <a:noFill/>
          <a:ln w="38100" cap="flat" cmpd="sng">
            <a:solidFill>
              <a:schemeClr val="dk2"/>
            </a:solidFill>
            <a:prstDash val="solid"/>
            <a:round/>
            <a:headEnd type="none" w="med" len="med"/>
            <a:tailEnd type="triangle" w="med" len="med"/>
          </a:ln>
        </p:spPr>
      </p:cxnSp>
      <p:cxnSp>
        <p:nvCxnSpPr>
          <p:cNvPr id="1809" name="Google Shape;1809;p89"/>
          <p:cNvCxnSpPr/>
          <p:nvPr/>
        </p:nvCxnSpPr>
        <p:spPr>
          <a:xfrm rot="10800000">
            <a:off x="8603600" y="181150"/>
            <a:ext cx="27600" cy="746700"/>
          </a:xfrm>
          <a:prstGeom prst="straightConnector1">
            <a:avLst/>
          </a:prstGeom>
          <a:noFill/>
          <a:ln w="38100" cap="flat" cmpd="sng">
            <a:solidFill>
              <a:schemeClr val="dk2"/>
            </a:solidFill>
            <a:prstDash val="solid"/>
            <a:round/>
            <a:headEnd type="none" w="med" len="med"/>
            <a:tailEnd type="triangle" w="med" len="med"/>
          </a:ln>
        </p:spPr>
      </p:cxnSp>
      <p:cxnSp>
        <p:nvCxnSpPr>
          <p:cNvPr id="1810" name="Google Shape;1810;p89"/>
          <p:cNvCxnSpPr/>
          <p:nvPr/>
        </p:nvCxnSpPr>
        <p:spPr>
          <a:xfrm rot="10800000">
            <a:off x="8225800" y="181150"/>
            <a:ext cx="27600" cy="746700"/>
          </a:xfrm>
          <a:prstGeom prst="straightConnector1">
            <a:avLst/>
          </a:prstGeom>
          <a:noFill/>
          <a:ln w="38100" cap="flat" cmpd="sng">
            <a:solidFill>
              <a:schemeClr val="dk2"/>
            </a:solidFill>
            <a:prstDash val="solid"/>
            <a:round/>
            <a:headEnd type="none" w="med" len="med"/>
            <a:tailEnd type="triangle" w="med" len="med"/>
          </a:ln>
        </p:spPr>
      </p:cxnSp>
      <p:cxnSp>
        <p:nvCxnSpPr>
          <p:cNvPr id="1811" name="Google Shape;1811;p89"/>
          <p:cNvCxnSpPr/>
          <p:nvPr/>
        </p:nvCxnSpPr>
        <p:spPr>
          <a:xfrm rot="10800000">
            <a:off x="8363125" y="1080250"/>
            <a:ext cx="26700" cy="499200"/>
          </a:xfrm>
          <a:prstGeom prst="straightConnector1">
            <a:avLst/>
          </a:prstGeom>
          <a:noFill/>
          <a:ln w="38100" cap="flat" cmpd="sng">
            <a:solidFill>
              <a:schemeClr val="dk2"/>
            </a:solidFill>
            <a:prstDash val="solid"/>
            <a:round/>
            <a:headEnd type="none" w="med" len="med"/>
            <a:tailEnd type="triangle" w="med" len="med"/>
          </a:ln>
        </p:spPr>
      </p:cxnSp>
      <p:cxnSp>
        <p:nvCxnSpPr>
          <p:cNvPr id="1812" name="Google Shape;1812;p89"/>
          <p:cNvCxnSpPr/>
          <p:nvPr/>
        </p:nvCxnSpPr>
        <p:spPr>
          <a:xfrm rot="10800000">
            <a:off x="8604050" y="1080238"/>
            <a:ext cx="26700" cy="499200"/>
          </a:xfrm>
          <a:prstGeom prst="straightConnector1">
            <a:avLst/>
          </a:prstGeom>
          <a:noFill/>
          <a:ln w="38100" cap="flat" cmpd="sng">
            <a:solidFill>
              <a:schemeClr val="dk2"/>
            </a:solidFill>
            <a:prstDash val="solid"/>
            <a:round/>
            <a:headEnd type="none" w="med" len="med"/>
            <a:tailEnd type="triangle" w="med" len="med"/>
          </a:ln>
        </p:spPr>
      </p:cxnSp>
      <p:cxnSp>
        <p:nvCxnSpPr>
          <p:cNvPr id="1813" name="Google Shape;1813;p89"/>
          <p:cNvCxnSpPr/>
          <p:nvPr/>
        </p:nvCxnSpPr>
        <p:spPr>
          <a:xfrm rot="10800000">
            <a:off x="8844975" y="1080250"/>
            <a:ext cx="26700" cy="499200"/>
          </a:xfrm>
          <a:prstGeom prst="straightConnector1">
            <a:avLst/>
          </a:prstGeom>
          <a:noFill/>
          <a:ln w="38100" cap="flat" cmpd="sng">
            <a:solidFill>
              <a:schemeClr val="dk2"/>
            </a:solidFill>
            <a:prstDash val="solid"/>
            <a:round/>
            <a:headEnd type="none" w="med" len="med"/>
            <a:tailEnd type="triangle" w="med" len="med"/>
          </a:ln>
        </p:spPr>
      </p:cxnSp>
      <p:sp>
        <p:nvSpPr>
          <p:cNvPr id="1814" name="Google Shape;1814;p89"/>
          <p:cNvSpPr txBox="1"/>
          <p:nvPr/>
        </p:nvSpPr>
        <p:spPr>
          <a:xfrm>
            <a:off x="1037000" y="3829975"/>
            <a:ext cx="1659300" cy="861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200">
                <a:latin typeface="Comic Sans MS"/>
                <a:ea typeface="Comic Sans MS"/>
                <a:cs typeface="Comic Sans MS"/>
                <a:sym typeface="Comic Sans MS"/>
              </a:rPr>
              <a:t>12h15</a:t>
            </a:r>
            <a:endParaRPr sz="2200">
              <a:latin typeface="Comic Sans MS"/>
              <a:ea typeface="Comic Sans MS"/>
              <a:cs typeface="Comic Sans MS"/>
              <a:sym typeface="Comic Sans MS"/>
            </a:endParaRPr>
          </a:p>
          <a:p>
            <a:pPr marL="0" lvl="0" indent="0" algn="ctr" rtl="0">
              <a:spcBef>
                <a:spcPts val="0"/>
              </a:spcBef>
              <a:spcAft>
                <a:spcPts val="0"/>
              </a:spcAft>
              <a:buNone/>
            </a:pPr>
            <a:r>
              <a:rPr lang="fr" sz="2200">
                <a:latin typeface="Comic Sans MS"/>
                <a:ea typeface="Comic Sans MS"/>
                <a:cs typeface="Comic Sans MS"/>
                <a:sym typeface="Comic Sans MS"/>
              </a:rPr>
              <a:t>ou 00h15 </a:t>
            </a:r>
            <a:endParaRPr sz="2700">
              <a:latin typeface="Comic Sans MS"/>
              <a:ea typeface="Comic Sans MS"/>
              <a:cs typeface="Comic Sans MS"/>
              <a:sym typeface="Comic Sans MS"/>
            </a:endParaRPr>
          </a:p>
        </p:txBody>
      </p:sp>
      <p:sp>
        <p:nvSpPr>
          <p:cNvPr id="1815" name="Google Shape;1815;p89"/>
          <p:cNvSpPr txBox="1"/>
          <p:nvPr/>
        </p:nvSpPr>
        <p:spPr>
          <a:xfrm>
            <a:off x="3866388" y="3829975"/>
            <a:ext cx="1659300" cy="92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600">
                <a:latin typeface="Comic Sans MS"/>
                <a:ea typeface="Comic Sans MS"/>
                <a:cs typeface="Comic Sans MS"/>
                <a:sym typeface="Comic Sans MS"/>
              </a:rPr>
              <a:t> </a:t>
            </a:r>
            <a:r>
              <a:rPr lang="fr" sz="2200">
                <a:solidFill>
                  <a:srgbClr val="FF0000"/>
                </a:solidFill>
                <a:latin typeface="Comic Sans MS"/>
                <a:ea typeface="Comic Sans MS"/>
                <a:cs typeface="Comic Sans MS"/>
                <a:sym typeface="Comic Sans MS"/>
              </a:rPr>
              <a:t>14h30</a:t>
            </a:r>
            <a:endParaRPr sz="2200">
              <a:solidFill>
                <a:srgbClr val="FF0000"/>
              </a:solidFill>
              <a:latin typeface="Comic Sans MS"/>
              <a:ea typeface="Comic Sans MS"/>
              <a:cs typeface="Comic Sans MS"/>
              <a:sym typeface="Comic Sans MS"/>
            </a:endParaRPr>
          </a:p>
          <a:p>
            <a:pPr marL="0" lvl="0" indent="0" algn="ctr" rtl="0">
              <a:spcBef>
                <a:spcPts val="0"/>
              </a:spcBef>
              <a:spcAft>
                <a:spcPts val="0"/>
              </a:spcAft>
              <a:buNone/>
            </a:pPr>
            <a:r>
              <a:rPr lang="fr" sz="2200">
                <a:solidFill>
                  <a:srgbClr val="FF0000"/>
                </a:solidFill>
                <a:latin typeface="Comic Sans MS"/>
                <a:ea typeface="Comic Sans MS"/>
                <a:cs typeface="Comic Sans MS"/>
                <a:sym typeface="Comic Sans MS"/>
              </a:rPr>
              <a:t>ou 2h30</a:t>
            </a:r>
            <a:endParaRPr sz="2200">
              <a:solidFill>
                <a:srgbClr val="FF0000"/>
              </a:solidFill>
              <a:latin typeface="Comic Sans MS"/>
              <a:ea typeface="Comic Sans MS"/>
              <a:cs typeface="Comic Sans MS"/>
              <a:sym typeface="Comic Sans MS"/>
            </a:endParaRPr>
          </a:p>
        </p:txBody>
      </p:sp>
      <p:sp>
        <p:nvSpPr>
          <p:cNvPr id="1816" name="Google Shape;1816;p89"/>
          <p:cNvSpPr txBox="1"/>
          <p:nvPr/>
        </p:nvSpPr>
        <p:spPr>
          <a:xfrm>
            <a:off x="6854563" y="3755300"/>
            <a:ext cx="1659300" cy="861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200">
                <a:solidFill>
                  <a:srgbClr val="FF0000"/>
                </a:solidFill>
                <a:latin typeface="Comic Sans MS"/>
                <a:ea typeface="Comic Sans MS"/>
                <a:cs typeface="Comic Sans MS"/>
                <a:sym typeface="Comic Sans MS"/>
              </a:rPr>
              <a:t>9h45</a:t>
            </a:r>
            <a:endParaRPr sz="2200">
              <a:solidFill>
                <a:srgbClr val="FF0000"/>
              </a:solidFill>
              <a:latin typeface="Comic Sans MS"/>
              <a:ea typeface="Comic Sans MS"/>
              <a:cs typeface="Comic Sans MS"/>
              <a:sym typeface="Comic Sans MS"/>
            </a:endParaRPr>
          </a:p>
          <a:p>
            <a:pPr marL="0" lvl="0" indent="0" algn="ctr" rtl="0">
              <a:spcBef>
                <a:spcPts val="0"/>
              </a:spcBef>
              <a:spcAft>
                <a:spcPts val="0"/>
              </a:spcAft>
              <a:buNone/>
            </a:pPr>
            <a:r>
              <a:rPr lang="fr" sz="2200">
                <a:latin typeface="Comic Sans MS"/>
                <a:ea typeface="Comic Sans MS"/>
                <a:cs typeface="Comic Sans MS"/>
                <a:sym typeface="Comic Sans MS"/>
              </a:rPr>
              <a:t>21h45 </a:t>
            </a:r>
            <a:endParaRPr sz="2700">
              <a:latin typeface="Comic Sans MS"/>
              <a:ea typeface="Comic Sans MS"/>
              <a:cs typeface="Comic Sans MS"/>
              <a:sym typeface="Comic Sans MS"/>
            </a:endParaRPr>
          </a:p>
        </p:txBody>
      </p:sp>
      <p:sp>
        <p:nvSpPr>
          <p:cNvPr id="1817" name="Google Shape;1817;p89"/>
          <p:cNvSpPr txBox="1"/>
          <p:nvPr/>
        </p:nvSpPr>
        <p:spPr>
          <a:xfrm rot="-2036774">
            <a:off x="82742" y="883542"/>
            <a:ext cx="3312592" cy="89263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3200">
                <a:solidFill>
                  <a:srgbClr val="FF0000"/>
                </a:solidFill>
                <a:latin typeface="Finger Paint"/>
                <a:ea typeface="Finger Paint"/>
                <a:cs typeface="Finger Paint"/>
                <a:sym typeface="Finger Paint"/>
              </a:rPr>
              <a:t>CORRECTION</a:t>
            </a:r>
            <a:endParaRPr sz="3200">
              <a:solidFill>
                <a:srgbClr val="FF0000"/>
              </a:solidFill>
              <a:latin typeface="Finger Paint"/>
              <a:ea typeface="Finger Paint"/>
              <a:cs typeface="Finger Paint"/>
              <a:sym typeface="Finger Paint"/>
            </a:endParaRPr>
          </a:p>
          <a:p>
            <a:pPr marL="0" lvl="0" indent="0" algn="l" rtl="0">
              <a:spcBef>
                <a:spcPts val="0"/>
              </a:spcBef>
              <a:spcAft>
                <a:spcPts val="0"/>
              </a:spcAft>
              <a:buNone/>
            </a:pPr>
            <a:endParaRPr/>
          </a:p>
        </p:txBody>
      </p:sp>
      <p:sp>
        <p:nvSpPr>
          <p:cNvPr id="1818" name="Google Shape;1818;p89"/>
          <p:cNvSpPr txBox="1"/>
          <p:nvPr/>
        </p:nvSpPr>
        <p:spPr>
          <a:xfrm>
            <a:off x="115750" y="253725"/>
            <a:ext cx="1749300" cy="1077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5800">
                <a:solidFill>
                  <a:srgbClr val="351C75"/>
                </a:solidFill>
                <a:latin typeface="Black And White Picture"/>
                <a:ea typeface="Black And White Picture"/>
                <a:cs typeface="Black And White Picture"/>
                <a:sym typeface="Black And White Picture"/>
              </a:rPr>
              <a:t>M36</a:t>
            </a:r>
            <a:endParaRPr/>
          </a:p>
        </p:txBody>
      </p:sp>
      <p:cxnSp>
        <p:nvCxnSpPr>
          <p:cNvPr id="1819" name="Google Shape;1819;p89"/>
          <p:cNvCxnSpPr/>
          <p:nvPr/>
        </p:nvCxnSpPr>
        <p:spPr>
          <a:xfrm rot="10800000" flipH="1">
            <a:off x="1998188" y="2727225"/>
            <a:ext cx="871500" cy="900"/>
          </a:xfrm>
          <a:prstGeom prst="straightConnector1">
            <a:avLst/>
          </a:prstGeom>
          <a:noFill/>
          <a:ln w="38100" cap="flat" cmpd="sng">
            <a:solidFill>
              <a:schemeClr val="dk2"/>
            </a:solidFill>
            <a:prstDash val="solid"/>
            <a:round/>
            <a:headEnd type="none" w="med" len="med"/>
            <a:tailEnd type="triangle" w="med" len="med"/>
          </a:ln>
        </p:spPr>
      </p:cxnSp>
      <p:cxnSp>
        <p:nvCxnSpPr>
          <p:cNvPr id="1820" name="Google Shape;1820;p89"/>
          <p:cNvCxnSpPr/>
          <p:nvPr/>
        </p:nvCxnSpPr>
        <p:spPr>
          <a:xfrm flipH="1">
            <a:off x="4714500" y="2658400"/>
            <a:ext cx="22500" cy="897600"/>
          </a:xfrm>
          <a:prstGeom prst="straightConnector1">
            <a:avLst/>
          </a:prstGeom>
          <a:noFill/>
          <a:ln w="38100" cap="flat" cmpd="sng">
            <a:solidFill>
              <a:schemeClr val="dk2"/>
            </a:solidFill>
            <a:prstDash val="solid"/>
            <a:round/>
            <a:headEnd type="none" w="med" len="med"/>
            <a:tailEnd type="triangle" w="med" len="med"/>
          </a:ln>
        </p:spPr>
      </p:cxnSp>
      <p:cxnSp>
        <p:nvCxnSpPr>
          <p:cNvPr id="1821" name="Google Shape;1821;p89"/>
          <p:cNvCxnSpPr/>
          <p:nvPr/>
        </p:nvCxnSpPr>
        <p:spPr>
          <a:xfrm rot="10800000">
            <a:off x="6987313" y="2719200"/>
            <a:ext cx="710700" cy="9000"/>
          </a:xfrm>
          <a:prstGeom prst="straightConnector1">
            <a:avLst/>
          </a:prstGeom>
          <a:noFill/>
          <a:ln w="38100" cap="flat" cmpd="sng">
            <a:solidFill>
              <a:schemeClr val="dk2"/>
            </a:solidFill>
            <a:prstDash val="solid"/>
            <a:round/>
            <a:headEnd type="none" w="med" len="med"/>
            <a:tailEnd type="triangle" w="med" len="med"/>
          </a:ln>
        </p:spPr>
      </p:cxnSp>
      <p:cxnSp>
        <p:nvCxnSpPr>
          <p:cNvPr id="1822" name="Google Shape;1822;p89"/>
          <p:cNvCxnSpPr/>
          <p:nvPr/>
        </p:nvCxnSpPr>
        <p:spPr>
          <a:xfrm rot="10800000">
            <a:off x="1971075" y="2148975"/>
            <a:ext cx="34200" cy="587100"/>
          </a:xfrm>
          <a:prstGeom prst="straightConnector1">
            <a:avLst/>
          </a:prstGeom>
          <a:noFill/>
          <a:ln w="38100" cap="flat" cmpd="sng">
            <a:solidFill>
              <a:schemeClr val="dk2"/>
            </a:solidFill>
            <a:prstDash val="solid"/>
            <a:round/>
            <a:headEnd type="none" w="med" len="med"/>
            <a:tailEnd type="triangle" w="med" len="med"/>
          </a:ln>
        </p:spPr>
      </p:cxnSp>
      <p:cxnSp>
        <p:nvCxnSpPr>
          <p:cNvPr id="1823" name="Google Shape;1823;p89"/>
          <p:cNvCxnSpPr/>
          <p:nvPr/>
        </p:nvCxnSpPr>
        <p:spPr>
          <a:xfrm rot="10800000" flipH="1">
            <a:off x="4709400" y="2575788"/>
            <a:ext cx="646800" cy="165900"/>
          </a:xfrm>
          <a:prstGeom prst="straightConnector1">
            <a:avLst/>
          </a:prstGeom>
          <a:noFill/>
          <a:ln w="38100" cap="flat" cmpd="sng">
            <a:solidFill>
              <a:schemeClr val="dk2"/>
            </a:solidFill>
            <a:prstDash val="solid"/>
            <a:round/>
            <a:headEnd type="none" w="med" len="med"/>
            <a:tailEnd type="triangle" w="med" len="med"/>
          </a:ln>
        </p:spPr>
      </p:cxnSp>
      <p:cxnSp>
        <p:nvCxnSpPr>
          <p:cNvPr id="1824" name="Google Shape;1824;p89"/>
          <p:cNvCxnSpPr/>
          <p:nvPr/>
        </p:nvCxnSpPr>
        <p:spPr>
          <a:xfrm rot="10800000">
            <a:off x="7156663" y="2549925"/>
            <a:ext cx="540900" cy="214800"/>
          </a:xfrm>
          <a:prstGeom prst="straightConnector1">
            <a:avLst/>
          </a:prstGeom>
          <a:noFill/>
          <a:ln w="38100" cap="flat" cmpd="sng">
            <a:solidFill>
              <a:schemeClr val="dk2"/>
            </a:solidFill>
            <a:prstDash val="solid"/>
            <a:round/>
            <a:headEnd type="none" w="med" len="med"/>
            <a:tailEnd type="triangle" w="med" len="med"/>
          </a:ln>
        </p:spPr>
      </p:cxn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sp>
        <p:nvSpPr>
          <p:cNvPr id="801" name="Google Shape;801;p46"/>
          <p:cNvSpPr txBox="1"/>
          <p:nvPr/>
        </p:nvSpPr>
        <p:spPr>
          <a:xfrm>
            <a:off x="3740725" y="1712925"/>
            <a:ext cx="462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802" name="Google Shape;802;p46"/>
          <p:cNvSpPr txBox="1"/>
          <p:nvPr/>
        </p:nvSpPr>
        <p:spPr>
          <a:xfrm>
            <a:off x="2649288" y="63050"/>
            <a:ext cx="40935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3600">
                <a:solidFill>
                  <a:srgbClr val="351C75"/>
                </a:solidFill>
                <a:latin typeface="Black And White Picture"/>
                <a:ea typeface="Black And White Picture"/>
                <a:cs typeface="Black And White Picture"/>
                <a:sym typeface="Black And White Picture"/>
              </a:rPr>
              <a:t>Quelle heure est-t-il?</a:t>
            </a:r>
            <a:endParaRPr sz="3600">
              <a:solidFill>
                <a:srgbClr val="351C75"/>
              </a:solidFill>
              <a:latin typeface="Black And White Picture"/>
              <a:ea typeface="Black And White Picture"/>
              <a:cs typeface="Black And White Picture"/>
              <a:sym typeface="Black And White Picture"/>
            </a:endParaRPr>
          </a:p>
        </p:txBody>
      </p:sp>
      <p:pic>
        <p:nvPicPr>
          <p:cNvPr id="803" name="Google Shape;803;p46"/>
          <p:cNvPicPr preferRelativeResize="0"/>
          <p:nvPr/>
        </p:nvPicPr>
        <p:blipFill>
          <a:blip r:embed="rId3">
            <a:alphaModFix/>
          </a:blip>
          <a:stretch>
            <a:fillRect/>
          </a:stretch>
        </p:blipFill>
        <p:spPr>
          <a:xfrm rot="4112822">
            <a:off x="-184306" y="-201316"/>
            <a:ext cx="2018816" cy="2202981"/>
          </a:xfrm>
          <a:prstGeom prst="rect">
            <a:avLst/>
          </a:prstGeom>
          <a:noFill/>
          <a:ln>
            <a:noFill/>
          </a:ln>
        </p:spPr>
      </p:pic>
      <p:pic>
        <p:nvPicPr>
          <p:cNvPr id="804" name="Google Shape;804;p46"/>
          <p:cNvPicPr preferRelativeResize="0"/>
          <p:nvPr/>
        </p:nvPicPr>
        <p:blipFill>
          <a:blip r:embed="rId4">
            <a:alphaModFix/>
          </a:blip>
          <a:stretch>
            <a:fillRect/>
          </a:stretch>
        </p:blipFill>
        <p:spPr>
          <a:xfrm rot="-1193537">
            <a:off x="7351564" y="3903182"/>
            <a:ext cx="1776073" cy="1417058"/>
          </a:xfrm>
          <a:prstGeom prst="rect">
            <a:avLst/>
          </a:prstGeom>
          <a:noFill/>
          <a:ln>
            <a:noFill/>
          </a:ln>
        </p:spPr>
      </p:pic>
      <p:pic>
        <p:nvPicPr>
          <p:cNvPr id="805" name="Google Shape;805;p46"/>
          <p:cNvPicPr preferRelativeResize="0"/>
          <p:nvPr/>
        </p:nvPicPr>
        <p:blipFill>
          <a:blip r:embed="rId5">
            <a:alphaModFix/>
          </a:blip>
          <a:stretch>
            <a:fillRect/>
          </a:stretch>
        </p:blipFill>
        <p:spPr>
          <a:xfrm>
            <a:off x="6612638" y="1500163"/>
            <a:ext cx="2143125" cy="2143125"/>
          </a:xfrm>
          <a:prstGeom prst="rect">
            <a:avLst/>
          </a:prstGeom>
          <a:noFill/>
          <a:ln>
            <a:noFill/>
          </a:ln>
        </p:spPr>
      </p:pic>
      <p:pic>
        <p:nvPicPr>
          <p:cNvPr id="806" name="Google Shape;806;p46"/>
          <p:cNvPicPr preferRelativeResize="0"/>
          <p:nvPr/>
        </p:nvPicPr>
        <p:blipFill>
          <a:blip r:embed="rId5">
            <a:alphaModFix/>
          </a:blip>
          <a:stretch>
            <a:fillRect/>
          </a:stretch>
        </p:blipFill>
        <p:spPr>
          <a:xfrm>
            <a:off x="3661613" y="1712913"/>
            <a:ext cx="2068849" cy="2068849"/>
          </a:xfrm>
          <a:prstGeom prst="rect">
            <a:avLst/>
          </a:prstGeom>
          <a:noFill/>
          <a:ln>
            <a:noFill/>
          </a:ln>
        </p:spPr>
      </p:pic>
      <p:pic>
        <p:nvPicPr>
          <p:cNvPr id="807" name="Google Shape;807;p46"/>
          <p:cNvPicPr preferRelativeResize="0"/>
          <p:nvPr/>
        </p:nvPicPr>
        <p:blipFill>
          <a:blip r:embed="rId5">
            <a:alphaModFix/>
          </a:blip>
          <a:stretch>
            <a:fillRect/>
          </a:stretch>
        </p:blipFill>
        <p:spPr>
          <a:xfrm>
            <a:off x="912825" y="1712915"/>
            <a:ext cx="2143125" cy="2143125"/>
          </a:xfrm>
          <a:prstGeom prst="rect">
            <a:avLst/>
          </a:prstGeom>
          <a:noFill/>
          <a:ln>
            <a:noFill/>
          </a:ln>
        </p:spPr>
      </p:pic>
      <p:sp>
        <p:nvSpPr>
          <p:cNvPr id="808" name="Google Shape;808;p46"/>
          <p:cNvSpPr txBox="1"/>
          <p:nvPr/>
        </p:nvSpPr>
        <p:spPr>
          <a:xfrm>
            <a:off x="1749338" y="1220325"/>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000" b="1"/>
              <a:t>A</a:t>
            </a:r>
            <a:endParaRPr sz="2000" b="1"/>
          </a:p>
        </p:txBody>
      </p:sp>
      <p:sp>
        <p:nvSpPr>
          <p:cNvPr id="809" name="Google Shape;809;p46"/>
          <p:cNvSpPr txBox="1"/>
          <p:nvPr/>
        </p:nvSpPr>
        <p:spPr>
          <a:xfrm>
            <a:off x="4460988" y="1220325"/>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000" b="1"/>
              <a:t>B</a:t>
            </a:r>
            <a:endParaRPr sz="2000" b="1"/>
          </a:p>
        </p:txBody>
      </p:sp>
      <p:sp>
        <p:nvSpPr>
          <p:cNvPr id="810" name="Google Shape;810;p46"/>
          <p:cNvSpPr txBox="1"/>
          <p:nvPr/>
        </p:nvSpPr>
        <p:spPr>
          <a:xfrm>
            <a:off x="7515663" y="1142638"/>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000" b="1"/>
              <a:t>C</a:t>
            </a:r>
            <a:endParaRPr sz="2000" b="1"/>
          </a:p>
        </p:txBody>
      </p:sp>
      <p:cxnSp>
        <p:nvCxnSpPr>
          <p:cNvPr id="811" name="Google Shape;811;p46"/>
          <p:cNvCxnSpPr/>
          <p:nvPr/>
        </p:nvCxnSpPr>
        <p:spPr>
          <a:xfrm rot="10800000">
            <a:off x="7848000" y="181150"/>
            <a:ext cx="27600" cy="746700"/>
          </a:xfrm>
          <a:prstGeom prst="straightConnector1">
            <a:avLst/>
          </a:prstGeom>
          <a:noFill/>
          <a:ln w="38100" cap="flat" cmpd="sng">
            <a:solidFill>
              <a:schemeClr val="dk2"/>
            </a:solidFill>
            <a:prstDash val="solid"/>
            <a:round/>
            <a:headEnd type="none" w="med" len="med"/>
            <a:tailEnd type="triangle" w="med" len="med"/>
          </a:ln>
        </p:spPr>
      </p:cxnSp>
      <p:cxnSp>
        <p:nvCxnSpPr>
          <p:cNvPr id="812" name="Google Shape;812;p46"/>
          <p:cNvCxnSpPr/>
          <p:nvPr/>
        </p:nvCxnSpPr>
        <p:spPr>
          <a:xfrm rot="10800000">
            <a:off x="8603600" y="181150"/>
            <a:ext cx="27600" cy="746700"/>
          </a:xfrm>
          <a:prstGeom prst="straightConnector1">
            <a:avLst/>
          </a:prstGeom>
          <a:noFill/>
          <a:ln w="38100" cap="flat" cmpd="sng">
            <a:solidFill>
              <a:schemeClr val="dk2"/>
            </a:solidFill>
            <a:prstDash val="solid"/>
            <a:round/>
            <a:headEnd type="none" w="med" len="med"/>
            <a:tailEnd type="triangle" w="med" len="med"/>
          </a:ln>
        </p:spPr>
      </p:cxnSp>
      <p:cxnSp>
        <p:nvCxnSpPr>
          <p:cNvPr id="813" name="Google Shape;813;p46"/>
          <p:cNvCxnSpPr/>
          <p:nvPr/>
        </p:nvCxnSpPr>
        <p:spPr>
          <a:xfrm rot="10800000">
            <a:off x="8225800" y="181150"/>
            <a:ext cx="27600" cy="746700"/>
          </a:xfrm>
          <a:prstGeom prst="straightConnector1">
            <a:avLst/>
          </a:prstGeom>
          <a:noFill/>
          <a:ln w="38100" cap="flat" cmpd="sng">
            <a:solidFill>
              <a:schemeClr val="dk2"/>
            </a:solidFill>
            <a:prstDash val="solid"/>
            <a:round/>
            <a:headEnd type="none" w="med" len="med"/>
            <a:tailEnd type="triangle" w="med" len="med"/>
          </a:ln>
        </p:spPr>
      </p:cxnSp>
      <p:cxnSp>
        <p:nvCxnSpPr>
          <p:cNvPr id="814" name="Google Shape;814;p46"/>
          <p:cNvCxnSpPr/>
          <p:nvPr/>
        </p:nvCxnSpPr>
        <p:spPr>
          <a:xfrm rot="10800000">
            <a:off x="8363125" y="1080250"/>
            <a:ext cx="26700" cy="499200"/>
          </a:xfrm>
          <a:prstGeom prst="straightConnector1">
            <a:avLst/>
          </a:prstGeom>
          <a:noFill/>
          <a:ln w="38100" cap="flat" cmpd="sng">
            <a:solidFill>
              <a:schemeClr val="dk2"/>
            </a:solidFill>
            <a:prstDash val="solid"/>
            <a:round/>
            <a:headEnd type="none" w="med" len="med"/>
            <a:tailEnd type="triangle" w="med" len="med"/>
          </a:ln>
        </p:spPr>
      </p:cxnSp>
      <p:cxnSp>
        <p:nvCxnSpPr>
          <p:cNvPr id="815" name="Google Shape;815;p46"/>
          <p:cNvCxnSpPr/>
          <p:nvPr/>
        </p:nvCxnSpPr>
        <p:spPr>
          <a:xfrm rot="10800000">
            <a:off x="8604050" y="1080238"/>
            <a:ext cx="26700" cy="499200"/>
          </a:xfrm>
          <a:prstGeom prst="straightConnector1">
            <a:avLst/>
          </a:prstGeom>
          <a:noFill/>
          <a:ln w="38100" cap="flat" cmpd="sng">
            <a:solidFill>
              <a:schemeClr val="dk2"/>
            </a:solidFill>
            <a:prstDash val="solid"/>
            <a:round/>
            <a:headEnd type="none" w="med" len="med"/>
            <a:tailEnd type="triangle" w="med" len="med"/>
          </a:ln>
        </p:spPr>
      </p:cxnSp>
      <p:cxnSp>
        <p:nvCxnSpPr>
          <p:cNvPr id="816" name="Google Shape;816;p46"/>
          <p:cNvCxnSpPr/>
          <p:nvPr/>
        </p:nvCxnSpPr>
        <p:spPr>
          <a:xfrm rot="10800000">
            <a:off x="8844975" y="1080250"/>
            <a:ext cx="26700" cy="499200"/>
          </a:xfrm>
          <a:prstGeom prst="straightConnector1">
            <a:avLst/>
          </a:prstGeom>
          <a:noFill/>
          <a:ln w="38100" cap="flat" cmpd="sng">
            <a:solidFill>
              <a:schemeClr val="dk2"/>
            </a:solidFill>
            <a:prstDash val="solid"/>
            <a:round/>
            <a:headEnd type="none" w="med" len="med"/>
            <a:tailEnd type="triangle" w="med" len="med"/>
          </a:ln>
        </p:spPr>
      </p:cxnSp>
      <p:sp>
        <p:nvSpPr>
          <p:cNvPr id="817" name="Google Shape;817;p46"/>
          <p:cNvSpPr txBox="1"/>
          <p:nvPr/>
        </p:nvSpPr>
        <p:spPr>
          <a:xfrm>
            <a:off x="115750" y="305575"/>
            <a:ext cx="1749300" cy="1077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5800" dirty="0">
                <a:solidFill>
                  <a:srgbClr val="351C75"/>
                </a:solidFill>
                <a:latin typeface="Black And White Picture"/>
                <a:ea typeface="Black And White Picture"/>
                <a:cs typeface="Black And White Picture"/>
                <a:sym typeface="Black And White Picture"/>
              </a:rPr>
              <a:t>M…</a:t>
            </a:r>
            <a:endParaRPr dirty="0"/>
          </a:p>
        </p:txBody>
      </p:sp>
      <p:sp>
        <p:nvSpPr>
          <p:cNvPr id="818" name="Google Shape;818;p46"/>
          <p:cNvSpPr txBox="1"/>
          <p:nvPr/>
        </p:nvSpPr>
        <p:spPr>
          <a:xfrm>
            <a:off x="5931625" y="801950"/>
            <a:ext cx="1231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819" name="Google Shape;819;p46"/>
          <p:cNvSpPr txBox="1"/>
          <p:nvPr/>
        </p:nvSpPr>
        <p:spPr>
          <a:xfrm>
            <a:off x="5320050" y="3415950"/>
            <a:ext cx="1911300" cy="1262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b="1">
                <a:solidFill>
                  <a:srgbClr val="087B2E"/>
                </a:solidFill>
              </a:rPr>
              <a:t>pour indiquer l’heure, cliquer sur une des aiguilles et la positionner sur l’horloge souhaitée</a:t>
            </a:r>
            <a:endParaRPr b="1">
              <a:solidFill>
                <a:srgbClr val="087B2E"/>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823"/>
        <p:cNvGrpSpPr/>
        <p:nvPr/>
      </p:nvGrpSpPr>
      <p:grpSpPr>
        <a:xfrm>
          <a:off x="0" y="0"/>
          <a:ext cx="0" cy="0"/>
          <a:chOff x="0" y="0"/>
          <a:chExt cx="0" cy="0"/>
        </a:xfrm>
      </p:grpSpPr>
      <p:sp>
        <p:nvSpPr>
          <p:cNvPr id="824" name="Google Shape;824;p47"/>
          <p:cNvSpPr txBox="1"/>
          <p:nvPr/>
        </p:nvSpPr>
        <p:spPr>
          <a:xfrm>
            <a:off x="3740725" y="1712925"/>
            <a:ext cx="462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825" name="Google Shape;825;p47"/>
          <p:cNvSpPr txBox="1"/>
          <p:nvPr/>
        </p:nvSpPr>
        <p:spPr>
          <a:xfrm>
            <a:off x="2809775" y="60150"/>
            <a:ext cx="40935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3600">
                <a:solidFill>
                  <a:srgbClr val="351C75"/>
                </a:solidFill>
                <a:latin typeface="Black And White Picture"/>
                <a:ea typeface="Black And White Picture"/>
                <a:cs typeface="Black And White Picture"/>
                <a:sym typeface="Black And White Picture"/>
              </a:rPr>
              <a:t>Quelle heure est-t-il?</a:t>
            </a:r>
            <a:endParaRPr sz="3600">
              <a:solidFill>
                <a:srgbClr val="351C75"/>
              </a:solidFill>
              <a:latin typeface="Black And White Picture"/>
              <a:ea typeface="Black And White Picture"/>
              <a:cs typeface="Black And White Picture"/>
              <a:sym typeface="Black And White Picture"/>
            </a:endParaRPr>
          </a:p>
        </p:txBody>
      </p:sp>
      <p:pic>
        <p:nvPicPr>
          <p:cNvPr id="826" name="Google Shape;826;p47"/>
          <p:cNvPicPr preferRelativeResize="0"/>
          <p:nvPr/>
        </p:nvPicPr>
        <p:blipFill>
          <a:blip r:embed="rId3">
            <a:alphaModFix/>
          </a:blip>
          <a:stretch>
            <a:fillRect/>
          </a:stretch>
        </p:blipFill>
        <p:spPr>
          <a:xfrm rot="4112822">
            <a:off x="-181656" y="-107153"/>
            <a:ext cx="2018816" cy="2202981"/>
          </a:xfrm>
          <a:prstGeom prst="rect">
            <a:avLst/>
          </a:prstGeom>
          <a:noFill/>
          <a:ln>
            <a:noFill/>
          </a:ln>
        </p:spPr>
      </p:pic>
      <p:pic>
        <p:nvPicPr>
          <p:cNvPr id="827" name="Google Shape;827;p47"/>
          <p:cNvPicPr preferRelativeResize="0"/>
          <p:nvPr/>
        </p:nvPicPr>
        <p:blipFill>
          <a:blip r:embed="rId4">
            <a:alphaModFix/>
          </a:blip>
          <a:stretch>
            <a:fillRect/>
          </a:stretch>
        </p:blipFill>
        <p:spPr>
          <a:xfrm rot="-1193537">
            <a:off x="7351564" y="3903182"/>
            <a:ext cx="1776073" cy="1417058"/>
          </a:xfrm>
          <a:prstGeom prst="rect">
            <a:avLst/>
          </a:prstGeom>
          <a:noFill/>
          <a:ln>
            <a:noFill/>
          </a:ln>
        </p:spPr>
      </p:pic>
      <p:pic>
        <p:nvPicPr>
          <p:cNvPr id="828" name="Google Shape;828;p47"/>
          <p:cNvPicPr preferRelativeResize="0"/>
          <p:nvPr/>
        </p:nvPicPr>
        <p:blipFill>
          <a:blip r:embed="rId5">
            <a:alphaModFix/>
          </a:blip>
          <a:stretch>
            <a:fillRect/>
          </a:stretch>
        </p:blipFill>
        <p:spPr>
          <a:xfrm>
            <a:off x="6612650" y="1675763"/>
            <a:ext cx="2143125" cy="2143125"/>
          </a:xfrm>
          <a:prstGeom prst="rect">
            <a:avLst/>
          </a:prstGeom>
          <a:noFill/>
          <a:ln>
            <a:noFill/>
          </a:ln>
        </p:spPr>
      </p:pic>
      <p:pic>
        <p:nvPicPr>
          <p:cNvPr id="829" name="Google Shape;829;p47"/>
          <p:cNvPicPr preferRelativeResize="0"/>
          <p:nvPr/>
        </p:nvPicPr>
        <p:blipFill>
          <a:blip r:embed="rId5">
            <a:alphaModFix/>
          </a:blip>
          <a:stretch>
            <a:fillRect/>
          </a:stretch>
        </p:blipFill>
        <p:spPr>
          <a:xfrm>
            <a:off x="3661613" y="1712913"/>
            <a:ext cx="2068849" cy="2068849"/>
          </a:xfrm>
          <a:prstGeom prst="rect">
            <a:avLst/>
          </a:prstGeom>
          <a:noFill/>
          <a:ln>
            <a:noFill/>
          </a:ln>
        </p:spPr>
      </p:pic>
      <p:pic>
        <p:nvPicPr>
          <p:cNvPr id="830" name="Google Shape;830;p47"/>
          <p:cNvPicPr preferRelativeResize="0"/>
          <p:nvPr/>
        </p:nvPicPr>
        <p:blipFill>
          <a:blip r:embed="rId5">
            <a:alphaModFix/>
          </a:blip>
          <a:stretch>
            <a:fillRect/>
          </a:stretch>
        </p:blipFill>
        <p:spPr>
          <a:xfrm>
            <a:off x="912825" y="1712915"/>
            <a:ext cx="2143125" cy="2143125"/>
          </a:xfrm>
          <a:prstGeom prst="rect">
            <a:avLst/>
          </a:prstGeom>
          <a:noFill/>
          <a:ln>
            <a:noFill/>
          </a:ln>
        </p:spPr>
      </p:pic>
      <p:sp>
        <p:nvSpPr>
          <p:cNvPr id="831" name="Google Shape;831;p47"/>
          <p:cNvSpPr txBox="1"/>
          <p:nvPr/>
        </p:nvSpPr>
        <p:spPr>
          <a:xfrm>
            <a:off x="1749338" y="1220325"/>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000" b="1"/>
              <a:t>A</a:t>
            </a:r>
            <a:endParaRPr sz="2000" b="1"/>
          </a:p>
        </p:txBody>
      </p:sp>
      <p:sp>
        <p:nvSpPr>
          <p:cNvPr id="832" name="Google Shape;832;p47"/>
          <p:cNvSpPr txBox="1"/>
          <p:nvPr/>
        </p:nvSpPr>
        <p:spPr>
          <a:xfrm>
            <a:off x="4460988" y="1220325"/>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000" b="1"/>
              <a:t>B</a:t>
            </a:r>
            <a:endParaRPr sz="2000" b="1"/>
          </a:p>
        </p:txBody>
      </p:sp>
      <p:sp>
        <p:nvSpPr>
          <p:cNvPr id="833" name="Google Shape;833;p47"/>
          <p:cNvSpPr txBox="1"/>
          <p:nvPr/>
        </p:nvSpPr>
        <p:spPr>
          <a:xfrm>
            <a:off x="7515663" y="1142638"/>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000" b="1"/>
              <a:t>C</a:t>
            </a:r>
            <a:endParaRPr sz="2000" b="1"/>
          </a:p>
        </p:txBody>
      </p:sp>
      <p:cxnSp>
        <p:nvCxnSpPr>
          <p:cNvPr id="834" name="Google Shape;834;p47"/>
          <p:cNvCxnSpPr/>
          <p:nvPr/>
        </p:nvCxnSpPr>
        <p:spPr>
          <a:xfrm rot="10800000">
            <a:off x="7848000" y="181150"/>
            <a:ext cx="27600" cy="746700"/>
          </a:xfrm>
          <a:prstGeom prst="straightConnector1">
            <a:avLst/>
          </a:prstGeom>
          <a:noFill/>
          <a:ln w="38100" cap="flat" cmpd="sng">
            <a:solidFill>
              <a:schemeClr val="dk2"/>
            </a:solidFill>
            <a:prstDash val="solid"/>
            <a:round/>
            <a:headEnd type="none" w="med" len="med"/>
            <a:tailEnd type="triangle" w="med" len="med"/>
          </a:ln>
        </p:spPr>
      </p:cxnSp>
      <p:cxnSp>
        <p:nvCxnSpPr>
          <p:cNvPr id="835" name="Google Shape;835;p47"/>
          <p:cNvCxnSpPr/>
          <p:nvPr/>
        </p:nvCxnSpPr>
        <p:spPr>
          <a:xfrm rot="10800000">
            <a:off x="8603600" y="181150"/>
            <a:ext cx="27600" cy="746700"/>
          </a:xfrm>
          <a:prstGeom prst="straightConnector1">
            <a:avLst/>
          </a:prstGeom>
          <a:noFill/>
          <a:ln w="38100" cap="flat" cmpd="sng">
            <a:solidFill>
              <a:schemeClr val="dk2"/>
            </a:solidFill>
            <a:prstDash val="solid"/>
            <a:round/>
            <a:headEnd type="none" w="med" len="med"/>
            <a:tailEnd type="triangle" w="med" len="med"/>
          </a:ln>
        </p:spPr>
      </p:cxnSp>
      <p:cxnSp>
        <p:nvCxnSpPr>
          <p:cNvPr id="836" name="Google Shape;836;p47"/>
          <p:cNvCxnSpPr/>
          <p:nvPr/>
        </p:nvCxnSpPr>
        <p:spPr>
          <a:xfrm rot="10800000">
            <a:off x="8225800" y="181150"/>
            <a:ext cx="27600" cy="746700"/>
          </a:xfrm>
          <a:prstGeom prst="straightConnector1">
            <a:avLst/>
          </a:prstGeom>
          <a:noFill/>
          <a:ln w="38100" cap="flat" cmpd="sng">
            <a:solidFill>
              <a:schemeClr val="dk2"/>
            </a:solidFill>
            <a:prstDash val="solid"/>
            <a:round/>
            <a:headEnd type="none" w="med" len="med"/>
            <a:tailEnd type="triangle" w="med" len="med"/>
          </a:ln>
        </p:spPr>
      </p:cxnSp>
      <p:cxnSp>
        <p:nvCxnSpPr>
          <p:cNvPr id="837" name="Google Shape;837;p47"/>
          <p:cNvCxnSpPr/>
          <p:nvPr/>
        </p:nvCxnSpPr>
        <p:spPr>
          <a:xfrm rot="10800000">
            <a:off x="8363125" y="1080250"/>
            <a:ext cx="26700" cy="499200"/>
          </a:xfrm>
          <a:prstGeom prst="straightConnector1">
            <a:avLst/>
          </a:prstGeom>
          <a:noFill/>
          <a:ln w="38100" cap="flat" cmpd="sng">
            <a:solidFill>
              <a:schemeClr val="dk2"/>
            </a:solidFill>
            <a:prstDash val="solid"/>
            <a:round/>
            <a:headEnd type="none" w="med" len="med"/>
            <a:tailEnd type="triangle" w="med" len="med"/>
          </a:ln>
        </p:spPr>
      </p:cxnSp>
      <p:cxnSp>
        <p:nvCxnSpPr>
          <p:cNvPr id="838" name="Google Shape;838;p47"/>
          <p:cNvCxnSpPr/>
          <p:nvPr/>
        </p:nvCxnSpPr>
        <p:spPr>
          <a:xfrm rot="10800000">
            <a:off x="8604050" y="1080238"/>
            <a:ext cx="26700" cy="499200"/>
          </a:xfrm>
          <a:prstGeom prst="straightConnector1">
            <a:avLst/>
          </a:prstGeom>
          <a:noFill/>
          <a:ln w="38100" cap="flat" cmpd="sng">
            <a:solidFill>
              <a:schemeClr val="dk2"/>
            </a:solidFill>
            <a:prstDash val="solid"/>
            <a:round/>
            <a:headEnd type="none" w="med" len="med"/>
            <a:tailEnd type="triangle" w="med" len="med"/>
          </a:ln>
        </p:spPr>
      </p:cxnSp>
      <p:cxnSp>
        <p:nvCxnSpPr>
          <p:cNvPr id="839" name="Google Shape;839;p47"/>
          <p:cNvCxnSpPr/>
          <p:nvPr/>
        </p:nvCxnSpPr>
        <p:spPr>
          <a:xfrm rot="10800000">
            <a:off x="8844975" y="1080250"/>
            <a:ext cx="26700" cy="499200"/>
          </a:xfrm>
          <a:prstGeom prst="straightConnector1">
            <a:avLst/>
          </a:prstGeom>
          <a:noFill/>
          <a:ln w="38100" cap="flat" cmpd="sng">
            <a:solidFill>
              <a:schemeClr val="dk2"/>
            </a:solidFill>
            <a:prstDash val="solid"/>
            <a:round/>
            <a:headEnd type="none" w="med" len="med"/>
            <a:tailEnd type="triangle" w="med" len="med"/>
          </a:ln>
        </p:spPr>
      </p:cxnSp>
      <p:sp>
        <p:nvSpPr>
          <p:cNvPr id="840" name="Google Shape;840;p47"/>
          <p:cNvSpPr txBox="1"/>
          <p:nvPr/>
        </p:nvSpPr>
        <p:spPr>
          <a:xfrm>
            <a:off x="1037000" y="3829975"/>
            <a:ext cx="16593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200">
                <a:latin typeface="Comic Sans MS"/>
                <a:ea typeface="Comic Sans MS"/>
                <a:cs typeface="Comic Sans MS"/>
                <a:sym typeface="Comic Sans MS"/>
              </a:rPr>
              <a:t> </a:t>
            </a:r>
            <a:r>
              <a:rPr lang="fr" sz="2200">
                <a:solidFill>
                  <a:srgbClr val="FF0000"/>
                </a:solidFill>
                <a:latin typeface="Comic Sans MS"/>
                <a:ea typeface="Comic Sans MS"/>
                <a:cs typeface="Comic Sans MS"/>
                <a:sym typeface="Comic Sans MS"/>
              </a:rPr>
              <a:t>correction</a:t>
            </a:r>
            <a:r>
              <a:rPr lang="fr" sz="2200">
                <a:latin typeface="Comic Sans MS"/>
                <a:ea typeface="Comic Sans MS"/>
                <a:cs typeface="Comic Sans MS"/>
                <a:sym typeface="Comic Sans MS"/>
              </a:rPr>
              <a:t> </a:t>
            </a:r>
            <a:endParaRPr sz="2700">
              <a:latin typeface="Comic Sans MS"/>
              <a:ea typeface="Comic Sans MS"/>
              <a:cs typeface="Comic Sans MS"/>
              <a:sym typeface="Comic Sans MS"/>
            </a:endParaRPr>
          </a:p>
        </p:txBody>
      </p:sp>
      <p:sp>
        <p:nvSpPr>
          <p:cNvPr id="841" name="Google Shape;841;p47"/>
          <p:cNvSpPr txBox="1"/>
          <p:nvPr/>
        </p:nvSpPr>
        <p:spPr>
          <a:xfrm>
            <a:off x="3866388" y="3829975"/>
            <a:ext cx="1659300" cy="585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600">
                <a:latin typeface="Comic Sans MS"/>
                <a:ea typeface="Comic Sans MS"/>
                <a:cs typeface="Comic Sans MS"/>
                <a:sym typeface="Comic Sans MS"/>
              </a:rPr>
              <a:t> </a:t>
            </a:r>
            <a:r>
              <a:rPr lang="fr" sz="2200">
                <a:solidFill>
                  <a:srgbClr val="FF0000"/>
                </a:solidFill>
                <a:latin typeface="Comic Sans MS"/>
                <a:ea typeface="Comic Sans MS"/>
                <a:cs typeface="Comic Sans MS"/>
                <a:sym typeface="Comic Sans MS"/>
              </a:rPr>
              <a:t>correction</a:t>
            </a:r>
            <a:endParaRPr sz="2500">
              <a:solidFill>
                <a:srgbClr val="FF0000"/>
              </a:solidFill>
              <a:latin typeface="Comic Sans MS"/>
              <a:ea typeface="Comic Sans MS"/>
              <a:cs typeface="Comic Sans MS"/>
              <a:sym typeface="Comic Sans MS"/>
            </a:endParaRPr>
          </a:p>
        </p:txBody>
      </p:sp>
      <p:sp>
        <p:nvSpPr>
          <p:cNvPr id="842" name="Google Shape;842;p47"/>
          <p:cNvSpPr txBox="1"/>
          <p:nvPr/>
        </p:nvSpPr>
        <p:spPr>
          <a:xfrm>
            <a:off x="6854563" y="3755300"/>
            <a:ext cx="16593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200">
                <a:solidFill>
                  <a:srgbClr val="FF0000"/>
                </a:solidFill>
                <a:latin typeface="Comic Sans MS"/>
                <a:ea typeface="Comic Sans MS"/>
                <a:cs typeface="Comic Sans MS"/>
                <a:sym typeface="Comic Sans MS"/>
              </a:rPr>
              <a:t>correction</a:t>
            </a:r>
            <a:r>
              <a:rPr lang="fr" sz="2200">
                <a:latin typeface="Comic Sans MS"/>
                <a:ea typeface="Comic Sans MS"/>
                <a:cs typeface="Comic Sans MS"/>
                <a:sym typeface="Comic Sans MS"/>
              </a:rPr>
              <a:t> </a:t>
            </a:r>
            <a:endParaRPr sz="2700">
              <a:latin typeface="Comic Sans MS"/>
              <a:ea typeface="Comic Sans MS"/>
              <a:cs typeface="Comic Sans MS"/>
              <a:sym typeface="Comic Sans MS"/>
            </a:endParaRPr>
          </a:p>
        </p:txBody>
      </p:sp>
      <p:sp>
        <p:nvSpPr>
          <p:cNvPr id="843" name="Google Shape;843;p47"/>
          <p:cNvSpPr txBox="1"/>
          <p:nvPr/>
        </p:nvSpPr>
        <p:spPr>
          <a:xfrm rot="-2036774">
            <a:off x="82742" y="883542"/>
            <a:ext cx="3312592" cy="89263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3200">
                <a:solidFill>
                  <a:srgbClr val="FF0000"/>
                </a:solidFill>
                <a:latin typeface="Finger Paint"/>
                <a:ea typeface="Finger Paint"/>
                <a:cs typeface="Finger Paint"/>
                <a:sym typeface="Finger Paint"/>
              </a:rPr>
              <a:t>CORRECTION</a:t>
            </a:r>
            <a:endParaRPr sz="3200">
              <a:solidFill>
                <a:srgbClr val="FF0000"/>
              </a:solidFill>
              <a:latin typeface="Finger Paint"/>
              <a:ea typeface="Finger Paint"/>
              <a:cs typeface="Finger Paint"/>
              <a:sym typeface="Finger Paint"/>
            </a:endParaRPr>
          </a:p>
          <a:p>
            <a:pPr marL="0" lvl="0" indent="0" algn="l" rtl="0">
              <a:spcBef>
                <a:spcPts val="0"/>
              </a:spcBef>
              <a:spcAft>
                <a:spcPts val="0"/>
              </a:spcAft>
              <a:buNone/>
            </a:pPr>
            <a:endParaRPr/>
          </a:p>
        </p:txBody>
      </p:sp>
      <p:sp>
        <p:nvSpPr>
          <p:cNvPr id="844" name="Google Shape;844;p47"/>
          <p:cNvSpPr txBox="1"/>
          <p:nvPr/>
        </p:nvSpPr>
        <p:spPr>
          <a:xfrm>
            <a:off x="115750" y="253725"/>
            <a:ext cx="1749300" cy="1077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5800" dirty="0">
                <a:solidFill>
                  <a:srgbClr val="351C75"/>
                </a:solidFill>
                <a:latin typeface="Black And White Picture"/>
                <a:ea typeface="Black And White Picture"/>
                <a:cs typeface="Black And White Picture"/>
                <a:sym typeface="Black And White Picture"/>
              </a:rPr>
              <a:t>M…</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30"/>
          <p:cNvSpPr txBox="1"/>
          <p:nvPr/>
        </p:nvSpPr>
        <p:spPr>
          <a:xfrm>
            <a:off x="3740725" y="1712925"/>
            <a:ext cx="462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415" name="Google Shape;415;p30"/>
          <p:cNvSpPr txBox="1"/>
          <p:nvPr/>
        </p:nvSpPr>
        <p:spPr>
          <a:xfrm>
            <a:off x="2649288" y="63050"/>
            <a:ext cx="40935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3600">
                <a:solidFill>
                  <a:srgbClr val="351C75"/>
                </a:solidFill>
                <a:latin typeface="Black And White Picture"/>
                <a:ea typeface="Black And White Picture"/>
                <a:cs typeface="Black And White Picture"/>
                <a:sym typeface="Black And White Picture"/>
              </a:rPr>
              <a:t>Quelle heure est-t-il?</a:t>
            </a:r>
            <a:endParaRPr sz="3600">
              <a:solidFill>
                <a:srgbClr val="351C75"/>
              </a:solidFill>
              <a:latin typeface="Black And White Picture"/>
              <a:ea typeface="Black And White Picture"/>
              <a:cs typeface="Black And White Picture"/>
              <a:sym typeface="Black And White Picture"/>
            </a:endParaRPr>
          </a:p>
        </p:txBody>
      </p:sp>
      <p:pic>
        <p:nvPicPr>
          <p:cNvPr id="416" name="Google Shape;416;p30"/>
          <p:cNvPicPr preferRelativeResize="0"/>
          <p:nvPr/>
        </p:nvPicPr>
        <p:blipFill>
          <a:blip r:embed="rId3">
            <a:alphaModFix/>
          </a:blip>
          <a:stretch>
            <a:fillRect/>
          </a:stretch>
        </p:blipFill>
        <p:spPr>
          <a:xfrm rot="4112822">
            <a:off x="-184306" y="-201316"/>
            <a:ext cx="2018816" cy="2202981"/>
          </a:xfrm>
          <a:prstGeom prst="rect">
            <a:avLst/>
          </a:prstGeom>
          <a:noFill/>
          <a:ln>
            <a:noFill/>
          </a:ln>
        </p:spPr>
      </p:pic>
      <p:pic>
        <p:nvPicPr>
          <p:cNvPr id="417" name="Google Shape;417;p30"/>
          <p:cNvPicPr preferRelativeResize="0"/>
          <p:nvPr/>
        </p:nvPicPr>
        <p:blipFill>
          <a:blip r:embed="rId4">
            <a:alphaModFix/>
          </a:blip>
          <a:stretch>
            <a:fillRect/>
          </a:stretch>
        </p:blipFill>
        <p:spPr>
          <a:xfrm rot="-1193537">
            <a:off x="7351564" y="3903182"/>
            <a:ext cx="1776073" cy="1417058"/>
          </a:xfrm>
          <a:prstGeom prst="rect">
            <a:avLst/>
          </a:prstGeom>
          <a:noFill/>
          <a:ln>
            <a:noFill/>
          </a:ln>
        </p:spPr>
      </p:pic>
      <p:pic>
        <p:nvPicPr>
          <p:cNvPr id="418" name="Google Shape;418;p30"/>
          <p:cNvPicPr preferRelativeResize="0"/>
          <p:nvPr/>
        </p:nvPicPr>
        <p:blipFill>
          <a:blip r:embed="rId5">
            <a:alphaModFix/>
          </a:blip>
          <a:stretch>
            <a:fillRect/>
          </a:stretch>
        </p:blipFill>
        <p:spPr>
          <a:xfrm>
            <a:off x="6612638" y="1500163"/>
            <a:ext cx="2143125" cy="2143125"/>
          </a:xfrm>
          <a:prstGeom prst="rect">
            <a:avLst/>
          </a:prstGeom>
          <a:noFill/>
          <a:ln>
            <a:noFill/>
          </a:ln>
        </p:spPr>
      </p:pic>
      <p:pic>
        <p:nvPicPr>
          <p:cNvPr id="419" name="Google Shape;419;p30"/>
          <p:cNvPicPr preferRelativeResize="0"/>
          <p:nvPr/>
        </p:nvPicPr>
        <p:blipFill>
          <a:blip r:embed="rId5">
            <a:alphaModFix/>
          </a:blip>
          <a:stretch>
            <a:fillRect/>
          </a:stretch>
        </p:blipFill>
        <p:spPr>
          <a:xfrm>
            <a:off x="3661613" y="1712913"/>
            <a:ext cx="2068849" cy="2068849"/>
          </a:xfrm>
          <a:prstGeom prst="rect">
            <a:avLst/>
          </a:prstGeom>
          <a:noFill/>
          <a:ln>
            <a:noFill/>
          </a:ln>
        </p:spPr>
      </p:pic>
      <p:pic>
        <p:nvPicPr>
          <p:cNvPr id="420" name="Google Shape;420;p30"/>
          <p:cNvPicPr preferRelativeResize="0"/>
          <p:nvPr/>
        </p:nvPicPr>
        <p:blipFill>
          <a:blip r:embed="rId5">
            <a:alphaModFix/>
          </a:blip>
          <a:stretch>
            <a:fillRect/>
          </a:stretch>
        </p:blipFill>
        <p:spPr>
          <a:xfrm>
            <a:off x="912825" y="1712915"/>
            <a:ext cx="2143125" cy="2143125"/>
          </a:xfrm>
          <a:prstGeom prst="rect">
            <a:avLst/>
          </a:prstGeom>
          <a:noFill/>
          <a:ln>
            <a:noFill/>
          </a:ln>
        </p:spPr>
      </p:pic>
      <p:sp>
        <p:nvSpPr>
          <p:cNvPr id="421" name="Google Shape;421;p30"/>
          <p:cNvSpPr txBox="1"/>
          <p:nvPr/>
        </p:nvSpPr>
        <p:spPr>
          <a:xfrm>
            <a:off x="1749338" y="1220325"/>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000" b="1"/>
              <a:t>A</a:t>
            </a:r>
            <a:endParaRPr sz="2000" b="1"/>
          </a:p>
        </p:txBody>
      </p:sp>
      <p:sp>
        <p:nvSpPr>
          <p:cNvPr id="422" name="Google Shape;422;p30"/>
          <p:cNvSpPr txBox="1"/>
          <p:nvPr/>
        </p:nvSpPr>
        <p:spPr>
          <a:xfrm>
            <a:off x="4460988" y="1220325"/>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000" b="1"/>
              <a:t>B</a:t>
            </a:r>
            <a:endParaRPr sz="2000" b="1"/>
          </a:p>
        </p:txBody>
      </p:sp>
      <p:sp>
        <p:nvSpPr>
          <p:cNvPr id="423" name="Google Shape;423;p30"/>
          <p:cNvSpPr txBox="1"/>
          <p:nvPr/>
        </p:nvSpPr>
        <p:spPr>
          <a:xfrm>
            <a:off x="7515663" y="1142638"/>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000" b="1"/>
              <a:t>C</a:t>
            </a:r>
            <a:endParaRPr sz="2000" b="1"/>
          </a:p>
        </p:txBody>
      </p:sp>
      <p:cxnSp>
        <p:nvCxnSpPr>
          <p:cNvPr id="424" name="Google Shape;424;p30"/>
          <p:cNvCxnSpPr/>
          <p:nvPr/>
        </p:nvCxnSpPr>
        <p:spPr>
          <a:xfrm rot="10800000">
            <a:off x="1970600" y="1977038"/>
            <a:ext cx="27600" cy="746700"/>
          </a:xfrm>
          <a:prstGeom prst="straightConnector1">
            <a:avLst/>
          </a:prstGeom>
          <a:noFill/>
          <a:ln w="38100" cap="flat" cmpd="sng">
            <a:solidFill>
              <a:schemeClr val="dk2"/>
            </a:solidFill>
            <a:prstDash val="solid"/>
            <a:round/>
            <a:headEnd type="none" w="med" len="med"/>
            <a:tailEnd type="triangle" w="med" len="med"/>
          </a:ln>
        </p:spPr>
      </p:cxnSp>
      <p:cxnSp>
        <p:nvCxnSpPr>
          <p:cNvPr id="425" name="Google Shape;425;p30"/>
          <p:cNvCxnSpPr/>
          <p:nvPr/>
        </p:nvCxnSpPr>
        <p:spPr>
          <a:xfrm>
            <a:off x="7683163" y="2437888"/>
            <a:ext cx="24000" cy="779100"/>
          </a:xfrm>
          <a:prstGeom prst="straightConnector1">
            <a:avLst/>
          </a:prstGeom>
          <a:noFill/>
          <a:ln w="38100" cap="flat" cmpd="sng">
            <a:solidFill>
              <a:schemeClr val="dk2"/>
            </a:solidFill>
            <a:prstDash val="solid"/>
            <a:round/>
            <a:headEnd type="none" w="med" len="med"/>
            <a:tailEnd type="triangle" w="med" len="med"/>
          </a:ln>
        </p:spPr>
      </p:cxnSp>
      <p:cxnSp>
        <p:nvCxnSpPr>
          <p:cNvPr id="426" name="Google Shape;426;p30"/>
          <p:cNvCxnSpPr/>
          <p:nvPr/>
        </p:nvCxnSpPr>
        <p:spPr>
          <a:xfrm rot="10800000">
            <a:off x="4682250" y="1977050"/>
            <a:ext cx="27600" cy="746700"/>
          </a:xfrm>
          <a:prstGeom prst="straightConnector1">
            <a:avLst/>
          </a:prstGeom>
          <a:noFill/>
          <a:ln w="38100" cap="flat" cmpd="sng">
            <a:solidFill>
              <a:schemeClr val="dk2"/>
            </a:solidFill>
            <a:prstDash val="solid"/>
            <a:round/>
            <a:headEnd type="none" w="med" len="med"/>
            <a:tailEnd type="triangle" w="med" len="med"/>
          </a:ln>
        </p:spPr>
      </p:cxnSp>
      <p:cxnSp>
        <p:nvCxnSpPr>
          <p:cNvPr id="427" name="Google Shape;427;p30"/>
          <p:cNvCxnSpPr/>
          <p:nvPr/>
        </p:nvCxnSpPr>
        <p:spPr>
          <a:xfrm flipH="1">
            <a:off x="1482588" y="2756575"/>
            <a:ext cx="639000" cy="55800"/>
          </a:xfrm>
          <a:prstGeom prst="straightConnector1">
            <a:avLst/>
          </a:prstGeom>
          <a:noFill/>
          <a:ln w="38100" cap="flat" cmpd="sng">
            <a:solidFill>
              <a:schemeClr val="dk2"/>
            </a:solidFill>
            <a:prstDash val="solid"/>
            <a:round/>
            <a:headEnd type="none" w="med" len="med"/>
            <a:tailEnd type="triangle" w="med" len="med"/>
          </a:ln>
        </p:spPr>
      </p:cxnSp>
      <p:cxnSp>
        <p:nvCxnSpPr>
          <p:cNvPr id="428" name="Google Shape;428;p30"/>
          <p:cNvCxnSpPr/>
          <p:nvPr/>
        </p:nvCxnSpPr>
        <p:spPr>
          <a:xfrm flipH="1">
            <a:off x="4682250" y="2654438"/>
            <a:ext cx="30300" cy="446700"/>
          </a:xfrm>
          <a:prstGeom prst="straightConnector1">
            <a:avLst/>
          </a:prstGeom>
          <a:noFill/>
          <a:ln w="38100" cap="flat" cmpd="sng">
            <a:solidFill>
              <a:schemeClr val="dk2"/>
            </a:solidFill>
            <a:prstDash val="solid"/>
            <a:round/>
            <a:headEnd type="none" w="med" len="med"/>
            <a:tailEnd type="triangle" w="med" len="med"/>
          </a:ln>
        </p:spPr>
      </p:cxnSp>
      <p:cxnSp>
        <p:nvCxnSpPr>
          <p:cNvPr id="429" name="Google Shape;429;p30"/>
          <p:cNvCxnSpPr/>
          <p:nvPr/>
        </p:nvCxnSpPr>
        <p:spPr>
          <a:xfrm rot="10800000">
            <a:off x="7670850" y="2100800"/>
            <a:ext cx="26700" cy="499200"/>
          </a:xfrm>
          <a:prstGeom prst="straightConnector1">
            <a:avLst/>
          </a:prstGeom>
          <a:noFill/>
          <a:ln w="38100" cap="flat" cmpd="sng">
            <a:solidFill>
              <a:schemeClr val="dk2"/>
            </a:solidFill>
            <a:prstDash val="solid"/>
            <a:round/>
            <a:headEnd type="none" w="med" len="med"/>
            <a:tailEnd type="triangle" w="med" len="med"/>
          </a:ln>
        </p:spPr>
      </p:cxnSp>
      <p:sp>
        <p:nvSpPr>
          <p:cNvPr id="430" name="Google Shape;430;p30"/>
          <p:cNvSpPr txBox="1"/>
          <p:nvPr/>
        </p:nvSpPr>
        <p:spPr>
          <a:xfrm>
            <a:off x="115750" y="305575"/>
            <a:ext cx="1749300" cy="1077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5800">
                <a:solidFill>
                  <a:srgbClr val="351C75"/>
                </a:solidFill>
                <a:latin typeface="Black And White Picture"/>
                <a:ea typeface="Black And White Picture"/>
                <a:cs typeface="Black And White Picture"/>
                <a:sym typeface="Black And White Picture"/>
              </a:rPr>
              <a:t>M7</a:t>
            </a:r>
            <a:endParaRPr/>
          </a:p>
        </p:txBody>
      </p:sp>
      <p:sp>
        <p:nvSpPr>
          <p:cNvPr id="431" name="Google Shape;431;p30"/>
          <p:cNvSpPr txBox="1"/>
          <p:nvPr/>
        </p:nvSpPr>
        <p:spPr>
          <a:xfrm>
            <a:off x="5931625" y="801950"/>
            <a:ext cx="1231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432" name="Google Shape;432;p30"/>
          <p:cNvSpPr txBox="1"/>
          <p:nvPr/>
        </p:nvSpPr>
        <p:spPr>
          <a:xfrm>
            <a:off x="5320050" y="3415950"/>
            <a:ext cx="1911300" cy="1262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b="1">
                <a:solidFill>
                  <a:srgbClr val="087B2E"/>
                </a:solidFill>
              </a:rPr>
              <a:t>pour indiquer l’heure, cliquer sur une des aiguilles et la positionner sur l’horloge souhaitée</a:t>
            </a:r>
            <a:endParaRPr b="1">
              <a:solidFill>
                <a:srgbClr val="087B2E"/>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31"/>
          <p:cNvSpPr txBox="1"/>
          <p:nvPr/>
        </p:nvSpPr>
        <p:spPr>
          <a:xfrm>
            <a:off x="3740725" y="1712925"/>
            <a:ext cx="462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438" name="Google Shape;438;p31"/>
          <p:cNvSpPr txBox="1"/>
          <p:nvPr/>
        </p:nvSpPr>
        <p:spPr>
          <a:xfrm>
            <a:off x="2649288" y="63050"/>
            <a:ext cx="40935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3600">
                <a:solidFill>
                  <a:srgbClr val="351C75"/>
                </a:solidFill>
                <a:latin typeface="Black And White Picture"/>
                <a:ea typeface="Black And White Picture"/>
                <a:cs typeface="Black And White Picture"/>
                <a:sym typeface="Black And White Picture"/>
              </a:rPr>
              <a:t>Quelle heure est-t-il?</a:t>
            </a:r>
            <a:endParaRPr sz="3600">
              <a:solidFill>
                <a:srgbClr val="351C75"/>
              </a:solidFill>
              <a:latin typeface="Black And White Picture"/>
              <a:ea typeface="Black And White Picture"/>
              <a:cs typeface="Black And White Picture"/>
              <a:sym typeface="Black And White Picture"/>
            </a:endParaRPr>
          </a:p>
        </p:txBody>
      </p:sp>
      <p:pic>
        <p:nvPicPr>
          <p:cNvPr id="439" name="Google Shape;439;p31"/>
          <p:cNvPicPr preferRelativeResize="0"/>
          <p:nvPr/>
        </p:nvPicPr>
        <p:blipFill>
          <a:blip r:embed="rId3">
            <a:alphaModFix/>
          </a:blip>
          <a:stretch>
            <a:fillRect/>
          </a:stretch>
        </p:blipFill>
        <p:spPr>
          <a:xfrm rot="4112822">
            <a:off x="-184306" y="-201316"/>
            <a:ext cx="2018816" cy="2202981"/>
          </a:xfrm>
          <a:prstGeom prst="rect">
            <a:avLst/>
          </a:prstGeom>
          <a:noFill/>
          <a:ln>
            <a:noFill/>
          </a:ln>
        </p:spPr>
      </p:pic>
      <p:pic>
        <p:nvPicPr>
          <p:cNvPr id="440" name="Google Shape;440;p31"/>
          <p:cNvPicPr preferRelativeResize="0"/>
          <p:nvPr/>
        </p:nvPicPr>
        <p:blipFill>
          <a:blip r:embed="rId4">
            <a:alphaModFix/>
          </a:blip>
          <a:stretch>
            <a:fillRect/>
          </a:stretch>
        </p:blipFill>
        <p:spPr>
          <a:xfrm rot="-1193537">
            <a:off x="7351564" y="3903182"/>
            <a:ext cx="1776073" cy="1417058"/>
          </a:xfrm>
          <a:prstGeom prst="rect">
            <a:avLst/>
          </a:prstGeom>
          <a:noFill/>
          <a:ln>
            <a:noFill/>
          </a:ln>
        </p:spPr>
      </p:pic>
      <p:pic>
        <p:nvPicPr>
          <p:cNvPr id="441" name="Google Shape;441;p31"/>
          <p:cNvPicPr preferRelativeResize="0"/>
          <p:nvPr/>
        </p:nvPicPr>
        <p:blipFill>
          <a:blip r:embed="rId5">
            <a:alphaModFix/>
          </a:blip>
          <a:stretch>
            <a:fillRect/>
          </a:stretch>
        </p:blipFill>
        <p:spPr>
          <a:xfrm>
            <a:off x="6612638" y="1500163"/>
            <a:ext cx="2143125" cy="2143125"/>
          </a:xfrm>
          <a:prstGeom prst="rect">
            <a:avLst/>
          </a:prstGeom>
          <a:noFill/>
          <a:ln>
            <a:noFill/>
          </a:ln>
        </p:spPr>
      </p:pic>
      <p:pic>
        <p:nvPicPr>
          <p:cNvPr id="442" name="Google Shape;442;p31"/>
          <p:cNvPicPr preferRelativeResize="0"/>
          <p:nvPr/>
        </p:nvPicPr>
        <p:blipFill>
          <a:blip r:embed="rId5">
            <a:alphaModFix/>
          </a:blip>
          <a:stretch>
            <a:fillRect/>
          </a:stretch>
        </p:blipFill>
        <p:spPr>
          <a:xfrm>
            <a:off x="3661613" y="1712913"/>
            <a:ext cx="2068849" cy="2068849"/>
          </a:xfrm>
          <a:prstGeom prst="rect">
            <a:avLst/>
          </a:prstGeom>
          <a:noFill/>
          <a:ln>
            <a:noFill/>
          </a:ln>
        </p:spPr>
      </p:pic>
      <p:pic>
        <p:nvPicPr>
          <p:cNvPr id="443" name="Google Shape;443;p31"/>
          <p:cNvPicPr preferRelativeResize="0"/>
          <p:nvPr/>
        </p:nvPicPr>
        <p:blipFill>
          <a:blip r:embed="rId5">
            <a:alphaModFix/>
          </a:blip>
          <a:stretch>
            <a:fillRect/>
          </a:stretch>
        </p:blipFill>
        <p:spPr>
          <a:xfrm>
            <a:off x="912825" y="1712915"/>
            <a:ext cx="2143125" cy="2143125"/>
          </a:xfrm>
          <a:prstGeom prst="rect">
            <a:avLst/>
          </a:prstGeom>
          <a:noFill/>
          <a:ln>
            <a:noFill/>
          </a:ln>
        </p:spPr>
      </p:pic>
      <p:sp>
        <p:nvSpPr>
          <p:cNvPr id="444" name="Google Shape;444;p31"/>
          <p:cNvSpPr txBox="1"/>
          <p:nvPr/>
        </p:nvSpPr>
        <p:spPr>
          <a:xfrm>
            <a:off x="1749338" y="1220325"/>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000" b="1"/>
              <a:t>A</a:t>
            </a:r>
            <a:endParaRPr sz="2000" b="1"/>
          </a:p>
        </p:txBody>
      </p:sp>
      <p:sp>
        <p:nvSpPr>
          <p:cNvPr id="445" name="Google Shape;445;p31"/>
          <p:cNvSpPr txBox="1"/>
          <p:nvPr/>
        </p:nvSpPr>
        <p:spPr>
          <a:xfrm>
            <a:off x="4460988" y="1220325"/>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000" b="1"/>
              <a:t>B</a:t>
            </a:r>
            <a:endParaRPr sz="2000" b="1"/>
          </a:p>
        </p:txBody>
      </p:sp>
      <p:sp>
        <p:nvSpPr>
          <p:cNvPr id="446" name="Google Shape;446;p31"/>
          <p:cNvSpPr txBox="1"/>
          <p:nvPr/>
        </p:nvSpPr>
        <p:spPr>
          <a:xfrm>
            <a:off x="7515663" y="1142638"/>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000" b="1"/>
              <a:t>C</a:t>
            </a:r>
            <a:endParaRPr sz="2000" b="1"/>
          </a:p>
        </p:txBody>
      </p:sp>
      <p:cxnSp>
        <p:nvCxnSpPr>
          <p:cNvPr id="447" name="Google Shape;447;p31"/>
          <p:cNvCxnSpPr/>
          <p:nvPr/>
        </p:nvCxnSpPr>
        <p:spPr>
          <a:xfrm rot="10800000">
            <a:off x="1970600" y="1977038"/>
            <a:ext cx="27600" cy="746700"/>
          </a:xfrm>
          <a:prstGeom prst="straightConnector1">
            <a:avLst/>
          </a:prstGeom>
          <a:noFill/>
          <a:ln w="38100" cap="flat" cmpd="sng">
            <a:solidFill>
              <a:schemeClr val="dk2"/>
            </a:solidFill>
            <a:prstDash val="solid"/>
            <a:round/>
            <a:headEnd type="none" w="med" len="med"/>
            <a:tailEnd type="triangle" w="med" len="med"/>
          </a:ln>
        </p:spPr>
      </p:cxnSp>
      <p:cxnSp>
        <p:nvCxnSpPr>
          <p:cNvPr id="448" name="Google Shape;448;p31"/>
          <p:cNvCxnSpPr/>
          <p:nvPr/>
        </p:nvCxnSpPr>
        <p:spPr>
          <a:xfrm>
            <a:off x="7683163" y="2437888"/>
            <a:ext cx="24000" cy="779100"/>
          </a:xfrm>
          <a:prstGeom prst="straightConnector1">
            <a:avLst/>
          </a:prstGeom>
          <a:noFill/>
          <a:ln w="38100" cap="flat" cmpd="sng">
            <a:solidFill>
              <a:schemeClr val="dk2"/>
            </a:solidFill>
            <a:prstDash val="solid"/>
            <a:round/>
            <a:headEnd type="none" w="med" len="med"/>
            <a:tailEnd type="triangle" w="med" len="med"/>
          </a:ln>
        </p:spPr>
      </p:cxnSp>
      <p:cxnSp>
        <p:nvCxnSpPr>
          <p:cNvPr id="449" name="Google Shape;449;p31"/>
          <p:cNvCxnSpPr/>
          <p:nvPr/>
        </p:nvCxnSpPr>
        <p:spPr>
          <a:xfrm rot="10800000">
            <a:off x="4682250" y="1977050"/>
            <a:ext cx="27600" cy="746700"/>
          </a:xfrm>
          <a:prstGeom prst="straightConnector1">
            <a:avLst/>
          </a:prstGeom>
          <a:noFill/>
          <a:ln w="38100" cap="flat" cmpd="sng">
            <a:solidFill>
              <a:schemeClr val="dk2"/>
            </a:solidFill>
            <a:prstDash val="solid"/>
            <a:round/>
            <a:headEnd type="none" w="med" len="med"/>
            <a:tailEnd type="triangle" w="med" len="med"/>
          </a:ln>
        </p:spPr>
      </p:cxnSp>
      <p:cxnSp>
        <p:nvCxnSpPr>
          <p:cNvPr id="450" name="Google Shape;450;p31"/>
          <p:cNvCxnSpPr/>
          <p:nvPr/>
        </p:nvCxnSpPr>
        <p:spPr>
          <a:xfrm flipH="1">
            <a:off x="1482588" y="2756575"/>
            <a:ext cx="639000" cy="55800"/>
          </a:xfrm>
          <a:prstGeom prst="straightConnector1">
            <a:avLst/>
          </a:prstGeom>
          <a:noFill/>
          <a:ln w="38100" cap="flat" cmpd="sng">
            <a:solidFill>
              <a:schemeClr val="dk2"/>
            </a:solidFill>
            <a:prstDash val="solid"/>
            <a:round/>
            <a:headEnd type="none" w="med" len="med"/>
            <a:tailEnd type="triangle" w="med" len="med"/>
          </a:ln>
        </p:spPr>
      </p:cxnSp>
      <p:cxnSp>
        <p:nvCxnSpPr>
          <p:cNvPr id="451" name="Google Shape;451;p31"/>
          <p:cNvCxnSpPr/>
          <p:nvPr/>
        </p:nvCxnSpPr>
        <p:spPr>
          <a:xfrm flipH="1">
            <a:off x="4682250" y="2654438"/>
            <a:ext cx="30300" cy="446700"/>
          </a:xfrm>
          <a:prstGeom prst="straightConnector1">
            <a:avLst/>
          </a:prstGeom>
          <a:noFill/>
          <a:ln w="38100" cap="flat" cmpd="sng">
            <a:solidFill>
              <a:schemeClr val="dk2"/>
            </a:solidFill>
            <a:prstDash val="solid"/>
            <a:round/>
            <a:headEnd type="none" w="med" len="med"/>
            <a:tailEnd type="triangle" w="med" len="med"/>
          </a:ln>
        </p:spPr>
      </p:cxnSp>
      <p:cxnSp>
        <p:nvCxnSpPr>
          <p:cNvPr id="452" name="Google Shape;452;p31"/>
          <p:cNvCxnSpPr/>
          <p:nvPr/>
        </p:nvCxnSpPr>
        <p:spPr>
          <a:xfrm rot="10800000">
            <a:off x="7670850" y="2100800"/>
            <a:ext cx="26700" cy="499200"/>
          </a:xfrm>
          <a:prstGeom prst="straightConnector1">
            <a:avLst/>
          </a:prstGeom>
          <a:noFill/>
          <a:ln w="38100" cap="flat" cmpd="sng">
            <a:solidFill>
              <a:schemeClr val="dk2"/>
            </a:solidFill>
            <a:prstDash val="solid"/>
            <a:round/>
            <a:headEnd type="none" w="med" len="med"/>
            <a:tailEnd type="triangle" w="med" len="med"/>
          </a:ln>
        </p:spPr>
      </p:cxnSp>
      <p:sp>
        <p:nvSpPr>
          <p:cNvPr id="453" name="Google Shape;453;p31"/>
          <p:cNvSpPr txBox="1"/>
          <p:nvPr/>
        </p:nvSpPr>
        <p:spPr>
          <a:xfrm>
            <a:off x="115750" y="305575"/>
            <a:ext cx="1749300" cy="1077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5800">
                <a:solidFill>
                  <a:srgbClr val="351C75"/>
                </a:solidFill>
                <a:latin typeface="Black And White Picture"/>
                <a:ea typeface="Black And White Picture"/>
                <a:cs typeface="Black And White Picture"/>
                <a:sym typeface="Black And White Picture"/>
              </a:rPr>
              <a:t>M7</a:t>
            </a:r>
            <a:endParaRPr/>
          </a:p>
        </p:txBody>
      </p:sp>
      <p:sp>
        <p:nvSpPr>
          <p:cNvPr id="454" name="Google Shape;454;p31"/>
          <p:cNvSpPr txBox="1"/>
          <p:nvPr/>
        </p:nvSpPr>
        <p:spPr>
          <a:xfrm>
            <a:off x="5931625" y="801950"/>
            <a:ext cx="1231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455" name="Google Shape;455;p31"/>
          <p:cNvSpPr txBox="1"/>
          <p:nvPr/>
        </p:nvSpPr>
        <p:spPr>
          <a:xfrm rot="-2036774">
            <a:off x="82742" y="883542"/>
            <a:ext cx="3312592" cy="89263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3200">
                <a:solidFill>
                  <a:srgbClr val="FF0000"/>
                </a:solidFill>
                <a:latin typeface="Finger Paint"/>
                <a:ea typeface="Finger Paint"/>
                <a:cs typeface="Finger Paint"/>
                <a:sym typeface="Finger Paint"/>
              </a:rPr>
              <a:t>CORRECTION</a:t>
            </a:r>
            <a:endParaRPr sz="3200">
              <a:solidFill>
                <a:srgbClr val="FF0000"/>
              </a:solidFill>
              <a:latin typeface="Finger Paint"/>
              <a:ea typeface="Finger Paint"/>
              <a:cs typeface="Finger Paint"/>
              <a:sym typeface="Finger Paint"/>
            </a:endParaRPr>
          </a:p>
          <a:p>
            <a:pPr marL="0" lvl="0" indent="0" algn="l" rtl="0">
              <a:spcBef>
                <a:spcPts val="0"/>
              </a:spcBef>
              <a:spcAft>
                <a:spcPts val="0"/>
              </a:spcAft>
              <a:buNone/>
            </a:pPr>
            <a:endParaRPr/>
          </a:p>
        </p:txBody>
      </p:sp>
      <p:sp>
        <p:nvSpPr>
          <p:cNvPr id="456" name="Google Shape;456;p31"/>
          <p:cNvSpPr txBox="1"/>
          <p:nvPr/>
        </p:nvSpPr>
        <p:spPr>
          <a:xfrm>
            <a:off x="1037000" y="3829975"/>
            <a:ext cx="16593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200">
                <a:latin typeface="Comic Sans MS"/>
                <a:ea typeface="Comic Sans MS"/>
                <a:cs typeface="Comic Sans MS"/>
                <a:sym typeface="Comic Sans MS"/>
              </a:rPr>
              <a:t> </a:t>
            </a:r>
            <a:r>
              <a:rPr lang="fr" sz="2200">
                <a:solidFill>
                  <a:srgbClr val="FF0000"/>
                </a:solidFill>
                <a:latin typeface="Comic Sans MS"/>
                <a:ea typeface="Comic Sans MS"/>
                <a:cs typeface="Comic Sans MS"/>
                <a:sym typeface="Comic Sans MS"/>
              </a:rPr>
              <a:t>9h</a:t>
            </a:r>
            <a:endParaRPr sz="2700">
              <a:latin typeface="Comic Sans MS"/>
              <a:ea typeface="Comic Sans MS"/>
              <a:cs typeface="Comic Sans MS"/>
              <a:sym typeface="Comic Sans MS"/>
            </a:endParaRPr>
          </a:p>
        </p:txBody>
      </p:sp>
      <p:sp>
        <p:nvSpPr>
          <p:cNvPr id="457" name="Google Shape;457;p31"/>
          <p:cNvSpPr txBox="1"/>
          <p:nvPr/>
        </p:nvSpPr>
        <p:spPr>
          <a:xfrm>
            <a:off x="6854550" y="3781750"/>
            <a:ext cx="16593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200">
                <a:latin typeface="Comic Sans MS"/>
                <a:ea typeface="Comic Sans MS"/>
                <a:cs typeface="Comic Sans MS"/>
                <a:sym typeface="Comic Sans MS"/>
              </a:rPr>
              <a:t>12h30</a:t>
            </a:r>
            <a:endParaRPr sz="2700">
              <a:latin typeface="Comic Sans MS"/>
              <a:ea typeface="Comic Sans MS"/>
              <a:cs typeface="Comic Sans MS"/>
              <a:sym typeface="Comic Sans MS"/>
            </a:endParaRPr>
          </a:p>
        </p:txBody>
      </p:sp>
      <p:sp>
        <p:nvSpPr>
          <p:cNvPr id="458" name="Google Shape;458;p31"/>
          <p:cNvSpPr txBox="1"/>
          <p:nvPr/>
        </p:nvSpPr>
        <p:spPr>
          <a:xfrm>
            <a:off x="3742350" y="3898850"/>
            <a:ext cx="16593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200">
                <a:latin typeface="Comic Sans MS"/>
                <a:ea typeface="Comic Sans MS"/>
                <a:cs typeface="Comic Sans MS"/>
                <a:sym typeface="Comic Sans MS"/>
              </a:rPr>
              <a:t> </a:t>
            </a:r>
            <a:r>
              <a:rPr lang="fr" sz="2200">
                <a:solidFill>
                  <a:srgbClr val="FF0000"/>
                </a:solidFill>
                <a:latin typeface="Comic Sans MS"/>
                <a:ea typeface="Comic Sans MS"/>
                <a:cs typeface="Comic Sans MS"/>
                <a:sym typeface="Comic Sans MS"/>
              </a:rPr>
              <a:t>6h00</a:t>
            </a:r>
            <a:endParaRPr sz="2700">
              <a:latin typeface="Comic Sans MS"/>
              <a:ea typeface="Comic Sans MS"/>
              <a:cs typeface="Comic Sans MS"/>
              <a:sym typeface="Comic Sans M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32"/>
          <p:cNvSpPr txBox="1"/>
          <p:nvPr/>
        </p:nvSpPr>
        <p:spPr>
          <a:xfrm>
            <a:off x="3740725" y="1712925"/>
            <a:ext cx="462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464" name="Google Shape;464;p32"/>
          <p:cNvSpPr txBox="1"/>
          <p:nvPr/>
        </p:nvSpPr>
        <p:spPr>
          <a:xfrm>
            <a:off x="2649288" y="63050"/>
            <a:ext cx="40935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3600">
                <a:solidFill>
                  <a:srgbClr val="351C75"/>
                </a:solidFill>
                <a:latin typeface="Black And White Picture"/>
                <a:ea typeface="Black And White Picture"/>
                <a:cs typeface="Black And White Picture"/>
                <a:sym typeface="Black And White Picture"/>
              </a:rPr>
              <a:t>Quelle heure est-t-il?</a:t>
            </a:r>
            <a:endParaRPr sz="3600">
              <a:solidFill>
                <a:srgbClr val="351C75"/>
              </a:solidFill>
              <a:latin typeface="Black And White Picture"/>
              <a:ea typeface="Black And White Picture"/>
              <a:cs typeface="Black And White Picture"/>
              <a:sym typeface="Black And White Picture"/>
            </a:endParaRPr>
          </a:p>
        </p:txBody>
      </p:sp>
      <p:pic>
        <p:nvPicPr>
          <p:cNvPr id="465" name="Google Shape;465;p32"/>
          <p:cNvPicPr preferRelativeResize="0"/>
          <p:nvPr/>
        </p:nvPicPr>
        <p:blipFill>
          <a:blip r:embed="rId3">
            <a:alphaModFix/>
          </a:blip>
          <a:stretch>
            <a:fillRect/>
          </a:stretch>
        </p:blipFill>
        <p:spPr>
          <a:xfrm rot="4112822">
            <a:off x="-184306" y="-201316"/>
            <a:ext cx="2018816" cy="2202981"/>
          </a:xfrm>
          <a:prstGeom prst="rect">
            <a:avLst/>
          </a:prstGeom>
          <a:noFill/>
          <a:ln>
            <a:noFill/>
          </a:ln>
        </p:spPr>
      </p:pic>
      <p:pic>
        <p:nvPicPr>
          <p:cNvPr id="466" name="Google Shape;466;p32"/>
          <p:cNvPicPr preferRelativeResize="0"/>
          <p:nvPr/>
        </p:nvPicPr>
        <p:blipFill>
          <a:blip r:embed="rId4">
            <a:alphaModFix/>
          </a:blip>
          <a:stretch>
            <a:fillRect/>
          </a:stretch>
        </p:blipFill>
        <p:spPr>
          <a:xfrm rot="-1193537">
            <a:off x="7351564" y="3903182"/>
            <a:ext cx="1776073" cy="1417058"/>
          </a:xfrm>
          <a:prstGeom prst="rect">
            <a:avLst/>
          </a:prstGeom>
          <a:noFill/>
          <a:ln>
            <a:noFill/>
          </a:ln>
        </p:spPr>
      </p:pic>
      <p:pic>
        <p:nvPicPr>
          <p:cNvPr id="467" name="Google Shape;467;p32"/>
          <p:cNvPicPr preferRelativeResize="0"/>
          <p:nvPr/>
        </p:nvPicPr>
        <p:blipFill>
          <a:blip r:embed="rId5">
            <a:alphaModFix/>
          </a:blip>
          <a:stretch>
            <a:fillRect/>
          </a:stretch>
        </p:blipFill>
        <p:spPr>
          <a:xfrm>
            <a:off x="6612638" y="1500163"/>
            <a:ext cx="2143125" cy="2143125"/>
          </a:xfrm>
          <a:prstGeom prst="rect">
            <a:avLst/>
          </a:prstGeom>
          <a:noFill/>
          <a:ln>
            <a:noFill/>
          </a:ln>
        </p:spPr>
      </p:pic>
      <p:pic>
        <p:nvPicPr>
          <p:cNvPr id="468" name="Google Shape;468;p32"/>
          <p:cNvPicPr preferRelativeResize="0"/>
          <p:nvPr/>
        </p:nvPicPr>
        <p:blipFill>
          <a:blip r:embed="rId5">
            <a:alphaModFix/>
          </a:blip>
          <a:stretch>
            <a:fillRect/>
          </a:stretch>
        </p:blipFill>
        <p:spPr>
          <a:xfrm>
            <a:off x="3661613" y="1712913"/>
            <a:ext cx="2068849" cy="2068849"/>
          </a:xfrm>
          <a:prstGeom prst="rect">
            <a:avLst/>
          </a:prstGeom>
          <a:noFill/>
          <a:ln>
            <a:noFill/>
          </a:ln>
        </p:spPr>
      </p:pic>
      <p:pic>
        <p:nvPicPr>
          <p:cNvPr id="469" name="Google Shape;469;p32"/>
          <p:cNvPicPr preferRelativeResize="0"/>
          <p:nvPr/>
        </p:nvPicPr>
        <p:blipFill>
          <a:blip r:embed="rId5">
            <a:alphaModFix/>
          </a:blip>
          <a:stretch>
            <a:fillRect/>
          </a:stretch>
        </p:blipFill>
        <p:spPr>
          <a:xfrm>
            <a:off x="912825" y="1712915"/>
            <a:ext cx="2143125" cy="2143125"/>
          </a:xfrm>
          <a:prstGeom prst="rect">
            <a:avLst/>
          </a:prstGeom>
          <a:noFill/>
          <a:ln>
            <a:noFill/>
          </a:ln>
        </p:spPr>
      </p:pic>
      <p:sp>
        <p:nvSpPr>
          <p:cNvPr id="470" name="Google Shape;470;p32"/>
          <p:cNvSpPr txBox="1"/>
          <p:nvPr/>
        </p:nvSpPr>
        <p:spPr>
          <a:xfrm>
            <a:off x="1749338" y="1220325"/>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000" b="1"/>
              <a:t>A</a:t>
            </a:r>
            <a:endParaRPr sz="2000" b="1"/>
          </a:p>
        </p:txBody>
      </p:sp>
      <p:sp>
        <p:nvSpPr>
          <p:cNvPr id="471" name="Google Shape;471;p32"/>
          <p:cNvSpPr txBox="1"/>
          <p:nvPr/>
        </p:nvSpPr>
        <p:spPr>
          <a:xfrm>
            <a:off x="4460988" y="1220325"/>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000" b="1"/>
              <a:t>B</a:t>
            </a:r>
            <a:endParaRPr sz="2000" b="1"/>
          </a:p>
        </p:txBody>
      </p:sp>
      <p:sp>
        <p:nvSpPr>
          <p:cNvPr id="472" name="Google Shape;472;p32"/>
          <p:cNvSpPr txBox="1"/>
          <p:nvPr/>
        </p:nvSpPr>
        <p:spPr>
          <a:xfrm>
            <a:off x="7515663" y="1142638"/>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000" b="1"/>
              <a:t>C</a:t>
            </a:r>
            <a:endParaRPr sz="2000" b="1"/>
          </a:p>
        </p:txBody>
      </p:sp>
      <p:cxnSp>
        <p:nvCxnSpPr>
          <p:cNvPr id="473" name="Google Shape;473;p32"/>
          <p:cNvCxnSpPr/>
          <p:nvPr/>
        </p:nvCxnSpPr>
        <p:spPr>
          <a:xfrm rot="10800000">
            <a:off x="1970588" y="2024225"/>
            <a:ext cx="27600" cy="746700"/>
          </a:xfrm>
          <a:prstGeom prst="straightConnector1">
            <a:avLst/>
          </a:prstGeom>
          <a:noFill/>
          <a:ln w="38100" cap="flat" cmpd="sng">
            <a:solidFill>
              <a:schemeClr val="dk2"/>
            </a:solidFill>
            <a:prstDash val="solid"/>
            <a:round/>
            <a:headEnd type="none" w="med" len="med"/>
            <a:tailEnd type="triangle" w="med" len="med"/>
          </a:ln>
        </p:spPr>
      </p:cxnSp>
      <p:cxnSp>
        <p:nvCxnSpPr>
          <p:cNvPr id="474" name="Google Shape;474;p32"/>
          <p:cNvCxnSpPr/>
          <p:nvPr/>
        </p:nvCxnSpPr>
        <p:spPr>
          <a:xfrm>
            <a:off x="7698013" y="2571750"/>
            <a:ext cx="338700" cy="630000"/>
          </a:xfrm>
          <a:prstGeom prst="straightConnector1">
            <a:avLst/>
          </a:prstGeom>
          <a:noFill/>
          <a:ln w="38100" cap="flat" cmpd="sng">
            <a:solidFill>
              <a:schemeClr val="dk2"/>
            </a:solidFill>
            <a:prstDash val="solid"/>
            <a:round/>
            <a:headEnd type="none" w="med" len="med"/>
            <a:tailEnd type="triangle" w="med" len="med"/>
          </a:ln>
        </p:spPr>
      </p:cxnSp>
      <p:cxnSp>
        <p:nvCxnSpPr>
          <p:cNvPr id="475" name="Google Shape;475;p32"/>
          <p:cNvCxnSpPr/>
          <p:nvPr/>
        </p:nvCxnSpPr>
        <p:spPr>
          <a:xfrm rot="10800000" flipH="1">
            <a:off x="4709838" y="2736238"/>
            <a:ext cx="712200" cy="8400"/>
          </a:xfrm>
          <a:prstGeom prst="straightConnector1">
            <a:avLst/>
          </a:prstGeom>
          <a:noFill/>
          <a:ln w="38100" cap="flat" cmpd="sng">
            <a:solidFill>
              <a:schemeClr val="dk2"/>
            </a:solidFill>
            <a:prstDash val="solid"/>
            <a:round/>
            <a:headEnd type="none" w="med" len="med"/>
            <a:tailEnd type="triangle" w="med" len="med"/>
          </a:ln>
        </p:spPr>
      </p:cxnSp>
      <p:cxnSp>
        <p:nvCxnSpPr>
          <p:cNvPr id="476" name="Google Shape;476;p32"/>
          <p:cNvCxnSpPr/>
          <p:nvPr/>
        </p:nvCxnSpPr>
        <p:spPr>
          <a:xfrm flipH="1">
            <a:off x="1778738" y="2821338"/>
            <a:ext cx="219000" cy="380400"/>
          </a:xfrm>
          <a:prstGeom prst="straightConnector1">
            <a:avLst/>
          </a:prstGeom>
          <a:noFill/>
          <a:ln w="38100" cap="flat" cmpd="sng">
            <a:solidFill>
              <a:schemeClr val="dk2"/>
            </a:solidFill>
            <a:prstDash val="solid"/>
            <a:round/>
            <a:headEnd type="none" w="med" len="med"/>
            <a:tailEnd type="triangle" w="med" len="med"/>
          </a:ln>
        </p:spPr>
      </p:cxnSp>
      <p:cxnSp>
        <p:nvCxnSpPr>
          <p:cNvPr id="477" name="Google Shape;477;p32"/>
          <p:cNvCxnSpPr/>
          <p:nvPr/>
        </p:nvCxnSpPr>
        <p:spPr>
          <a:xfrm flipH="1">
            <a:off x="4329450" y="2744638"/>
            <a:ext cx="380400" cy="5400"/>
          </a:xfrm>
          <a:prstGeom prst="straightConnector1">
            <a:avLst/>
          </a:prstGeom>
          <a:noFill/>
          <a:ln w="38100" cap="flat" cmpd="sng">
            <a:solidFill>
              <a:schemeClr val="dk2"/>
            </a:solidFill>
            <a:prstDash val="solid"/>
            <a:round/>
            <a:headEnd type="none" w="med" len="med"/>
            <a:tailEnd type="triangle" w="med" len="med"/>
          </a:ln>
        </p:spPr>
      </p:cxnSp>
      <p:cxnSp>
        <p:nvCxnSpPr>
          <p:cNvPr id="478" name="Google Shape;478;p32"/>
          <p:cNvCxnSpPr/>
          <p:nvPr/>
        </p:nvCxnSpPr>
        <p:spPr>
          <a:xfrm rot="10800000">
            <a:off x="7693963" y="2108925"/>
            <a:ext cx="3600" cy="503400"/>
          </a:xfrm>
          <a:prstGeom prst="straightConnector1">
            <a:avLst/>
          </a:prstGeom>
          <a:noFill/>
          <a:ln w="38100" cap="flat" cmpd="sng">
            <a:solidFill>
              <a:schemeClr val="dk2"/>
            </a:solidFill>
            <a:prstDash val="solid"/>
            <a:round/>
            <a:headEnd type="none" w="med" len="med"/>
            <a:tailEnd type="triangle" w="med" len="med"/>
          </a:ln>
        </p:spPr>
      </p:cxnSp>
      <p:sp>
        <p:nvSpPr>
          <p:cNvPr id="479" name="Google Shape;479;p32"/>
          <p:cNvSpPr txBox="1"/>
          <p:nvPr/>
        </p:nvSpPr>
        <p:spPr>
          <a:xfrm>
            <a:off x="115750" y="305575"/>
            <a:ext cx="1749300" cy="1077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5800">
                <a:solidFill>
                  <a:srgbClr val="351C75"/>
                </a:solidFill>
                <a:latin typeface="Black And White Picture"/>
                <a:ea typeface="Black And White Picture"/>
                <a:cs typeface="Black And White Picture"/>
                <a:sym typeface="Black And White Picture"/>
              </a:rPr>
              <a:t>M8</a:t>
            </a:r>
            <a:endParaRPr/>
          </a:p>
        </p:txBody>
      </p:sp>
      <p:sp>
        <p:nvSpPr>
          <p:cNvPr id="480" name="Google Shape;480;p32"/>
          <p:cNvSpPr txBox="1"/>
          <p:nvPr/>
        </p:nvSpPr>
        <p:spPr>
          <a:xfrm>
            <a:off x="5931625" y="801950"/>
            <a:ext cx="1231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481" name="Google Shape;481;p32"/>
          <p:cNvSpPr txBox="1"/>
          <p:nvPr/>
        </p:nvSpPr>
        <p:spPr>
          <a:xfrm>
            <a:off x="5320050" y="3415950"/>
            <a:ext cx="1911300" cy="1262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b="1">
                <a:solidFill>
                  <a:srgbClr val="087B2E"/>
                </a:solidFill>
              </a:rPr>
              <a:t>pour indiquer l’heure, cliquer sur une des aiguilles et la positionner sur l’horloge souhaitée</a:t>
            </a:r>
            <a:endParaRPr b="1">
              <a:solidFill>
                <a:srgbClr val="087B2E"/>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33"/>
          <p:cNvSpPr txBox="1"/>
          <p:nvPr/>
        </p:nvSpPr>
        <p:spPr>
          <a:xfrm>
            <a:off x="3740725" y="1712925"/>
            <a:ext cx="4622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487" name="Google Shape;487;p33"/>
          <p:cNvSpPr txBox="1"/>
          <p:nvPr/>
        </p:nvSpPr>
        <p:spPr>
          <a:xfrm>
            <a:off x="2809775" y="60150"/>
            <a:ext cx="40935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3600">
                <a:solidFill>
                  <a:srgbClr val="351C75"/>
                </a:solidFill>
                <a:latin typeface="Black And White Picture"/>
                <a:ea typeface="Black And White Picture"/>
                <a:cs typeface="Black And White Picture"/>
                <a:sym typeface="Black And White Picture"/>
              </a:rPr>
              <a:t>Quelle heure est-t-il?</a:t>
            </a:r>
            <a:endParaRPr sz="3600">
              <a:solidFill>
                <a:srgbClr val="351C75"/>
              </a:solidFill>
              <a:latin typeface="Black And White Picture"/>
              <a:ea typeface="Black And White Picture"/>
              <a:cs typeface="Black And White Picture"/>
              <a:sym typeface="Black And White Picture"/>
            </a:endParaRPr>
          </a:p>
        </p:txBody>
      </p:sp>
      <p:pic>
        <p:nvPicPr>
          <p:cNvPr id="488" name="Google Shape;488;p33"/>
          <p:cNvPicPr preferRelativeResize="0"/>
          <p:nvPr/>
        </p:nvPicPr>
        <p:blipFill>
          <a:blip r:embed="rId3">
            <a:alphaModFix/>
          </a:blip>
          <a:stretch>
            <a:fillRect/>
          </a:stretch>
        </p:blipFill>
        <p:spPr>
          <a:xfrm rot="4112822">
            <a:off x="-181656" y="-107153"/>
            <a:ext cx="2018816" cy="2202981"/>
          </a:xfrm>
          <a:prstGeom prst="rect">
            <a:avLst/>
          </a:prstGeom>
          <a:noFill/>
          <a:ln>
            <a:noFill/>
          </a:ln>
        </p:spPr>
      </p:pic>
      <p:pic>
        <p:nvPicPr>
          <p:cNvPr id="489" name="Google Shape;489;p33"/>
          <p:cNvPicPr preferRelativeResize="0"/>
          <p:nvPr/>
        </p:nvPicPr>
        <p:blipFill>
          <a:blip r:embed="rId4">
            <a:alphaModFix/>
          </a:blip>
          <a:stretch>
            <a:fillRect/>
          </a:stretch>
        </p:blipFill>
        <p:spPr>
          <a:xfrm rot="-1193537">
            <a:off x="7351564" y="3903182"/>
            <a:ext cx="1776073" cy="1417058"/>
          </a:xfrm>
          <a:prstGeom prst="rect">
            <a:avLst/>
          </a:prstGeom>
          <a:noFill/>
          <a:ln>
            <a:noFill/>
          </a:ln>
        </p:spPr>
      </p:pic>
      <p:pic>
        <p:nvPicPr>
          <p:cNvPr id="490" name="Google Shape;490;p33"/>
          <p:cNvPicPr preferRelativeResize="0"/>
          <p:nvPr/>
        </p:nvPicPr>
        <p:blipFill>
          <a:blip r:embed="rId5">
            <a:alphaModFix/>
          </a:blip>
          <a:stretch>
            <a:fillRect/>
          </a:stretch>
        </p:blipFill>
        <p:spPr>
          <a:xfrm>
            <a:off x="6612650" y="1675763"/>
            <a:ext cx="2143125" cy="2143125"/>
          </a:xfrm>
          <a:prstGeom prst="rect">
            <a:avLst/>
          </a:prstGeom>
          <a:noFill/>
          <a:ln>
            <a:noFill/>
          </a:ln>
        </p:spPr>
      </p:pic>
      <p:pic>
        <p:nvPicPr>
          <p:cNvPr id="491" name="Google Shape;491;p33"/>
          <p:cNvPicPr preferRelativeResize="0"/>
          <p:nvPr/>
        </p:nvPicPr>
        <p:blipFill>
          <a:blip r:embed="rId5">
            <a:alphaModFix/>
          </a:blip>
          <a:stretch>
            <a:fillRect/>
          </a:stretch>
        </p:blipFill>
        <p:spPr>
          <a:xfrm>
            <a:off x="3661613" y="1712913"/>
            <a:ext cx="2068849" cy="2068849"/>
          </a:xfrm>
          <a:prstGeom prst="rect">
            <a:avLst/>
          </a:prstGeom>
          <a:noFill/>
          <a:ln>
            <a:noFill/>
          </a:ln>
        </p:spPr>
      </p:pic>
      <p:pic>
        <p:nvPicPr>
          <p:cNvPr id="492" name="Google Shape;492;p33"/>
          <p:cNvPicPr preferRelativeResize="0"/>
          <p:nvPr/>
        </p:nvPicPr>
        <p:blipFill>
          <a:blip r:embed="rId5">
            <a:alphaModFix/>
          </a:blip>
          <a:stretch>
            <a:fillRect/>
          </a:stretch>
        </p:blipFill>
        <p:spPr>
          <a:xfrm>
            <a:off x="912825" y="1712915"/>
            <a:ext cx="2143125" cy="2143125"/>
          </a:xfrm>
          <a:prstGeom prst="rect">
            <a:avLst/>
          </a:prstGeom>
          <a:noFill/>
          <a:ln>
            <a:noFill/>
          </a:ln>
        </p:spPr>
      </p:pic>
      <p:sp>
        <p:nvSpPr>
          <p:cNvPr id="493" name="Google Shape;493;p33"/>
          <p:cNvSpPr txBox="1"/>
          <p:nvPr/>
        </p:nvSpPr>
        <p:spPr>
          <a:xfrm>
            <a:off x="1749338" y="1220325"/>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000" b="1"/>
              <a:t>A</a:t>
            </a:r>
            <a:endParaRPr sz="2000" b="1"/>
          </a:p>
        </p:txBody>
      </p:sp>
      <p:sp>
        <p:nvSpPr>
          <p:cNvPr id="494" name="Google Shape;494;p33"/>
          <p:cNvSpPr txBox="1"/>
          <p:nvPr/>
        </p:nvSpPr>
        <p:spPr>
          <a:xfrm>
            <a:off x="4460988" y="1220325"/>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000" b="1"/>
              <a:t>B</a:t>
            </a:r>
            <a:endParaRPr sz="2000" b="1"/>
          </a:p>
        </p:txBody>
      </p:sp>
      <p:sp>
        <p:nvSpPr>
          <p:cNvPr id="495" name="Google Shape;495;p33"/>
          <p:cNvSpPr txBox="1"/>
          <p:nvPr/>
        </p:nvSpPr>
        <p:spPr>
          <a:xfrm>
            <a:off x="7515663" y="1142638"/>
            <a:ext cx="470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000" b="1"/>
              <a:t>C</a:t>
            </a:r>
            <a:endParaRPr sz="2000" b="1"/>
          </a:p>
        </p:txBody>
      </p:sp>
      <p:cxnSp>
        <p:nvCxnSpPr>
          <p:cNvPr id="496" name="Google Shape;496;p33"/>
          <p:cNvCxnSpPr/>
          <p:nvPr/>
        </p:nvCxnSpPr>
        <p:spPr>
          <a:xfrm rot="10800000">
            <a:off x="1970600" y="2034950"/>
            <a:ext cx="27600" cy="746700"/>
          </a:xfrm>
          <a:prstGeom prst="straightConnector1">
            <a:avLst/>
          </a:prstGeom>
          <a:noFill/>
          <a:ln w="38100" cap="flat" cmpd="sng">
            <a:solidFill>
              <a:schemeClr val="dk2"/>
            </a:solidFill>
            <a:prstDash val="solid"/>
            <a:round/>
            <a:headEnd type="none" w="med" len="med"/>
            <a:tailEnd type="triangle" w="med" len="med"/>
          </a:ln>
        </p:spPr>
      </p:cxnSp>
      <p:cxnSp>
        <p:nvCxnSpPr>
          <p:cNvPr id="497" name="Google Shape;497;p33"/>
          <p:cNvCxnSpPr/>
          <p:nvPr/>
        </p:nvCxnSpPr>
        <p:spPr>
          <a:xfrm>
            <a:off x="7698025" y="2859825"/>
            <a:ext cx="381600" cy="526200"/>
          </a:xfrm>
          <a:prstGeom prst="straightConnector1">
            <a:avLst/>
          </a:prstGeom>
          <a:noFill/>
          <a:ln w="38100" cap="flat" cmpd="sng">
            <a:solidFill>
              <a:schemeClr val="dk2"/>
            </a:solidFill>
            <a:prstDash val="solid"/>
            <a:round/>
            <a:headEnd type="none" w="med" len="med"/>
            <a:tailEnd type="triangle" w="med" len="med"/>
          </a:ln>
        </p:spPr>
      </p:cxnSp>
      <p:cxnSp>
        <p:nvCxnSpPr>
          <p:cNvPr id="498" name="Google Shape;498;p33"/>
          <p:cNvCxnSpPr/>
          <p:nvPr/>
        </p:nvCxnSpPr>
        <p:spPr>
          <a:xfrm>
            <a:off x="4709850" y="2744938"/>
            <a:ext cx="744300" cy="3600"/>
          </a:xfrm>
          <a:prstGeom prst="straightConnector1">
            <a:avLst/>
          </a:prstGeom>
          <a:noFill/>
          <a:ln w="38100" cap="flat" cmpd="sng">
            <a:solidFill>
              <a:schemeClr val="dk2"/>
            </a:solidFill>
            <a:prstDash val="solid"/>
            <a:round/>
            <a:headEnd type="none" w="med" len="med"/>
            <a:tailEnd type="triangle" w="med" len="med"/>
          </a:ln>
        </p:spPr>
      </p:cxnSp>
      <p:cxnSp>
        <p:nvCxnSpPr>
          <p:cNvPr id="499" name="Google Shape;499;p33"/>
          <p:cNvCxnSpPr/>
          <p:nvPr/>
        </p:nvCxnSpPr>
        <p:spPr>
          <a:xfrm flipH="1">
            <a:off x="4244838" y="2746138"/>
            <a:ext cx="465000" cy="2400"/>
          </a:xfrm>
          <a:prstGeom prst="straightConnector1">
            <a:avLst/>
          </a:prstGeom>
          <a:noFill/>
          <a:ln w="38100" cap="flat" cmpd="sng">
            <a:solidFill>
              <a:schemeClr val="dk2"/>
            </a:solidFill>
            <a:prstDash val="solid"/>
            <a:round/>
            <a:headEnd type="none" w="med" len="med"/>
            <a:tailEnd type="triangle" w="med" len="med"/>
          </a:ln>
        </p:spPr>
      </p:cxnSp>
      <p:cxnSp>
        <p:nvCxnSpPr>
          <p:cNvPr id="500" name="Google Shape;500;p33"/>
          <p:cNvCxnSpPr/>
          <p:nvPr/>
        </p:nvCxnSpPr>
        <p:spPr>
          <a:xfrm flipH="1">
            <a:off x="1714238" y="2735613"/>
            <a:ext cx="304800" cy="447000"/>
          </a:xfrm>
          <a:prstGeom prst="straightConnector1">
            <a:avLst/>
          </a:prstGeom>
          <a:noFill/>
          <a:ln w="38100" cap="flat" cmpd="sng">
            <a:solidFill>
              <a:schemeClr val="dk2"/>
            </a:solidFill>
            <a:prstDash val="solid"/>
            <a:round/>
            <a:headEnd type="none" w="med" len="med"/>
            <a:tailEnd type="triangle" w="med" len="med"/>
          </a:ln>
        </p:spPr>
      </p:cxnSp>
      <p:cxnSp>
        <p:nvCxnSpPr>
          <p:cNvPr id="501" name="Google Shape;501;p33"/>
          <p:cNvCxnSpPr/>
          <p:nvPr/>
        </p:nvCxnSpPr>
        <p:spPr>
          <a:xfrm rot="10800000">
            <a:off x="7670863" y="2389675"/>
            <a:ext cx="26700" cy="499200"/>
          </a:xfrm>
          <a:prstGeom prst="straightConnector1">
            <a:avLst/>
          </a:prstGeom>
          <a:noFill/>
          <a:ln w="38100" cap="flat" cmpd="sng">
            <a:solidFill>
              <a:schemeClr val="dk2"/>
            </a:solidFill>
            <a:prstDash val="solid"/>
            <a:round/>
            <a:headEnd type="none" w="med" len="med"/>
            <a:tailEnd type="triangle" w="med" len="med"/>
          </a:ln>
        </p:spPr>
      </p:cxnSp>
      <p:sp>
        <p:nvSpPr>
          <p:cNvPr id="502" name="Google Shape;502;p33"/>
          <p:cNvSpPr txBox="1"/>
          <p:nvPr/>
        </p:nvSpPr>
        <p:spPr>
          <a:xfrm>
            <a:off x="1037000" y="3829975"/>
            <a:ext cx="16593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200">
                <a:latin typeface="Comic Sans MS"/>
                <a:ea typeface="Comic Sans MS"/>
                <a:cs typeface="Comic Sans MS"/>
                <a:sym typeface="Comic Sans MS"/>
              </a:rPr>
              <a:t> </a:t>
            </a:r>
            <a:r>
              <a:rPr lang="fr" sz="2200">
                <a:solidFill>
                  <a:srgbClr val="FF0000"/>
                </a:solidFill>
                <a:latin typeface="Comic Sans MS"/>
                <a:ea typeface="Comic Sans MS"/>
                <a:cs typeface="Comic Sans MS"/>
                <a:sym typeface="Comic Sans MS"/>
              </a:rPr>
              <a:t>7 h</a:t>
            </a:r>
            <a:r>
              <a:rPr lang="fr" sz="2200">
                <a:latin typeface="Comic Sans MS"/>
                <a:ea typeface="Comic Sans MS"/>
                <a:cs typeface="Comic Sans MS"/>
                <a:sym typeface="Comic Sans MS"/>
              </a:rPr>
              <a:t> </a:t>
            </a:r>
            <a:endParaRPr sz="2700">
              <a:latin typeface="Comic Sans MS"/>
              <a:ea typeface="Comic Sans MS"/>
              <a:cs typeface="Comic Sans MS"/>
              <a:sym typeface="Comic Sans MS"/>
            </a:endParaRPr>
          </a:p>
        </p:txBody>
      </p:sp>
      <p:sp>
        <p:nvSpPr>
          <p:cNvPr id="503" name="Google Shape;503;p33"/>
          <p:cNvSpPr txBox="1"/>
          <p:nvPr/>
        </p:nvSpPr>
        <p:spPr>
          <a:xfrm>
            <a:off x="3866388" y="3829975"/>
            <a:ext cx="1659300" cy="585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600">
                <a:latin typeface="Comic Sans MS"/>
                <a:ea typeface="Comic Sans MS"/>
                <a:cs typeface="Comic Sans MS"/>
                <a:sym typeface="Comic Sans MS"/>
              </a:rPr>
              <a:t> </a:t>
            </a:r>
            <a:r>
              <a:rPr lang="fr" sz="2200">
                <a:solidFill>
                  <a:srgbClr val="FF0000"/>
                </a:solidFill>
                <a:latin typeface="Comic Sans MS"/>
                <a:ea typeface="Comic Sans MS"/>
                <a:cs typeface="Comic Sans MS"/>
                <a:sym typeface="Comic Sans MS"/>
              </a:rPr>
              <a:t>9 h 15 </a:t>
            </a:r>
            <a:endParaRPr sz="2500">
              <a:solidFill>
                <a:srgbClr val="FF0000"/>
              </a:solidFill>
              <a:latin typeface="Comic Sans MS"/>
              <a:ea typeface="Comic Sans MS"/>
              <a:cs typeface="Comic Sans MS"/>
              <a:sym typeface="Comic Sans MS"/>
            </a:endParaRPr>
          </a:p>
        </p:txBody>
      </p:sp>
      <p:sp>
        <p:nvSpPr>
          <p:cNvPr id="504" name="Google Shape;504;p33"/>
          <p:cNvSpPr txBox="1"/>
          <p:nvPr/>
        </p:nvSpPr>
        <p:spPr>
          <a:xfrm>
            <a:off x="6854563" y="3755300"/>
            <a:ext cx="16593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2200">
                <a:solidFill>
                  <a:srgbClr val="FF0000"/>
                </a:solidFill>
                <a:latin typeface="Comic Sans MS"/>
                <a:ea typeface="Comic Sans MS"/>
                <a:cs typeface="Comic Sans MS"/>
                <a:sym typeface="Comic Sans MS"/>
              </a:rPr>
              <a:t>12 h 25 </a:t>
            </a:r>
            <a:r>
              <a:rPr lang="fr" sz="2200">
                <a:latin typeface="Comic Sans MS"/>
                <a:ea typeface="Comic Sans MS"/>
                <a:cs typeface="Comic Sans MS"/>
                <a:sym typeface="Comic Sans MS"/>
              </a:rPr>
              <a:t> </a:t>
            </a:r>
            <a:endParaRPr sz="2700">
              <a:latin typeface="Comic Sans MS"/>
              <a:ea typeface="Comic Sans MS"/>
              <a:cs typeface="Comic Sans MS"/>
              <a:sym typeface="Comic Sans MS"/>
            </a:endParaRPr>
          </a:p>
        </p:txBody>
      </p:sp>
      <p:sp>
        <p:nvSpPr>
          <p:cNvPr id="505" name="Google Shape;505;p33"/>
          <p:cNvSpPr txBox="1"/>
          <p:nvPr/>
        </p:nvSpPr>
        <p:spPr>
          <a:xfrm rot="-2036774">
            <a:off x="82742" y="883542"/>
            <a:ext cx="3312592" cy="89263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3200">
                <a:solidFill>
                  <a:srgbClr val="FF0000"/>
                </a:solidFill>
                <a:latin typeface="Finger Paint"/>
                <a:ea typeface="Finger Paint"/>
                <a:cs typeface="Finger Paint"/>
                <a:sym typeface="Finger Paint"/>
              </a:rPr>
              <a:t>CORRECTION</a:t>
            </a:r>
            <a:endParaRPr sz="3200">
              <a:solidFill>
                <a:srgbClr val="FF0000"/>
              </a:solidFill>
              <a:latin typeface="Finger Paint"/>
              <a:ea typeface="Finger Paint"/>
              <a:cs typeface="Finger Paint"/>
              <a:sym typeface="Finger Paint"/>
            </a:endParaRPr>
          </a:p>
          <a:p>
            <a:pPr marL="0" lvl="0" indent="0" algn="l" rtl="0">
              <a:spcBef>
                <a:spcPts val="0"/>
              </a:spcBef>
              <a:spcAft>
                <a:spcPts val="0"/>
              </a:spcAft>
              <a:buNone/>
            </a:pPr>
            <a:endParaRPr/>
          </a:p>
        </p:txBody>
      </p:sp>
      <p:sp>
        <p:nvSpPr>
          <p:cNvPr id="506" name="Google Shape;506;p33"/>
          <p:cNvSpPr txBox="1"/>
          <p:nvPr/>
        </p:nvSpPr>
        <p:spPr>
          <a:xfrm>
            <a:off x="115750" y="253725"/>
            <a:ext cx="1749300" cy="1077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5800">
                <a:solidFill>
                  <a:srgbClr val="351C75"/>
                </a:solidFill>
                <a:latin typeface="Black And White Picture"/>
                <a:ea typeface="Black And White Picture"/>
                <a:cs typeface="Black And White Picture"/>
                <a:sym typeface="Black And White Picture"/>
              </a:rPr>
              <a:t>M8</a:t>
            </a:r>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969</Words>
  <Application>Microsoft Office PowerPoint</Application>
  <PresentationFormat>Affichage à l'écran (16:9)</PresentationFormat>
  <Paragraphs>384</Paragraphs>
  <Slides>55</Slides>
  <Notes>54</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55</vt:i4>
      </vt:variant>
    </vt:vector>
  </HeadingPairs>
  <TitlesOfParts>
    <vt:vector size="60" baseType="lpstr">
      <vt:lpstr>Finger Paint</vt:lpstr>
      <vt:lpstr>Black And White Picture</vt:lpstr>
      <vt:lpstr>Arial</vt:lpstr>
      <vt:lpstr>Comic Sans MS</vt:lpstr>
      <vt:lpstr>Simple Light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user</dc:creator>
  <cp:lastModifiedBy>Steffffounette F</cp:lastModifiedBy>
  <cp:revision>1</cp:revision>
  <dcterms:modified xsi:type="dcterms:W3CDTF">2021-05-06T08:23:43Z</dcterms:modified>
</cp:coreProperties>
</file>