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Lst>
  <p:sldSz cx="9144000" cy="5143500" type="screen16x9"/>
  <p:notesSz cx="6858000" cy="9144000"/>
  <p:embeddedFontLst>
    <p:embeddedFont>
      <p:font typeface="Permanent Marker" panose="020B0604020202020204" charset="0"/>
      <p:regular r:id="rId144"/>
    </p:embeddedFont>
    <p:embeddedFont>
      <p:font typeface="Chewy" panose="020B0604020202020204" charset="0"/>
      <p:regular r:id="rId145"/>
    </p:embeddedFont>
    <p:embeddedFont>
      <p:font typeface="Finger Paint" panose="020B0604020202020204" charset="0"/>
      <p:regular r:id="rId146"/>
    </p:embeddedFont>
    <p:embeddedFont>
      <p:font typeface="Grand Hotel" panose="02000606000000020003" pitchFamily="2" charset="0"/>
      <p:regular r:id="rId1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39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1.fntdata"/><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8116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044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9e445d50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c9e445d50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9610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6"/>
        <p:cNvGrpSpPr/>
        <p:nvPr/>
      </p:nvGrpSpPr>
      <p:grpSpPr>
        <a:xfrm>
          <a:off x="0" y="0"/>
          <a:ext cx="0" cy="0"/>
          <a:chOff x="0" y="0"/>
          <a:chExt cx="0" cy="0"/>
        </a:xfrm>
      </p:grpSpPr>
      <p:sp>
        <p:nvSpPr>
          <p:cNvPr id="4737" name="Google Shape;4737;gc9e445d507_0_9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8" name="Google Shape;4738;gc9e445d507_0_9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82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8"/>
        <p:cNvGrpSpPr/>
        <p:nvPr/>
      </p:nvGrpSpPr>
      <p:grpSpPr>
        <a:xfrm>
          <a:off x="0" y="0"/>
          <a:ext cx="0" cy="0"/>
          <a:chOff x="0" y="0"/>
          <a:chExt cx="0" cy="0"/>
        </a:xfrm>
      </p:grpSpPr>
      <p:sp>
        <p:nvSpPr>
          <p:cNvPr id="4779" name="Google Shape;4779;gc9e445d507_0_9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0" name="Google Shape;4780;gc9e445d507_0_9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1539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2"/>
        <p:cNvGrpSpPr/>
        <p:nvPr/>
      </p:nvGrpSpPr>
      <p:grpSpPr>
        <a:xfrm>
          <a:off x="0" y="0"/>
          <a:ext cx="0" cy="0"/>
          <a:chOff x="0" y="0"/>
          <a:chExt cx="0" cy="0"/>
        </a:xfrm>
      </p:grpSpPr>
      <p:sp>
        <p:nvSpPr>
          <p:cNvPr id="4843" name="Google Shape;4843;gc9e445d507_0_9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4" name="Google Shape;4844;gc9e445d507_0_9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374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4"/>
        <p:cNvGrpSpPr/>
        <p:nvPr/>
      </p:nvGrpSpPr>
      <p:grpSpPr>
        <a:xfrm>
          <a:off x="0" y="0"/>
          <a:ext cx="0" cy="0"/>
          <a:chOff x="0" y="0"/>
          <a:chExt cx="0" cy="0"/>
        </a:xfrm>
      </p:grpSpPr>
      <p:sp>
        <p:nvSpPr>
          <p:cNvPr id="4885" name="Google Shape;4885;gc9e445d507_0_9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6" name="Google Shape;4886;gc9e445d507_0_9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84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9"/>
        <p:cNvGrpSpPr/>
        <p:nvPr/>
      </p:nvGrpSpPr>
      <p:grpSpPr>
        <a:xfrm>
          <a:off x="0" y="0"/>
          <a:ext cx="0" cy="0"/>
          <a:chOff x="0" y="0"/>
          <a:chExt cx="0" cy="0"/>
        </a:xfrm>
      </p:grpSpPr>
      <p:sp>
        <p:nvSpPr>
          <p:cNvPr id="4950" name="Google Shape;4950;gc9e445d507_0_9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1" name="Google Shape;4951;gc9e445d507_0_9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6301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1"/>
        <p:cNvGrpSpPr/>
        <p:nvPr/>
      </p:nvGrpSpPr>
      <p:grpSpPr>
        <a:xfrm>
          <a:off x="0" y="0"/>
          <a:ext cx="0" cy="0"/>
          <a:chOff x="0" y="0"/>
          <a:chExt cx="0" cy="0"/>
        </a:xfrm>
      </p:grpSpPr>
      <p:sp>
        <p:nvSpPr>
          <p:cNvPr id="4992" name="Google Shape;4992;gc9e445d507_0_9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3" name="Google Shape;4993;gc9e445d507_0_9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1391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4"/>
        <p:cNvGrpSpPr/>
        <p:nvPr/>
      </p:nvGrpSpPr>
      <p:grpSpPr>
        <a:xfrm>
          <a:off x="0" y="0"/>
          <a:ext cx="0" cy="0"/>
          <a:chOff x="0" y="0"/>
          <a:chExt cx="0" cy="0"/>
        </a:xfrm>
      </p:grpSpPr>
      <p:sp>
        <p:nvSpPr>
          <p:cNvPr id="5065" name="Google Shape;5065;gc9e445d507_0_9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6" name="Google Shape;5066;gc9e445d507_0_9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19100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6"/>
        <p:cNvGrpSpPr/>
        <p:nvPr/>
      </p:nvGrpSpPr>
      <p:grpSpPr>
        <a:xfrm>
          <a:off x="0" y="0"/>
          <a:ext cx="0" cy="0"/>
          <a:chOff x="0" y="0"/>
          <a:chExt cx="0" cy="0"/>
        </a:xfrm>
      </p:grpSpPr>
      <p:sp>
        <p:nvSpPr>
          <p:cNvPr id="5107" name="Google Shape;5107;gc9e445d507_0_9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8" name="Google Shape;5108;gc9e445d507_0_9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7715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1"/>
        <p:cNvGrpSpPr/>
        <p:nvPr/>
      </p:nvGrpSpPr>
      <p:grpSpPr>
        <a:xfrm>
          <a:off x="0" y="0"/>
          <a:ext cx="0" cy="0"/>
          <a:chOff x="0" y="0"/>
          <a:chExt cx="0" cy="0"/>
        </a:xfrm>
      </p:grpSpPr>
      <p:sp>
        <p:nvSpPr>
          <p:cNvPr id="5182" name="Google Shape;5182;gc9e445d507_0_9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3" name="Google Shape;5183;gc9e445d507_0_9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227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3"/>
        <p:cNvGrpSpPr/>
        <p:nvPr/>
      </p:nvGrpSpPr>
      <p:grpSpPr>
        <a:xfrm>
          <a:off x="0" y="0"/>
          <a:ext cx="0" cy="0"/>
          <a:chOff x="0" y="0"/>
          <a:chExt cx="0" cy="0"/>
        </a:xfrm>
      </p:grpSpPr>
      <p:sp>
        <p:nvSpPr>
          <p:cNvPr id="5224" name="Google Shape;5224;gc9e445d507_0_9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5" name="Google Shape;5225;gc9e445d507_0_9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64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9e445d50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9e445d50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2710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3"/>
        <p:cNvGrpSpPr/>
        <p:nvPr/>
      </p:nvGrpSpPr>
      <p:grpSpPr>
        <a:xfrm>
          <a:off x="0" y="0"/>
          <a:ext cx="0" cy="0"/>
          <a:chOff x="0" y="0"/>
          <a:chExt cx="0" cy="0"/>
        </a:xfrm>
      </p:grpSpPr>
      <p:sp>
        <p:nvSpPr>
          <p:cNvPr id="5294" name="Google Shape;5294;gc9e445d507_0_10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5" name="Google Shape;5295;gc9e445d507_0_10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0022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5"/>
        <p:cNvGrpSpPr/>
        <p:nvPr/>
      </p:nvGrpSpPr>
      <p:grpSpPr>
        <a:xfrm>
          <a:off x="0" y="0"/>
          <a:ext cx="0" cy="0"/>
          <a:chOff x="0" y="0"/>
          <a:chExt cx="0" cy="0"/>
        </a:xfrm>
      </p:grpSpPr>
      <p:sp>
        <p:nvSpPr>
          <p:cNvPr id="5336" name="Google Shape;5336;gc9e445d507_0_10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7" name="Google Shape;5337;gc9e445d507_0_10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7257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4"/>
        <p:cNvGrpSpPr/>
        <p:nvPr/>
      </p:nvGrpSpPr>
      <p:grpSpPr>
        <a:xfrm>
          <a:off x="0" y="0"/>
          <a:ext cx="0" cy="0"/>
          <a:chOff x="0" y="0"/>
          <a:chExt cx="0" cy="0"/>
        </a:xfrm>
      </p:grpSpPr>
      <p:sp>
        <p:nvSpPr>
          <p:cNvPr id="5415" name="Google Shape;5415;gc9e445d507_0_10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6" name="Google Shape;5416;gc9e445d507_0_10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1656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c9e445d507_0_10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c9e445d507_0_10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4904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3"/>
        <p:cNvGrpSpPr/>
        <p:nvPr/>
      </p:nvGrpSpPr>
      <p:grpSpPr>
        <a:xfrm>
          <a:off x="0" y="0"/>
          <a:ext cx="0" cy="0"/>
          <a:chOff x="0" y="0"/>
          <a:chExt cx="0" cy="0"/>
        </a:xfrm>
      </p:grpSpPr>
      <p:sp>
        <p:nvSpPr>
          <p:cNvPr id="5514" name="Google Shape;5514;gc9e445d507_0_10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5" name="Google Shape;5515;gc9e445d507_0_10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0402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5"/>
        <p:cNvGrpSpPr/>
        <p:nvPr/>
      </p:nvGrpSpPr>
      <p:grpSpPr>
        <a:xfrm>
          <a:off x="0" y="0"/>
          <a:ext cx="0" cy="0"/>
          <a:chOff x="0" y="0"/>
          <a:chExt cx="0" cy="0"/>
        </a:xfrm>
      </p:grpSpPr>
      <p:sp>
        <p:nvSpPr>
          <p:cNvPr id="5556" name="Google Shape;5556;gc9e445d507_0_10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7" name="Google Shape;5557;gc9e445d507_0_10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952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1"/>
        <p:cNvGrpSpPr/>
        <p:nvPr/>
      </p:nvGrpSpPr>
      <p:grpSpPr>
        <a:xfrm>
          <a:off x="0" y="0"/>
          <a:ext cx="0" cy="0"/>
          <a:chOff x="0" y="0"/>
          <a:chExt cx="0" cy="0"/>
        </a:xfrm>
      </p:grpSpPr>
      <p:sp>
        <p:nvSpPr>
          <p:cNvPr id="5622" name="Google Shape;5622;gc9e445d507_0_10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3" name="Google Shape;5623;gc9e445d507_0_10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7719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3"/>
        <p:cNvGrpSpPr/>
        <p:nvPr/>
      </p:nvGrpSpPr>
      <p:grpSpPr>
        <a:xfrm>
          <a:off x="0" y="0"/>
          <a:ext cx="0" cy="0"/>
          <a:chOff x="0" y="0"/>
          <a:chExt cx="0" cy="0"/>
        </a:xfrm>
      </p:grpSpPr>
      <p:sp>
        <p:nvSpPr>
          <p:cNvPr id="5664" name="Google Shape;5664;gc9e445d507_0_10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5" name="Google Shape;5665;gc9e445d507_0_10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4792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5"/>
        <p:cNvGrpSpPr/>
        <p:nvPr/>
      </p:nvGrpSpPr>
      <p:grpSpPr>
        <a:xfrm>
          <a:off x="0" y="0"/>
          <a:ext cx="0" cy="0"/>
          <a:chOff x="0" y="0"/>
          <a:chExt cx="0" cy="0"/>
        </a:xfrm>
      </p:grpSpPr>
      <p:sp>
        <p:nvSpPr>
          <p:cNvPr id="5736" name="Google Shape;5736;gc9e445d507_0_10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7" name="Google Shape;5737;gc9e445d507_0_10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0098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7"/>
        <p:cNvGrpSpPr/>
        <p:nvPr/>
      </p:nvGrpSpPr>
      <p:grpSpPr>
        <a:xfrm>
          <a:off x="0" y="0"/>
          <a:ext cx="0" cy="0"/>
          <a:chOff x="0" y="0"/>
          <a:chExt cx="0" cy="0"/>
        </a:xfrm>
      </p:grpSpPr>
      <p:sp>
        <p:nvSpPr>
          <p:cNvPr id="5778" name="Google Shape;5778;gc9e445d507_0_10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9" name="Google Shape;5779;gc9e445d507_0_10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11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c9e445d507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c9e445d507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68290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8"/>
        <p:cNvGrpSpPr/>
        <p:nvPr/>
      </p:nvGrpSpPr>
      <p:grpSpPr>
        <a:xfrm>
          <a:off x="0" y="0"/>
          <a:ext cx="0" cy="0"/>
          <a:chOff x="0" y="0"/>
          <a:chExt cx="0" cy="0"/>
        </a:xfrm>
      </p:grpSpPr>
      <p:sp>
        <p:nvSpPr>
          <p:cNvPr id="5859" name="Google Shape;5859;gc9e445d507_0_11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0" name="Google Shape;5860;gc9e445d507_0_11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il y aune coquille  c’est dans colonne mile </a:t>
            </a:r>
            <a:endParaRPr/>
          </a:p>
        </p:txBody>
      </p:sp>
    </p:spTree>
    <p:extLst>
      <p:ext uri="{BB962C8B-B14F-4D97-AF65-F5344CB8AC3E}">
        <p14:creationId xmlns:p14="http://schemas.microsoft.com/office/powerpoint/2010/main" val="22734044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0"/>
        <p:cNvGrpSpPr/>
        <p:nvPr/>
      </p:nvGrpSpPr>
      <p:grpSpPr>
        <a:xfrm>
          <a:off x="0" y="0"/>
          <a:ext cx="0" cy="0"/>
          <a:chOff x="0" y="0"/>
          <a:chExt cx="0" cy="0"/>
        </a:xfrm>
      </p:grpSpPr>
      <p:sp>
        <p:nvSpPr>
          <p:cNvPr id="5901" name="Google Shape;5901;gc9e445d507_0_1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2" name="Google Shape;5902;gc9e445d507_0_1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339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6"/>
        <p:cNvGrpSpPr/>
        <p:nvPr/>
      </p:nvGrpSpPr>
      <p:grpSpPr>
        <a:xfrm>
          <a:off x="0" y="0"/>
          <a:ext cx="0" cy="0"/>
          <a:chOff x="0" y="0"/>
          <a:chExt cx="0" cy="0"/>
        </a:xfrm>
      </p:grpSpPr>
      <p:sp>
        <p:nvSpPr>
          <p:cNvPr id="5967" name="Google Shape;5967;gc9e445d507_0_1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8" name="Google Shape;5968;gc9e445d507_0_11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0752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8"/>
        <p:cNvGrpSpPr/>
        <p:nvPr/>
      </p:nvGrpSpPr>
      <p:grpSpPr>
        <a:xfrm>
          <a:off x="0" y="0"/>
          <a:ext cx="0" cy="0"/>
          <a:chOff x="0" y="0"/>
          <a:chExt cx="0" cy="0"/>
        </a:xfrm>
      </p:grpSpPr>
      <p:sp>
        <p:nvSpPr>
          <p:cNvPr id="6009" name="Google Shape;6009;gc9e445d507_0_11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0" name="Google Shape;6010;gc9e445d507_0_11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4766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8"/>
        <p:cNvGrpSpPr/>
        <p:nvPr/>
      </p:nvGrpSpPr>
      <p:grpSpPr>
        <a:xfrm>
          <a:off x="0" y="0"/>
          <a:ext cx="0" cy="0"/>
          <a:chOff x="0" y="0"/>
          <a:chExt cx="0" cy="0"/>
        </a:xfrm>
      </p:grpSpPr>
      <p:sp>
        <p:nvSpPr>
          <p:cNvPr id="6069" name="Google Shape;6069;gc9e445d507_0_1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0" name="Google Shape;6070;gc9e445d507_0_1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2278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0"/>
        <p:cNvGrpSpPr/>
        <p:nvPr/>
      </p:nvGrpSpPr>
      <p:grpSpPr>
        <a:xfrm>
          <a:off x="0" y="0"/>
          <a:ext cx="0" cy="0"/>
          <a:chOff x="0" y="0"/>
          <a:chExt cx="0" cy="0"/>
        </a:xfrm>
      </p:grpSpPr>
      <p:sp>
        <p:nvSpPr>
          <p:cNvPr id="6111" name="Google Shape;6111;gc9e445d507_0_12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2" name="Google Shape;6112;gc9e445d507_0_12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16515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2"/>
        <p:cNvGrpSpPr/>
        <p:nvPr/>
      </p:nvGrpSpPr>
      <p:grpSpPr>
        <a:xfrm>
          <a:off x="0" y="0"/>
          <a:ext cx="0" cy="0"/>
          <a:chOff x="0" y="0"/>
          <a:chExt cx="0" cy="0"/>
        </a:xfrm>
      </p:grpSpPr>
      <p:sp>
        <p:nvSpPr>
          <p:cNvPr id="6173" name="Google Shape;6173;gc9e445d507_0_12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4" name="Google Shape;6174;gc9e445d507_0_12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1798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4"/>
        <p:cNvGrpSpPr/>
        <p:nvPr/>
      </p:nvGrpSpPr>
      <p:grpSpPr>
        <a:xfrm>
          <a:off x="0" y="0"/>
          <a:ext cx="0" cy="0"/>
          <a:chOff x="0" y="0"/>
          <a:chExt cx="0" cy="0"/>
        </a:xfrm>
      </p:grpSpPr>
      <p:sp>
        <p:nvSpPr>
          <p:cNvPr id="6215" name="Google Shape;6215;gc9e445d507_0_12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6" name="Google Shape;6216;gc9e445d507_0_1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83052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7"/>
        <p:cNvGrpSpPr/>
        <p:nvPr/>
      </p:nvGrpSpPr>
      <p:grpSpPr>
        <a:xfrm>
          <a:off x="0" y="0"/>
          <a:ext cx="0" cy="0"/>
          <a:chOff x="0" y="0"/>
          <a:chExt cx="0" cy="0"/>
        </a:xfrm>
      </p:grpSpPr>
      <p:sp>
        <p:nvSpPr>
          <p:cNvPr id="6308" name="Google Shape;6308;gc9e445d507_0_12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9" name="Google Shape;6309;gc9e445d507_0_12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3299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9"/>
        <p:cNvGrpSpPr/>
        <p:nvPr/>
      </p:nvGrpSpPr>
      <p:grpSpPr>
        <a:xfrm>
          <a:off x="0" y="0"/>
          <a:ext cx="0" cy="0"/>
          <a:chOff x="0" y="0"/>
          <a:chExt cx="0" cy="0"/>
        </a:xfrm>
      </p:grpSpPr>
      <p:sp>
        <p:nvSpPr>
          <p:cNvPr id="6350" name="Google Shape;6350;gc9e445d507_0_12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1" name="Google Shape;6351;gc9e445d507_0_1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32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c9e445d507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c9e445d507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8280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7"/>
        <p:cNvGrpSpPr/>
        <p:nvPr/>
      </p:nvGrpSpPr>
      <p:grpSpPr>
        <a:xfrm>
          <a:off x="0" y="0"/>
          <a:ext cx="0" cy="0"/>
          <a:chOff x="0" y="0"/>
          <a:chExt cx="0" cy="0"/>
        </a:xfrm>
      </p:grpSpPr>
      <p:sp>
        <p:nvSpPr>
          <p:cNvPr id="6408" name="Google Shape;6408;gc9e445d507_0_13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9" name="Google Shape;6409;gc9e445d507_0_13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374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9"/>
        <p:cNvGrpSpPr/>
        <p:nvPr/>
      </p:nvGrpSpPr>
      <p:grpSpPr>
        <a:xfrm>
          <a:off x="0" y="0"/>
          <a:ext cx="0" cy="0"/>
          <a:chOff x="0" y="0"/>
          <a:chExt cx="0" cy="0"/>
        </a:xfrm>
      </p:grpSpPr>
      <p:sp>
        <p:nvSpPr>
          <p:cNvPr id="6450" name="Google Shape;6450;gc9e445d507_0_13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1" name="Google Shape;6451;gc9e445d507_0_13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88930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8"/>
        <p:cNvGrpSpPr/>
        <p:nvPr/>
      </p:nvGrpSpPr>
      <p:grpSpPr>
        <a:xfrm>
          <a:off x="0" y="0"/>
          <a:ext cx="0" cy="0"/>
          <a:chOff x="0" y="0"/>
          <a:chExt cx="0" cy="0"/>
        </a:xfrm>
      </p:grpSpPr>
      <p:sp>
        <p:nvSpPr>
          <p:cNvPr id="6529" name="Google Shape;6529;gc9e445d507_0_13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0" name="Google Shape;6530;gc9e445d507_0_13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7099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0"/>
        <p:cNvGrpSpPr/>
        <p:nvPr/>
      </p:nvGrpSpPr>
      <p:grpSpPr>
        <a:xfrm>
          <a:off x="0" y="0"/>
          <a:ext cx="0" cy="0"/>
          <a:chOff x="0" y="0"/>
          <a:chExt cx="0" cy="0"/>
        </a:xfrm>
      </p:grpSpPr>
      <p:sp>
        <p:nvSpPr>
          <p:cNvPr id="6571" name="Google Shape;6571;gc9e445d507_0_13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2" name="Google Shape;6572;gc9e445d507_0_13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8152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0"/>
        <p:cNvGrpSpPr/>
        <p:nvPr/>
      </p:nvGrpSpPr>
      <p:grpSpPr>
        <a:xfrm>
          <a:off x="0" y="0"/>
          <a:ext cx="0" cy="0"/>
          <a:chOff x="0" y="0"/>
          <a:chExt cx="0" cy="0"/>
        </a:xfrm>
      </p:grpSpPr>
      <p:sp>
        <p:nvSpPr>
          <p:cNvPr id="6631" name="Google Shape;6631;gc9e445d507_0_13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2" name="Google Shape;6632;gc9e445d507_0_13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1836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2"/>
        <p:cNvGrpSpPr/>
        <p:nvPr/>
      </p:nvGrpSpPr>
      <p:grpSpPr>
        <a:xfrm>
          <a:off x="0" y="0"/>
          <a:ext cx="0" cy="0"/>
          <a:chOff x="0" y="0"/>
          <a:chExt cx="0" cy="0"/>
        </a:xfrm>
      </p:grpSpPr>
      <p:sp>
        <p:nvSpPr>
          <p:cNvPr id="6673" name="Google Shape;6673;gc9e445d507_0_13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4" name="Google Shape;6674;gc9e445d507_0_13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05645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5"/>
        <p:cNvGrpSpPr/>
        <p:nvPr/>
      </p:nvGrpSpPr>
      <p:grpSpPr>
        <a:xfrm>
          <a:off x="0" y="0"/>
          <a:ext cx="0" cy="0"/>
          <a:chOff x="0" y="0"/>
          <a:chExt cx="0" cy="0"/>
        </a:xfrm>
      </p:grpSpPr>
      <p:sp>
        <p:nvSpPr>
          <p:cNvPr id="6756" name="Google Shape;6756;gc9e445d507_0_14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7" name="Google Shape;6757;gc9e445d507_0_14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68959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7"/>
        <p:cNvGrpSpPr/>
        <p:nvPr/>
      </p:nvGrpSpPr>
      <p:grpSpPr>
        <a:xfrm>
          <a:off x="0" y="0"/>
          <a:ext cx="0" cy="0"/>
          <a:chOff x="0" y="0"/>
          <a:chExt cx="0" cy="0"/>
        </a:xfrm>
      </p:grpSpPr>
      <p:sp>
        <p:nvSpPr>
          <p:cNvPr id="6798" name="Google Shape;6798;gc9e445d507_0_14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9" name="Google Shape;6799;gc9e445d507_0_14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6189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3"/>
        <p:cNvGrpSpPr/>
        <p:nvPr/>
      </p:nvGrpSpPr>
      <p:grpSpPr>
        <a:xfrm>
          <a:off x="0" y="0"/>
          <a:ext cx="0" cy="0"/>
          <a:chOff x="0" y="0"/>
          <a:chExt cx="0" cy="0"/>
        </a:xfrm>
      </p:grpSpPr>
      <p:sp>
        <p:nvSpPr>
          <p:cNvPr id="6864" name="Google Shape;6864;gc9e445d507_0_14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5" name="Google Shape;6865;gc9e445d507_0_14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0902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5"/>
        <p:cNvGrpSpPr/>
        <p:nvPr/>
      </p:nvGrpSpPr>
      <p:grpSpPr>
        <a:xfrm>
          <a:off x="0" y="0"/>
          <a:ext cx="0" cy="0"/>
          <a:chOff x="0" y="0"/>
          <a:chExt cx="0" cy="0"/>
        </a:xfrm>
      </p:grpSpPr>
      <p:sp>
        <p:nvSpPr>
          <p:cNvPr id="6906" name="Google Shape;6906;gc9e445d507_0_14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7" name="Google Shape;6907;gc9e445d507_0_14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66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c9e445d507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c9e445d507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37663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6"/>
        <p:cNvGrpSpPr/>
        <p:nvPr/>
      </p:nvGrpSpPr>
      <p:grpSpPr>
        <a:xfrm>
          <a:off x="0" y="0"/>
          <a:ext cx="0" cy="0"/>
          <a:chOff x="0" y="0"/>
          <a:chExt cx="0" cy="0"/>
        </a:xfrm>
      </p:grpSpPr>
      <p:sp>
        <p:nvSpPr>
          <p:cNvPr id="6987" name="Google Shape;6987;gc9e445d507_0_14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8" name="Google Shape;6988;gc9e445d507_0_14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3166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8"/>
        <p:cNvGrpSpPr/>
        <p:nvPr/>
      </p:nvGrpSpPr>
      <p:grpSpPr>
        <a:xfrm>
          <a:off x="0" y="0"/>
          <a:ext cx="0" cy="0"/>
          <a:chOff x="0" y="0"/>
          <a:chExt cx="0" cy="0"/>
        </a:xfrm>
      </p:grpSpPr>
      <p:sp>
        <p:nvSpPr>
          <p:cNvPr id="7029" name="Google Shape;7029;gc9e445d507_0_14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0" name="Google Shape;7030;gc9e445d507_0_14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72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c9e445d507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c9e445d507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09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c9e445d507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c9e445d507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05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c9e445d507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c9e445d507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90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c9e445d507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c9e445d507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03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c9e445d507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c9e445d507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7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3e1d792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d3e1d792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928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c9e445d507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c9e445d507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395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c9e445d507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c9e445d507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53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c9e445d507_0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c9e445d507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95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c9e445d507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c9e445d507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7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c9e445d507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c9e445d507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352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c9e445d507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c9e445d507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91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c9e445d507_0_2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c9e445d507_0_2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892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c9e445d507_0_2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c9e445d507_0_2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8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c9e445d507_0_2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c9e445d507_0_2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629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c9e445d507_0_2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c9e445d507_0_2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bf3d71ef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bf3d71ef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227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c9e445d507_0_2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c9e445d507_0_2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012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9e445d507_0_2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c9e445d507_0_2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960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c9e445d507_0_2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9" name="Google Shape;1389;gc9e445d507_0_2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431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c9e445d507_0_2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c9e445d507_0_2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481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c9e445d507_0_3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c9e445d507_0_3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98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c9e445d507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c9e445d507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80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c9e445d507_0_3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c9e445d507_0_3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87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c9e445d507_0_3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c9e445d507_0_3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205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c9e445d507_0_3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c9e445d507_0_3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827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9e445d507_0_3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9e445d507_0_3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47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bf3d71ef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bf3d71ef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02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c9e445d507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c9e445d507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818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c9e445d507_0_3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c9e445d507_0_3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443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c9e445d507_0_3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c9e445d507_0_3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504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c9e445d507_0_3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c9e445d507_0_3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348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c9e445d507_0_3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c9e445d507_0_3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323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c9e445d507_0_3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c9e445d507_0_3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1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c9e445d507_0_3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c9e445d507_0_3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172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gc9e445d507_0_4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4" name="Google Shape;2084;gc9e445d507_0_4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035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gc9e445d507_0_4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7" name="Google Shape;2147;gc9e445d507_0_4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876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c9e445d507_0_4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c9e445d507_0_4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18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bf3d71ef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bf3d71ef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750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c9e445d507_0_4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c9e445d507_0_4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384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c9e445d507_0_4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c9e445d507_0_4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683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c9e445d507_0_4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c9e445d507_0_4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24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gc9e445d507_0_4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0" name="Google Shape;2390;gc9e445d507_0_4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9946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bbf3d71ef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bbf3d71ef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273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gc9e445d507_0_1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7" name="Google Shape;2457;gc9e445d507_0_1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060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c9e445d507_0_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c9e445d507_0_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687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Google Shape;2554;gc9e445d507_0_2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5" name="Google Shape;2555;gc9e445d507_0_2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110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c9e445d507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c9e445d507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0210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gc9e445d507_0_4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8" name="Google Shape;2658;gc9e445d507_0_4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81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9e445d50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9e445d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3121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6"/>
        <p:cNvGrpSpPr/>
        <p:nvPr/>
      </p:nvGrpSpPr>
      <p:grpSpPr>
        <a:xfrm>
          <a:off x="0" y="0"/>
          <a:ext cx="0" cy="0"/>
          <a:chOff x="0" y="0"/>
          <a:chExt cx="0" cy="0"/>
        </a:xfrm>
      </p:grpSpPr>
      <p:sp>
        <p:nvSpPr>
          <p:cNvPr id="2697" name="Google Shape;2697;gc9e445d507_0_4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8" name="Google Shape;2698;gc9e445d507_0_4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239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gc9e445d507_0_4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 name="Google Shape;2765;gc9e445d507_0_4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8039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gc9e445d507_0_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5" name="Google Shape;2805;gc9e445d507_0_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2254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c9e445d507_0_4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c9e445d507_0_4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008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c9e445d507_0_4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c9e445d507_0_4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0693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0"/>
        <p:cNvGrpSpPr/>
        <p:nvPr/>
      </p:nvGrpSpPr>
      <p:grpSpPr>
        <a:xfrm>
          <a:off x="0" y="0"/>
          <a:ext cx="0" cy="0"/>
          <a:chOff x="0" y="0"/>
          <a:chExt cx="0" cy="0"/>
        </a:xfrm>
      </p:grpSpPr>
      <p:sp>
        <p:nvSpPr>
          <p:cNvPr id="2961" name="Google Shape;2961;gc9e445d507_0_4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2" name="Google Shape;2962;gc9e445d507_0_4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826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gc9e445d507_0_4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2" name="Google Shape;3002;gc9e445d507_0_4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862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8"/>
        <p:cNvGrpSpPr/>
        <p:nvPr/>
      </p:nvGrpSpPr>
      <p:grpSpPr>
        <a:xfrm>
          <a:off x="0" y="0"/>
          <a:ext cx="0" cy="0"/>
          <a:chOff x="0" y="0"/>
          <a:chExt cx="0" cy="0"/>
        </a:xfrm>
      </p:grpSpPr>
      <p:sp>
        <p:nvSpPr>
          <p:cNvPr id="3059" name="Google Shape;3059;gc9e445d507_0_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0" name="Google Shape;3060;gc9e445d507_0_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1489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c9e445d507_0_5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c9e445d507_0_5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5388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7"/>
        <p:cNvGrpSpPr/>
        <p:nvPr/>
      </p:nvGrpSpPr>
      <p:grpSpPr>
        <a:xfrm>
          <a:off x="0" y="0"/>
          <a:ext cx="0" cy="0"/>
          <a:chOff x="0" y="0"/>
          <a:chExt cx="0" cy="0"/>
        </a:xfrm>
      </p:grpSpPr>
      <p:sp>
        <p:nvSpPr>
          <p:cNvPr id="3158" name="Google Shape;3158;gc9e445d507_0_5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9" name="Google Shape;3159;gc9e445d507_0_5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49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9e445d50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9e445d50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42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gc9e445d507_0_5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9" name="Google Shape;3199;gc9e445d507_0_5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7978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gc9e445d507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1" name="Google Shape;3251;gc9e445d507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8176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c9e445d507_0_5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c9e445d507_0_5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342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0"/>
        <p:cNvGrpSpPr/>
        <p:nvPr/>
      </p:nvGrpSpPr>
      <p:grpSpPr>
        <a:xfrm>
          <a:off x="0" y="0"/>
          <a:ext cx="0" cy="0"/>
          <a:chOff x="0" y="0"/>
          <a:chExt cx="0" cy="0"/>
        </a:xfrm>
      </p:grpSpPr>
      <p:sp>
        <p:nvSpPr>
          <p:cNvPr id="3341" name="Google Shape;3341;gc9e445d507_0_5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2" name="Google Shape;3342;gc9e445d507_0_5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4938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0"/>
        <p:cNvGrpSpPr/>
        <p:nvPr/>
      </p:nvGrpSpPr>
      <p:grpSpPr>
        <a:xfrm>
          <a:off x="0" y="0"/>
          <a:ext cx="0" cy="0"/>
          <a:chOff x="0" y="0"/>
          <a:chExt cx="0" cy="0"/>
        </a:xfrm>
      </p:grpSpPr>
      <p:sp>
        <p:nvSpPr>
          <p:cNvPr id="3381" name="Google Shape;3381;gc9e445d507_0_5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2" name="Google Shape;3382;gc9e445d507_0_5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7043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9"/>
        <p:cNvGrpSpPr/>
        <p:nvPr/>
      </p:nvGrpSpPr>
      <p:grpSpPr>
        <a:xfrm>
          <a:off x="0" y="0"/>
          <a:ext cx="0" cy="0"/>
          <a:chOff x="0" y="0"/>
          <a:chExt cx="0" cy="0"/>
        </a:xfrm>
      </p:grpSpPr>
      <p:sp>
        <p:nvSpPr>
          <p:cNvPr id="3450" name="Google Shape;3450;gc9e445d507_0_5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1" name="Google Shape;3451;gc9e445d507_0_5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493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gc9e445d507_0_5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1" name="Google Shape;3491;gc9e445d507_0_5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542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5"/>
        <p:cNvGrpSpPr/>
        <p:nvPr/>
      </p:nvGrpSpPr>
      <p:grpSpPr>
        <a:xfrm>
          <a:off x="0" y="0"/>
          <a:ext cx="0" cy="0"/>
          <a:chOff x="0" y="0"/>
          <a:chExt cx="0" cy="0"/>
        </a:xfrm>
      </p:grpSpPr>
      <p:sp>
        <p:nvSpPr>
          <p:cNvPr id="3556" name="Google Shape;3556;gc9e445d507_0_6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7" name="Google Shape;3557;gc9e445d507_0_6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2540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5"/>
        <p:cNvGrpSpPr/>
        <p:nvPr/>
      </p:nvGrpSpPr>
      <p:grpSpPr>
        <a:xfrm>
          <a:off x="0" y="0"/>
          <a:ext cx="0" cy="0"/>
          <a:chOff x="0" y="0"/>
          <a:chExt cx="0" cy="0"/>
        </a:xfrm>
      </p:grpSpPr>
      <p:sp>
        <p:nvSpPr>
          <p:cNvPr id="3596" name="Google Shape;3596;gc9e445d507_0_6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7" name="Google Shape;3597;gc9e445d507_0_6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7586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c9e445d507_0_6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c9e445d507_0_6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13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9e445d50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9e445d50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8393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6"/>
        <p:cNvGrpSpPr/>
        <p:nvPr/>
      </p:nvGrpSpPr>
      <p:grpSpPr>
        <a:xfrm>
          <a:off x="0" y="0"/>
          <a:ext cx="0" cy="0"/>
          <a:chOff x="0" y="0"/>
          <a:chExt cx="0" cy="0"/>
        </a:xfrm>
      </p:grpSpPr>
      <p:sp>
        <p:nvSpPr>
          <p:cNvPr id="3707" name="Google Shape;3707;gc9e445d507_0_6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8" name="Google Shape;3708;gc9e445d507_0_6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5008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1"/>
        <p:cNvGrpSpPr/>
        <p:nvPr/>
      </p:nvGrpSpPr>
      <p:grpSpPr>
        <a:xfrm>
          <a:off x="0" y="0"/>
          <a:ext cx="0" cy="0"/>
          <a:chOff x="0" y="0"/>
          <a:chExt cx="0" cy="0"/>
        </a:xfrm>
      </p:grpSpPr>
      <p:sp>
        <p:nvSpPr>
          <p:cNvPr id="3762" name="Google Shape;3762;gc9e445d507_0_6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3" name="Google Shape;3763;gc9e445d507_0_6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7229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1"/>
        <p:cNvGrpSpPr/>
        <p:nvPr/>
      </p:nvGrpSpPr>
      <p:grpSpPr>
        <a:xfrm>
          <a:off x="0" y="0"/>
          <a:ext cx="0" cy="0"/>
          <a:chOff x="0" y="0"/>
          <a:chExt cx="0" cy="0"/>
        </a:xfrm>
      </p:grpSpPr>
      <p:sp>
        <p:nvSpPr>
          <p:cNvPr id="3802" name="Google Shape;3802;gc9e445d507_0_6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3" name="Google Shape;3803;gc9e445d507_0_6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475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gc9e445d507_0_7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3" name="Google Shape;3873;gc9e445d507_0_7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9706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c9e445d507_0_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c9e445d507_0_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3092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5"/>
        <p:cNvGrpSpPr/>
        <p:nvPr/>
      </p:nvGrpSpPr>
      <p:grpSpPr>
        <a:xfrm>
          <a:off x="0" y="0"/>
          <a:ext cx="0" cy="0"/>
          <a:chOff x="0" y="0"/>
          <a:chExt cx="0" cy="0"/>
        </a:xfrm>
      </p:grpSpPr>
      <p:sp>
        <p:nvSpPr>
          <p:cNvPr id="3986" name="Google Shape;3986;gc9e445d507_0_7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7" name="Google Shape;3987;gc9e445d507_0_7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5180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5"/>
        <p:cNvGrpSpPr/>
        <p:nvPr/>
      </p:nvGrpSpPr>
      <p:grpSpPr>
        <a:xfrm>
          <a:off x="0" y="0"/>
          <a:ext cx="0" cy="0"/>
          <a:chOff x="0" y="0"/>
          <a:chExt cx="0" cy="0"/>
        </a:xfrm>
      </p:grpSpPr>
      <p:sp>
        <p:nvSpPr>
          <p:cNvPr id="4026" name="Google Shape;4026;gc9e445d507_0_7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7" name="Google Shape;4027;gc9e445d507_0_7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3959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7"/>
        <p:cNvGrpSpPr/>
        <p:nvPr/>
      </p:nvGrpSpPr>
      <p:grpSpPr>
        <a:xfrm>
          <a:off x="0" y="0"/>
          <a:ext cx="0" cy="0"/>
          <a:chOff x="0" y="0"/>
          <a:chExt cx="0" cy="0"/>
        </a:xfrm>
      </p:grpSpPr>
      <p:sp>
        <p:nvSpPr>
          <p:cNvPr id="4078" name="Google Shape;4078;gc9e445d507_0_7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9" name="Google Shape;4079;gc9e445d507_0_7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6926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9e445d507_0_7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9e445d507_0_7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9286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0"/>
        <p:cNvGrpSpPr/>
        <p:nvPr/>
      </p:nvGrpSpPr>
      <p:grpSpPr>
        <a:xfrm>
          <a:off x="0" y="0"/>
          <a:ext cx="0" cy="0"/>
          <a:chOff x="0" y="0"/>
          <a:chExt cx="0" cy="0"/>
        </a:xfrm>
      </p:grpSpPr>
      <p:sp>
        <p:nvSpPr>
          <p:cNvPr id="4191" name="Google Shape;4191;gc9e445d507_0_7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2" name="Google Shape;4192;gc9e445d507_0_7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3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9e445d50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9e445d50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3373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0"/>
        <p:cNvGrpSpPr/>
        <p:nvPr/>
      </p:nvGrpSpPr>
      <p:grpSpPr>
        <a:xfrm>
          <a:off x="0" y="0"/>
          <a:ext cx="0" cy="0"/>
          <a:chOff x="0" y="0"/>
          <a:chExt cx="0" cy="0"/>
        </a:xfrm>
      </p:grpSpPr>
      <p:sp>
        <p:nvSpPr>
          <p:cNvPr id="4231" name="Google Shape;4231;gc9e445d507_0_8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2" name="Google Shape;4232;gc9e445d507_0_8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6888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5"/>
        <p:cNvGrpSpPr/>
        <p:nvPr/>
      </p:nvGrpSpPr>
      <p:grpSpPr>
        <a:xfrm>
          <a:off x="0" y="0"/>
          <a:ext cx="0" cy="0"/>
          <a:chOff x="0" y="0"/>
          <a:chExt cx="0" cy="0"/>
        </a:xfrm>
      </p:grpSpPr>
      <p:sp>
        <p:nvSpPr>
          <p:cNvPr id="4296" name="Google Shape;4296;gc9e445d507_0_8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7" name="Google Shape;4297;gc9e445d507_0_8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1987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5"/>
        <p:cNvGrpSpPr/>
        <p:nvPr/>
      </p:nvGrpSpPr>
      <p:grpSpPr>
        <a:xfrm>
          <a:off x="0" y="0"/>
          <a:ext cx="0" cy="0"/>
          <a:chOff x="0" y="0"/>
          <a:chExt cx="0" cy="0"/>
        </a:xfrm>
      </p:grpSpPr>
      <p:sp>
        <p:nvSpPr>
          <p:cNvPr id="4336" name="Google Shape;4336;gc9e445d507_0_8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7" name="Google Shape;4337;gc9e445d507_0_8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1746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6"/>
        <p:cNvGrpSpPr/>
        <p:nvPr/>
      </p:nvGrpSpPr>
      <p:grpSpPr>
        <a:xfrm>
          <a:off x="0" y="0"/>
          <a:ext cx="0" cy="0"/>
          <a:chOff x="0" y="0"/>
          <a:chExt cx="0" cy="0"/>
        </a:xfrm>
      </p:grpSpPr>
      <p:sp>
        <p:nvSpPr>
          <p:cNvPr id="4397" name="Google Shape;4397;gc9e445d507_0_8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8" name="Google Shape;4398;gc9e445d507_0_8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5847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6"/>
        <p:cNvGrpSpPr/>
        <p:nvPr/>
      </p:nvGrpSpPr>
      <p:grpSpPr>
        <a:xfrm>
          <a:off x="0" y="0"/>
          <a:ext cx="0" cy="0"/>
          <a:chOff x="0" y="0"/>
          <a:chExt cx="0" cy="0"/>
        </a:xfrm>
      </p:grpSpPr>
      <p:sp>
        <p:nvSpPr>
          <p:cNvPr id="4437" name="Google Shape;4437;gc9e445d507_0_8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8" name="Google Shape;4438;gc9e445d507_0_8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2938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1"/>
        <p:cNvGrpSpPr/>
        <p:nvPr/>
      </p:nvGrpSpPr>
      <p:grpSpPr>
        <a:xfrm>
          <a:off x="0" y="0"/>
          <a:ext cx="0" cy="0"/>
          <a:chOff x="0" y="0"/>
          <a:chExt cx="0" cy="0"/>
        </a:xfrm>
      </p:grpSpPr>
      <p:sp>
        <p:nvSpPr>
          <p:cNvPr id="4492" name="Google Shape;4492;gc9e445d507_0_8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3" name="Google Shape;4493;gc9e445d507_0_8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279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1"/>
        <p:cNvGrpSpPr/>
        <p:nvPr/>
      </p:nvGrpSpPr>
      <p:grpSpPr>
        <a:xfrm>
          <a:off x="0" y="0"/>
          <a:ext cx="0" cy="0"/>
          <a:chOff x="0" y="0"/>
          <a:chExt cx="0" cy="0"/>
        </a:xfrm>
      </p:grpSpPr>
      <p:sp>
        <p:nvSpPr>
          <p:cNvPr id="4532" name="Google Shape;4532;gc9e445d507_0_8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3" name="Google Shape;4533;gc9e445d507_0_8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5484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7"/>
        <p:cNvGrpSpPr/>
        <p:nvPr/>
      </p:nvGrpSpPr>
      <p:grpSpPr>
        <a:xfrm>
          <a:off x="0" y="0"/>
          <a:ext cx="0" cy="0"/>
          <a:chOff x="0" y="0"/>
          <a:chExt cx="0" cy="0"/>
        </a:xfrm>
      </p:grpSpPr>
      <p:sp>
        <p:nvSpPr>
          <p:cNvPr id="4608" name="Google Shape;4608;gc9e445d507_0_9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9" name="Google Shape;4609;gc9e445d507_0_9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050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7"/>
        <p:cNvGrpSpPr/>
        <p:nvPr/>
      </p:nvGrpSpPr>
      <p:grpSpPr>
        <a:xfrm>
          <a:off x="0" y="0"/>
          <a:ext cx="0" cy="0"/>
          <a:chOff x="0" y="0"/>
          <a:chExt cx="0" cy="0"/>
        </a:xfrm>
      </p:grpSpPr>
      <p:sp>
        <p:nvSpPr>
          <p:cNvPr id="4648" name="Google Shape;4648;gc9e445d507_0_9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9" name="Google Shape;4649;gc9e445d507_0_9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960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5"/>
        <p:cNvGrpSpPr/>
        <p:nvPr/>
      </p:nvGrpSpPr>
      <p:grpSpPr>
        <a:xfrm>
          <a:off x="0" y="0"/>
          <a:ext cx="0" cy="0"/>
          <a:chOff x="0" y="0"/>
          <a:chExt cx="0" cy="0"/>
        </a:xfrm>
      </p:grpSpPr>
      <p:sp>
        <p:nvSpPr>
          <p:cNvPr id="4726" name="Google Shape;4726;gbbf3d71ef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7" name="Google Shape;4727;gbbf3d71ef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95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9.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0.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1.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3.png"/><Relationship Id="rId2" Type="http://schemas.openxmlformats.org/officeDocument/2006/relationships/notesSlide" Target="../notesSlides/notesSlide11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1.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4.png"/><Relationship Id="rId2" Type="http://schemas.openxmlformats.org/officeDocument/2006/relationships/notesSlide" Target="../notesSlides/notesSlide11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notesSlide" Target="../notesSlides/notesSlide12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notesSlide" Target="../notesSlides/notesSlide13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4.png"/><Relationship Id="rId2" Type="http://schemas.openxmlformats.org/officeDocument/2006/relationships/notesSlide" Target="../notesSlides/notesSlide13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notesSlide" Target="../notesSlides/notesSlide13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notesSlide" Target="../notesSlides/notesSlide14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7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4.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571995" y="0"/>
            <a:ext cx="4572000" cy="5143500"/>
          </a:xfrm>
          <a:prstGeom prst="rect">
            <a:avLst/>
          </a:prstGeom>
          <a:noFill/>
          <a:ln>
            <a:noFill/>
          </a:ln>
        </p:spPr>
      </p:pic>
      <p:pic>
        <p:nvPicPr>
          <p:cNvPr id="55" name="Google Shape;55;p13"/>
          <p:cNvPicPr preferRelativeResize="0"/>
          <p:nvPr/>
        </p:nvPicPr>
        <p:blipFill>
          <a:blip r:embed="rId3">
            <a:alphaModFix/>
          </a:blip>
          <a:stretch>
            <a:fillRect/>
          </a:stretch>
        </p:blipFill>
        <p:spPr>
          <a:xfrm rot="10800000">
            <a:off x="-5" y="0"/>
            <a:ext cx="4572000" cy="5143500"/>
          </a:xfrm>
          <a:prstGeom prst="rect">
            <a:avLst/>
          </a:prstGeom>
          <a:noFill/>
          <a:ln>
            <a:noFill/>
          </a:ln>
        </p:spPr>
      </p:pic>
      <p:pic>
        <p:nvPicPr>
          <p:cNvPr id="56" name="Google Shape;56;p13"/>
          <p:cNvPicPr preferRelativeResize="0"/>
          <p:nvPr/>
        </p:nvPicPr>
        <p:blipFill>
          <a:blip r:embed="rId4">
            <a:alphaModFix/>
          </a:blip>
          <a:stretch>
            <a:fillRect/>
          </a:stretch>
        </p:blipFill>
        <p:spPr>
          <a:xfrm>
            <a:off x="0" y="0"/>
            <a:ext cx="1123950" cy="1181100"/>
          </a:xfrm>
          <a:prstGeom prst="rect">
            <a:avLst/>
          </a:prstGeom>
          <a:noFill/>
          <a:ln>
            <a:noFill/>
          </a:ln>
        </p:spPr>
      </p:pic>
      <p:pic>
        <p:nvPicPr>
          <p:cNvPr id="57" name="Google Shape;57;p13"/>
          <p:cNvPicPr preferRelativeResize="0"/>
          <p:nvPr/>
        </p:nvPicPr>
        <p:blipFill>
          <a:blip r:embed="rId5">
            <a:alphaModFix/>
          </a:blip>
          <a:stretch>
            <a:fillRect/>
          </a:stretch>
        </p:blipFill>
        <p:spPr>
          <a:xfrm rot="1029640">
            <a:off x="1808924" y="271197"/>
            <a:ext cx="5352552" cy="4968382"/>
          </a:xfrm>
          <a:prstGeom prst="rect">
            <a:avLst/>
          </a:prstGeom>
          <a:noFill/>
          <a:ln>
            <a:noFill/>
          </a:ln>
        </p:spPr>
      </p:pic>
      <p:pic>
        <p:nvPicPr>
          <p:cNvPr id="58" name="Google Shape;58;p13"/>
          <p:cNvPicPr preferRelativeResize="0"/>
          <p:nvPr/>
        </p:nvPicPr>
        <p:blipFill>
          <a:blip r:embed="rId6">
            <a:alphaModFix/>
          </a:blip>
          <a:stretch>
            <a:fillRect/>
          </a:stretch>
        </p:blipFill>
        <p:spPr>
          <a:xfrm>
            <a:off x="6924663" y="0"/>
            <a:ext cx="2219325" cy="2438400"/>
          </a:xfrm>
          <a:prstGeom prst="rect">
            <a:avLst/>
          </a:prstGeom>
          <a:noFill/>
          <a:ln>
            <a:noFill/>
          </a:ln>
        </p:spPr>
      </p:pic>
      <p:pic>
        <p:nvPicPr>
          <p:cNvPr id="59" name="Google Shape;59;p13"/>
          <p:cNvPicPr preferRelativeResize="0"/>
          <p:nvPr/>
        </p:nvPicPr>
        <p:blipFill>
          <a:blip r:embed="rId4">
            <a:alphaModFix/>
          </a:blip>
          <a:stretch>
            <a:fillRect/>
          </a:stretch>
        </p:blipFill>
        <p:spPr>
          <a:xfrm>
            <a:off x="999875" y="3348300"/>
            <a:ext cx="719875" cy="756475"/>
          </a:xfrm>
          <a:prstGeom prst="rect">
            <a:avLst/>
          </a:prstGeom>
          <a:noFill/>
          <a:ln>
            <a:noFill/>
          </a:ln>
        </p:spPr>
      </p:pic>
      <p:sp>
        <p:nvSpPr>
          <p:cNvPr id="60" name="Google Shape;60;p13"/>
          <p:cNvSpPr txBox="1"/>
          <p:nvPr/>
        </p:nvSpPr>
        <p:spPr>
          <a:xfrm>
            <a:off x="2072300" y="1037000"/>
            <a:ext cx="35361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latin typeface="Chewy"/>
                <a:ea typeface="Chewy"/>
                <a:cs typeface="Chewy"/>
                <a:sym typeface="Chewy"/>
              </a:rPr>
              <a:t>        </a:t>
            </a:r>
            <a:r>
              <a:rPr lang="fr" sz="4700">
                <a:latin typeface="Chewy"/>
                <a:ea typeface="Chewy"/>
                <a:cs typeface="Chewy"/>
                <a:sym typeface="Chewy"/>
              </a:rPr>
              <a:t> RITUEL</a:t>
            </a:r>
            <a:r>
              <a:rPr lang="fr" sz="3600">
                <a:latin typeface="Chewy"/>
                <a:ea typeface="Chewy"/>
                <a:cs typeface="Chewy"/>
                <a:sym typeface="Chewy"/>
              </a:rPr>
              <a:t>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       </a:t>
            </a:r>
            <a:endParaRPr sz="3600">
              <a:latin typeface="Chewy"/>
              <a:ea typeface="Chewy"/>
              <a:cs typeface="Chewy"/>
              <a:sym typeface="Chewy"/>
            </a:endParaRPr>
          </a:p>
        </p:txBody>
      </p:sp>
      <p:sp>
        <p:nvSpPr>
          <p:cNvPr id="61" name="Google Shape;61;p13"/>
          <p:cNvSpPr txBox="1"/>
          <p:nvPr/>
        </p:nvSpPr>
        <p:spPr>
          <a:xfrm>
            <a:off x="4313400" y="1037000"/>
            <a:ext cx="35361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latin typeface="Chewy"/>
                <a:ea typeface="Chewy"/>
                <a:cs typeface="Chewy"/>
                <a:sym typeface="Chewy"/>
              </a:rPr>
              <a:t>        </a:t>
            </a:r>
            <a:r>
              <a:rPr lang="fr" sz="4700">
                <a:latin typeface="Chewy"/>
                <a:ea typeface="Chewy"/>
                <a:cs typeface="Chewy"/>
                <a:sym typeface="Chewy"/>
              </a:rPr>
              <a:t> DE</a:t>
            </a:r>
            <a:r>
              <a:rPr lang="fr" sz="3600">
                <a:latin typeface="Chewy"/>
                <a:ea typeface="Chewy"/>
                <a:cs typeface="Chewy"/>
                <a:sym typeface="Chewy"/>
              </a:rPr>
              <a:t>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       </a:t>
            </a:r>
            <a:endParaRPr sz="3600">
              <a:latin typeface="Chewy"/>
              <a:ea typeface="Chewy"/>
              <a:cs typeface="Chewy"/>
              <a:sym typeface="Chewy"/>
            </a:endParaRPr>
          </a:p>
        </p:txBody>
      </p:sp>
      <p:sp>
        <p:nvSpPr>
          <p:cNvPr id="62" name="Google Shape;62;p13"/>
          <p:cNvSpPr txBox="1"/>
          <p:nvPr/>
        </p:nvSpPr>
        <p:spPr>
          <a:xfrm>
            <a:off x="2967325" y="1285538"/>
            <a:ext cx="35361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4700">
                <a:latin typeface="Chewy"/>
                <a:ea typeface="Chewy"/>
                <a:cs typeface="Chewy"/>
                <a:sym typeface="Chewy"/>
              </a:rPr>
              <a:t>    NUMÉRATION</a:t>
            </a:r>
            <a:r>
              <a:rPr lang="fr" sz="3600">
                <a:latin typeface="Chewy"/>
                <a:ea typeface="Chewy"/>
                <a:cs typeface="Chewy"/>
                <a:sym typeface="Chewy"/>
              </a:rPr>
              <a:t>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       </a:t>
            </a:r>
            <a:endParaRPr sz="3600">
              <a:latin typeface="Chewy"/>
              <a:ea typeface="Chewy"/>
              <a:cs typeface="Chewy"/>
              <a:sym typeface="Chew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58" name="Google Shape;358;p22"/>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359" name="Google Shape;359;p2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60" name="Google Shape;360;p22"/>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22"/>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363" name="Google Shape;363;p22"/>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364" name="Google Shape;364;p22"/>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65" name="Google Shape;365;p22"/>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66" name="Google Shape;366;p2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68" name="Google Shape;368;p2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69" name="Google Shape;369;p2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70" name="Google Shape;370;p2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71" name="Google Shape;371;p2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2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73" name="Google Shape;373;p22"/>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374" name="Google Shape;374;p22"/>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375" name="Google Shape;375;p22"/>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376" name="Google Shape;376;p22"/>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377" name="Google Shape;377;p2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78" name="Google Shape;378;p2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80" name="Google Shape;380;p2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2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82" name="Google Shape;382;p2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83" name="Google Shape;383;p2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385" name="Google Shape;385;p22"/>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r>
              <a:rPr lang="fr" sz="2900">
                <a:solidFill>
                  <a:srgbClr val="0000FF"/>
                </a:solidFill>
              </a:rPr>
              <a:t>...</a:t>
            </a:r>
            <a:endParaRPr sz="2900">
              <a:solidFill>
                <a:srgbClr val="0000FF"/>
              </a:solidFill>
            </a:endParaRPr>
          </a:p>
        </p:txBody>
      </p:sp>
      <p:sp>
        <p:nvSpPr>
          <p:cNvPr id="386" name="Google Shape;386;p22"/>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endParaRPr sz="2900">
              <a:solidFill>
                <a:srgbClr val="0000FF"/>
              </a:solidFill>
            </a:endParaRPr>
          </a:p>
        </p:txBody>
      </p:sp>
      <p:sp>
        <p:nvSpPr>
          <p:cNvPr id="387" name="Google Shape;387;p22"/>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3</a:t>
            </a:r>
            <a:endParaRPr/>
          </a:p>
        </p:txBody>
      </p:sp>
      <p:sp>
        <p:nvSpPr>
          <p:cNvPr id="388" name="Google Shape;388;p2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22</a:t>
            </a:r>
            <a:endParaRPr sz="2400" b="1"/>
          </a:p>
        </p:txBody>
      </p:sp>
      <p:sp>
        <p:nvSpPr>
          <p:cNvPr id="389" name="Google Shape;389;p22"/>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739"/>
        <p:cNvGrpSpPr/>
        <p:nvPr/>
      </p:nvGrpSpPr>
      <p:grpSpPr>
        <a:xfrm>
          <a:off x="0" y="0"/>
          <a:ext cx="0" cy="0"/>
          <a:chOff x="0" y="0"/>
          <a:chExt cx="0" cy="0"/>
        </a:xfrm>
      </p:grpSpPr>
      <p:pic>
        <p:nvPicPr>
          <p:cNvPr id="4740" name="Google Shape;4740;p11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741" name="Google Shape;4741;p11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742" name="Google Shape;4742;p112"/>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743" name="Google Shape;4743;p112"/>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44" name="Google Shape;4744;p112"/>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4745" name="Google Shape;4745;p112"/>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746" name="Google Shape;4746;p11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12"/>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748" name="Google Shape;4748;p11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749" name="Google Shape;4749;p11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750" name="Google Shape;4750;p11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751" name="Google Shape;4751;p11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52" name="Google Shape;4752;p11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753" name="Google Shape;4753;p11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1240</a:t>
            </a:r>
            <a:endParaRPr/>
          </a:p>
        </p:txBody>
      </p:sp>
      <p:sp>
        <p:nvSpPr>
          <p:cNvPr id="4754" name="Google Shape;4754;p112"/>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1250</a:t>
            </a:r>
            <a:endParaRPr/>
          </a:p>
        </p:txBody>
      </p:sp>
      <p:sp>
        <p:nvSpPr>
          <p:cNvPr id="4755" name="Google Shape;4755;p112"/>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4756" name="Google Shape;4756;p112"/>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4757" name="Google Shape;4757;p11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758" name="Google Shape;4758;p11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1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760" name="Google Shape;4760;p11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1" name="Google Shape;4761;p11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762" name="Google Shape;4762;p11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763" name="Google Shape;4763;p11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1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765" name="Google Shape;4765;p11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766" name="Google Shape;4766;p112"/>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0</a:t>
            </a:r>
            <a:endParaRPr/>
          </a:p>
        </p:txBody>
      </p:sp>
      <p:sp>
        <p:nvSpPr>
          <p:cNvPr id="4767" name="Google Shape;4767;p112"/>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1243</a:t>
            </a:r>
            <a:endParaRPr sz="2400" b="1"/>
          </a:p>
        </p:txBody>
      </p:sp>
      <p:sp>
        <p:nvSpPr>
          <p:cNvPr id="4768" name="Google Shape;4768;p112"/>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769" name="Google Shape;4769;p112"/>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12"/>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71" name="Google Shape;4771;p112"/>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4772" name="Google Shape;4772;p112"/>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4773" name="Google Shape;4773;p112"/>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774" name="Google Shape;4774;p112"/>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775" name="Google Shape;4775;p112"/>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76" name="Google Shape;4776;p112"/>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4777" name="Google Shape;4777;p112"/>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781"/>
        <p:cNvGrpSpPr/>
        <p:nvPr/>
      </p:nvGrpSpPr>
      <p:grpSpPr>
        <a:xfrm>
          <a:off x="0" y="0"/>
          <a:ext cx="0" cy="0"/>
          <a:chOff x="0" y="0"/>
          <a:chExt cx="0" cy="0"/>
        </a:xfrm>
      </p:grpSpPr>
      <p:pic>
        <p:nvPicPr>
          <p:cNvPr id="4782" name="Google Shape;4782;p11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783" name="Google Shape;4783;p11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784" name="Google Shape;4784;p113"/>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785" name="Google Shape;4785;p113"/>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6" name="Google Shape;4786;p113"/>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4787" name="Google Shape;4787;p113"/>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endParaRPr sz="2100">
              <a:solidFill>
                <a:srgbClr val="0000FF"/>
              </a:solidFill>
            </a:endParaRPr>
          </a:p>
        </p:txBody>
      </p:sp>
      <p:sp>
        <p:nvSpPr>
          <p:cNvPr id="4788" name="Google Shape;4788;p11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13"/>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mille-deux-cent-quarante-trois.  </a:t>
            </a:r>
            <a:endParaRPr sz="2100">
              <a:solidFill>
                <a:srgbClr val="FF0000"/>
              </a:solidFill>
              <a:latin typeface="Grand Hotel"/>
              <a:ea typeface="Grand Hotel"/>
              <a:cs typeface="Grand Hotel"/>
              <a:sym typeface="Grand Hotel"/>
            </a:endParaRPr>
          </a:p>
        </p:txBody>
      </p:sp>
      <p:sp>
        <p:nvSpPr>
          <p:cNvPr id="4790" name="Google Shape;4790;p11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791" name="Google Shape;4791;p11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792" name="Google Shape;4792;p11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793" name="Google Shape;4793;p11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4" name="Google Shape;4794;p11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795" name="Google Shape;4795;p113"/>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1240</a:t>
            </a:r>
            <a:endParaRPr/>
          </a:p>
        </p:txBody>
      </p:sp>
      <p:sp>
        <p:nvSpPr>
          <p:cNvPr id="4796" name="Google Shape;4796;p11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1250</a:t>
            </a:r>
            <a:endParaRPr/>
          </a:p>
        </p:txBody>
      </p:sp>
      <p:sp>
        <p:nvSpPr>
          <p:cNvPr id="4797" name="Google Shape;4797;p113"/>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6AA84F"/>
                </a:solidFill>
              </a:rPr>
              <a:t>1</a:t>
            </a:r>
            <a:r>
              <a:rPr lang="fr" sz="2100">
                <a:solidFill>
                  <a:srgbClr val="FF0000"/>
                </a:solidFill>
              </a:rPr>
              <a:t>4</a:t>
            </a:r>
            <a:r>
              <a:rPr lang="fr" sz="2100">
                <a:solidFill>
                  <a:srgbClr val="0000FF"/>
                </a:solidFill>
              </a:rPr>
              <a:t>3</a:t>
            </a:r>
            <a:endParaRPr sz="2100">
              <a:solidFill>
                <a:srgbClr val="0000FF"/>
              </a:solidFill>
            </a:endParaRPr>
          </a:p>
        </p:txBody>
      </p:sp>
      <p:sp>
        <p:nvSpPr>
          <p:cNvPr id="4798" name="Google Shape;4798;p113"/>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93C47D"/>
                </a:solidFill>
              </a:rPr>
              <a:t>3</a:t>
            </a:r>
            <a:r>
              <a:rPr lang="fr" sz="2100">
                <a:solidFill>
                  <a:srgbClr val="FF0000"/>
                </a:solidFill>
              </a:rPr>
              <a:t>4</a:t>
            </a:r>
            <a:r>
              <a:rPr lang="fr" sz="2100">
                <a:solidFill>
                  <a:srgbClr val="0000FF"/>
                </a:solidFill>
              </a:rPr>
              <a:t>3</a:t>
            </a:r>
            <a:endParaRPr sz="2100">
              <a:solidFill>
                <a:srgbClr val="0000FF"/>
              </a:solidFill>
            </a:endParaRPr>
          </a:p>
        </p:txBody>
      </p:sp>
      <p:sp>
        <p:nvSpPr>
          <p:cNvPr id="4799" name="Google Shape;4799;p11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800" name="Google Shape;4800;p11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1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802" name="Google Shape;4802;p11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03" name="Google Shape;4803;p11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804" name="Google Shape;4804;p11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805" name="Google Shape;4805;p11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1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807" name="Google Shape;4807;p11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200</a:t>
            </a:r>
            <a:r>
              <a:rPr lang="fr" sz="2900"/>
              <a:t>+</a:t>
            </a:r>
            <a:r>
              <a:rPr lang="fr" sz="2900">
                <a:solidFill>
                  <a:srgbClr val="FF0000"/>
                </a:solidFill>
              </a:rPr>
              <a:t>40</a:t>
            </a:r>
            <a:r>
              <a:rPr lang="fr" sz="2900"/>
              <a:t>+</a:t>
            </a:r>
            <a:r>
              <a:rPr lang="fr" sz="2900">
                <a:solidFill>
                  <a:srgbClr val="0000FF"/>
                </a:solidFill>
              </a:rPr>
              <a:t>3</a:t>
            </a:r>
            <a:endParaRPr sz="2900">
              <a:solidFill>
                <a:srgbClr val="0000FF"/>
              </a:solidFill>
            </a:endParaRPr>
          </a:p>
        </p:txBody>
      </p:sp>
      <p:sp>
        <p:nvSpPr>
          <p:cNvPr id="4808" name="Google Shape;4808;p113"/>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0</a:t>
            </a:r>
            <a:endParaRPr/>
          </a:p>
        </p:txBody>
      </p:sp>
      <p:sp>
        <p:nvSpPr>
          <p:cNvPr id="4809" name="Google Shape;4809;p113"/>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1243</a:t>
            </a:r>
            <a:endParaRPr sz="2400" b="1"/>
          </a:p>
        </p:txBody>
      </p:sp>
      <p:sp>
        <p:nvSpPr>
          <p:cNvPr id="4810" name="Google Shape;4810;p113"/>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811" name="Google Shape;4811;p113"/>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13"/>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3" name="Google Shape;4813;p113"/>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4814" name="Google Shape;4814;p113"/>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4815" name="Google Shape;4815;p113"/>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4</a:t>
            </a:r>
            <a:endParaRPr sz="2100">
              <a:solidFill>
                <a:srgbClr val="FF0000"/>
              </a:solidFill>
            </a:endParaRPr>
          </a:p>
        </p:txBody>
      </p:sp>
      <p:sp>
        <p:nvSpPr>
          <p:cNvPr id="4816" name="Google Shape;4816;p113"/>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2</a:t>
            </a:r>
            <a:endParaRPr sz="2100">
              <a:solidFill>
                <a:srgbClr val="6AA84F"/>
              </a:solidFill>
            </a:endParaRPr>
          </a:p>
        </p:txBody>
      </p:sp>
      <p:sp>
        <p:nvSpPr>
          <p:cNvPr id="4817" name="Google Shape;4817;p113"/>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8" name="Google Shape;4818;p113"/>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4819" name="Google Shape;4819;p113"/>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4820" name="Google Shape;4820;p113"/>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821" name="Google Shape;4821;p113"/>
          <p:cNvPicPr preferRelativeResize="0"/>
          <p:nvPr/>
        </p:nvPicPr>
        <p:blipFill>
          <a:blip r:embed="rId7">
            <a:alphaModFix/>
          </a:blip>
          <a:stretch>
            <a:fillRect/>
          </a:stretch>
        </p:blipFill>
        <p:spPr>
          <a:xfrm>
            <a:off x="7953217" y="623098"/>
            <a:ext cx="902933" cy="507900"/>
          </a:xfrm>
          <a:prstGeom prst="rect">
            <a:avLst/>
          </a:prstGeom>
          <a:noFill/>
          <a:ln>
            <a:noFill/>
          </a:ln>
        </p:spPr>
      </p:pic>
      <p:pic>
        <p:nvPicPr>
          <p:cNvPr id="4822" name="Google Shape;4822;p113"/>
          <p:cNvPicPr preferRelativeResize="0"/>
          <p:nvPr/>
        </p:nvPicPr>
        <p:blipFill>
          <a:blip r:embed="rId7">
            <a:alphaModFix/>
          </a:blip>
          <a:stretch>
            <a:fillRect/>
          </a:stretch>
        </p:blipFill>
        <p:spPr>
          <a:xfrm>
            <a:off x="7196617" y="1021798"/>
            <a:ext cx="902933" cy="507900"/>
          </a:xfrm>
          <a:prstGeom prst="rect">
            <a:avLst/>
          </a:prstGeom>
          <a:noFill/>
          <a:ln>
            <a:noFill/>
          </a:ln>
        </p:spPr>
      </p:pic>
      <p:pic>
        <p:nvPicPr>
          <p:cNvPr id="4823" name="Google Shape;4823;p113"/>
          <p:cNvPicPr preferRelativeResize="0"/>
          <p:nvPr/>
        </p:nvPicPr>
        <p:blipFill>
          <a:blip r:embed="rId7">
            <a:alphaModFix/>
          </a:blip>
          <a:stretch>
            <a:fillRect/>
          </a:stretch>
        </p:blipFill>
        <p:spPr>
          <a:xfrm>
            <a:off x="7953217" y="1300310"/>
            <a:ext cx="902933" cy="507900"/>
          </a:xfrm>
          <a:prstGeom prst="rect">
            <a:avLst/>
          </a:prstGeom>
          <a:noFill/>
          <a:ln>
            <a:noFill/>
          </a:ln>
        </p:spPr>
      </p:pic>
      <p:pic>
        <p:nvPicPr>
          <p:cNvPr id="4824" name="Google Shape;4824;p113"/>
          <p:cNvPicPr preferRelativeResize="0"/>
          <p:nvPr/>
        </p:nvPicPr>
        <p:blipFill>
          <a:blip r:embed="rId7">
            <a:alphaModFix/>
          </a:blip>
          <a:stretch>
            <a:fillRect/>
          </a:stretch>
        </p:blipFill>
        <p:spPr>
          <a:xfrm>
            <a:off x="7486392" y="1587060"/>
            <a:ext cx="902933" cy="507900"/>
          </a:xfrm>
          <a:prstGeom prst="rect">
            <a:avLst/>
          </a:prstGeom>
          <a:noFill/>
          <a:ln>
            <a:noFill/>
          </a:ln>
        </p:spPr>
      </p:pic>
      <p:pic>
        <p:nvPicPr>
          <p:cNvPr id="4825" name="Google Shape;4825;p113"/>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4826" name="Google Shape;4826;p113"/>
          <p:cNvPicPr preferRelativeResize="0"/>
          <p:nvPr/>
        </p:nvPicPr>
        <p:blipFill>
          <a:blip r:embed="rId7">
            <a:alphaModFix/>
          </a:blip>
          <a:stretch>
            <a:fillRect/>
          </a:stretch>
        </p:blipFill>
        <p:spPr>
          <a:xfrm>
            <a:off x="6127967" y="714223"/>
            <a:ext cx="902933" cy="507900"/>
          </a:xfrm>
          <a:prstGeom prst="rect">
            <a:avLst/>
          </a:prstGeom>
          <a:noFill/>
          <a:ln>
            <a:noFill/>
          </a:ln>
        </p:spPr>
      </p:pic>
      <p:pic>
        <p:nvPicPr>
          <p:cNvPr id="4827" name="Google Shape;4827;p113"/>
          <p:cNvPicPr preferRelativeResize="0"/>
          <p:nvPr/>
        </p:nvPicPr>
        <p:blipFill>
          <a:blip r:embed="rId8">
            <a:alphaModFix/>
          </a:blip>
          <a:stretch>
            <a:fillRect/>
          </a:stretch>
        </p:blipFill>
        <p:spPr>
          <a:xfrm>
            <a:off x="6083325" y="1305463"/>
            <a:ext cx="951375" cy="499250"/>
          </a:xfrm>
          <a:prstGeom prst="rect">
            <a:avLst/>
          </a:prstGeom>
          <a:noFill/>
          <a:ln>
            <a:noFill/>
          </a:ln>
        </p:spPr>
      </p:pic>
      <p:pic>
        <p:nvPicPr>
          <p:cNvPr id="4828" name="Google Shape;4828;p113"/>
          <p:cNvPicPr preferRelativeResize="0"/>
          <p:nvPr/>
        </p:nvPicPr>
        <p:blipFill>
          <a:blip r:embed="rId8">
            <a:alphaModFix/>
          </a:blip>
          <a:stretch>
            <a:fillRect/>
          </a:stretch>
        </p:blipFill>
        <p:spPr>
          <a:xfrm>
            <a:off x="6353937" y="1875150"/>
            <a:ext cx="951375" cy="499250"/>
          </a:xfrm>
          <a:prstGeom prst="rect">
            <a:avLst/>
          </a:prstGeom>
          <a:noFill/>
          <a:ln>
            <a:noFill/>
          </a:ln>
        </p:spPr>
      </p:pic>
      <p:pic>
        <p:nvPicPr>
          <p:cNvPr id="4829" name="Google Shape;4829;p113"/>
          <p:cNvPicPr preferRelativeResize="0"/>
          <p:nvPr/>
        </p:nvPicPr>
        <p:blipFill>
          <a:blip r:embed="rId9">
            <a:alphaModFix/>
          </a:blip>
          <a:stretch>
            <a:fillRect/>
          </a:stretch>
        </p:blipFill>
        <p:spPr>
          <a:xfrm>
            <a:off x="7305325" y="1732788"/>
            <a:ext cx="510600" cy="510600"/>
          </a:xfrm>
          <a:prstGeom prst="rect">
            <a:avLst/>
          </a:prstGeom>
          <a:noFill/>
          <a:ln>
            <a:noFill/>
          </a:ln>
        </p:spPr>
      </p:pic>
      <p:pic>
        <p:nvPicPr>
          <p:cNvPr id="4830" name="Google Shape;4830;p113"/>
          <p:cNvPicPr preferRelativeResize="0"/>
          <p:nvPr/>
        </p:nvPicPr>
        <p:blipFill>
          <a:blip r:embed="rId10">
            <a:alphaModFix/>
          </a:blip>
          <a:stretch>
            <a:fillRect/>
          </a:stretch>
        </p:blipFill>
        <p:spPr>
          <a:xfrm>
            <a:off x="8478925" y="1732807"/>
            <a:ext cx="510600" cy="578367"/>
          </a:xfrm>
          <a:prstGeom prst="rect">
            <a:avLst/>
          </a:prstGeom>
          <a:noFill/>
          <a:ln>
            <a:noFill/>
          </a:ln>
        </p:spPr>
      </p:pic>
      <p:sp>
        <p:nvSpPr>
          <p:cNvPr id="4831" name="Google Shape;4831;p113"/>
          <p:cNvSpPr txBox="1"/>
          <p:nvPr/>
        </p:nvSpPr>
        <p:spPr>
          <a:xfrm>
            <a:off x="4354850" y="3858550"/>
            <a:ext cx="1023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2</a:t>
            </a:r>
            <a:r>
              <a:rPr lang="fr" sz="2900">
                <a:solidFill>
                  <a:srgbClr val="FF0000"/>
                </a:solidFill>
              </a:rPr>
              <a:t>4</a:t>
            </a:r>
            <a:r>
              <a:rPr lang="fr" sz="2900">
                <a:solidFill>
                  <a:srgbClr val="0000FF"/>
                </a:solidFill>
              </a:rPr>
              <a:t>3</a:t>
            </a:r>
            <a:endParaRPr sz="2900">
              <a:solidFill>
                <a:srgbClr val="0000FF"/>
              </a:solidFill>
            </a:endParaRPr>
          </a:p>
        </p:txBody>
      </p:sp>
      <p:sp>
        <p:nvSpPr>
          <p:cNvPr id="4832" name="Google Shape;4832;p113"/>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13"/>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13"/>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13"/>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13"/>
          <p:cNvSpPr/>
          <p:nvPr/>
        </p:nvSpPr>
        <p:spPr>
          <a:xfrm>
            <a:off x="160850" y="46030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13"/>
          <p:cNvSpPr/>
          <p:nvPr/>
        </p:nvSpPr>
        <p:spPr>
          <a:xfrm>
            <a:off x="8039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13"/>
          <p:cNvSpPr/>
          <p:nvPr/>
        </p:nvSpPr>
        <p:spPr>
          <a:xfrm>
            <a:off x="917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13"/>
          <p:cNvSpPr/>
          <p:nvPr/>
        </p:nvSpPr>
        <p:spPr>
          <a:xfrm>
            <a:off x="10318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13"/>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13"/>
          <p:cNvSpPr/>
          <p:nvPr/>
        </p:nvSpPr>
        <p:spPr>
          <a:xfrm>
            <a:off x="16971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845"/>
        <p:cNvGrpSpPr/>
        <p:nvPr/>
      </p:nvGrpSpPr>
      <p:grpSpPr>
        <a:xfrm>
          <a:off x="0" y="0"/>
          <a:ext cx="0" cy="0"/>
          <a:chOff x="0" y="0"/>
          <a:chExt cx="0" cy="0"/>
        </a:xfrm>
      </p:grpSpPr>
      <p:pic>
        <p:nvPicPr>
          <p:cNvPr id="4846" name="Google Shape;4846;p11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847" name="Google Shape;4847;p11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848" name="Google Shape;4848;p114"/>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849" name="Google Shape;4849;p114"/>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0" name="Google Shape;4850;p114"/>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4851" name="Google Shape;4851;p114"/>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852" name="Google Shape;4852;p11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14"/>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854" name="Google Shape;4854;p11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55" name="Google Shape;4855;p11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856" name="Google Shape;4856;p11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857" name="Google Shape;4857;p11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8" name="Google Shape;4858;p11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859" name="Google Shape;4859;p11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1400</a:t>
            </a:r>
            <a:endParaRPr/>
          </a:p>
        </p:txBody>
      </p:sp>
      <p:sp>
        <p:nvSpPr>
          <p:cNvPr id="4860" name="Google Shape;4860;p114"/>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1500</a:t>
            </a:r>
            <a:endParaRPr/>
          </a:p>
        </p:txBody>
      </p:sp>
      <p:sp>
        <p:nvSpPr>
          <p:cNvPr id="4861" name="Google Shape;4861;p114"/>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4862" name="Google Shape;4862;p114"/>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4863" name="Google Shape;4863;p11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864" name="Google Shape;4864;p11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1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866" name="Google Shape;4866;p11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67" name="Google Shape;4867;p11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868" name="Google Shape;4868;p11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869" name="Google Shape;4869;p11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1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871" name="Google Shape;4871;p11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872" name="Google Shape;4872;p114"/>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a:t>
            </a:r>
            <a:endParaRPr/>
          </a:p>
        </p:txBody>
      </p:sp>
      <p:sp>
        <p:nvSpPr>
          <p:cNvPr id="4873" name="Google Shape;4873;p114"/>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1420</a:t>
            </a:r>
            <a:endParaRPr sz="2400" b="1"/>
          </a:p>
        </p:txBody>
      </p:sp>
      <p:sp>
        <p:nvSpPr>
          <p:cNvPr id="4874" name="Google Shape;4874;p114"/>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875" name="Google Shape;4875;p114"/>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14"/>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77" name="Google Shape;4877;p114"/>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4878" name="Google Shape;4878;p114"/>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4879" name="Google Shape;4879;p114"/>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880" name="Google Shape;4880;p114"/>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881" name="Google Shape;4881;p114"/>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82" name="Google Shape;4882;p114"/>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4883" name="Google Shape;4883;p114"/>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887"/>
        <p:cNvGrpSpPr/>
        <p:nvPr/>
      </p:nvGrpSpPr>
      <p:grpSpPr>
        <a:xfrm>
          <a:off x="0" y="0"/>
          <a:ext cx="0" cy="0"/>
          <a:chOff x="0" y="0"/>
          <a:chExt cx="0" cy="0"/>
        </a:xfrm>
      </p:grpSpPr>
      <p:pic>
        <p:nvPicPr>
          <p:cNvPr id="4888" name="Google Shape;4888;p11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889" name="Google Shape;4889;p11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890" name="Google Shape;4890;p115"/>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891" name="Google Shape;4891;p115"/>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92" name="Google Shape;4892;p115"/>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4893" name="Google Shape;4893;p115"/>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0</a:t>
            </a:r>
            <a:endParaRPr sz="2100">
              <a:solidFill>
                <a:srgbClr val="0000FF"/>
              </a:solidFill>
            </a:endParaRPr>
          </a:p>
        </p:txBody>
      </p:sp>
      <p:sp>
        <p:nvSpPr>
          <p:cNvPr id="4894" name="Google Shape;4894;p11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15"/>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mille-quatre-cent-vingt  </a:t>
            </a:r>
            <a:endParaRPr sz="2100">
              <a:solidFill>
                <a:srgbClr val="FF0000"/>
              </a:solidFill>
              <a:latin typeface="Grand Hotel"/>
              <a:ea typeface="Grand Hotel"/>
              <a:cs typeface="Grand Hotel"/>
              <a:sym typeface="Grand Hotel"/>
            </a:endParaRPr>
          </a:p>
        </p:txBody>
      </p:sp>
      <p:sp>
        <p:nvSpPr>
          <p:cNvPr id="4896" name="Google Shape;4896;p11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97" name="Google Shape;4897;p11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898" name="Google Shape;4898;p11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899" name="Google Shape;4899;p11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0" name="Google Shape;4900;p11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901" name="Google Shape;4901;p115"/>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1400</a:t>
            </a:r>
            <a:endParaRPr/>
          </a:p>
        </p:txBody>
      </p:sp>
      <p:sp>
        <p:nvSpPr>
          <p:cNvPr id="4902" name="Google Shape;4902;p11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1500</a:t>
            </a:r>
            <a:endParaRPr/>
          </a:p>
        </p:txBody>
      </p:sp>
      <p:sp>
        <p:nvSpPr>
          <p:cNvPr id="4903" name="Google Shape;4903;p115"/>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6AA84F"/>
                </a:solidFill>
              </a:rPr>
              <a:t>5</a:t>
            </a:r>
            <a:r>
              <a:rPr lang="fr" sz="2100">
                <a:solidFill>
                  <a:srgbClr val="FF0000"/>
                </a:solidFill>
              </a:rPr>
              <a:t>2</a:t>
            </a:r>
            <a:r>
              <a:rPr lang="fr" sz="2100">
                <a:solidFill>
                  <a:srgbClr val="0000FF"/>
                </a:solidFill>
              </a:rPr>
              <a:t>0</a:t>
            </a:r>
            <a:endParaRPr sz="2100">
              <a:solidFill>
                <a:srgbClr val="0000FF"/>
              </a:solidFill>
            </a:endParaRPr>
          </a:p>
        </p:txBody>
      </p:sp>
      <p:sp>
        <p:nvSpPr>
          <p:cNvPr id="4904" name="Google Shape;4904;p115"/>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93C47D"/>
                </a:solidFill>
              </a:rPr>
              <a:t>6</a:t>
            </a:r>
            <a:r>
              <a:rPr lang="fr" sz="2100">
                <a:solidFill>
                  <a:srgbClr val="FF0000"/>
                </a:solidFill>
              </a:rPr>
              <a:t>2</a:t>
            </a:r>
            <a:r>
              <a:rPr lang="fr" sz="2100">
                <a:solidFill>
                  <a:srgbClr val="0000FF"/>
                </a:solidFill>
              </a:rPr>
              <a:t>0</a:t>
            </a:r>
            <a:endParaRPr sz="2100">
              <a:solidFill>
                <a:srgbClr val="0000FF"/>
              </a:solidFill>
            </a:endParaRPr>
          </a:p>
        </p:txBody>
      </p:sp>
      <p:sp>
        <p:nvSpPr>
          <p:cNvPr id="4905" name="Google Shape;4905;p11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906" name="Google Shape;4906;p11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1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908" name="Google Shape;4908;p11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9" name="Google Shape;4909;p11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910" name="Google Shape;4910;p11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911" name="Google Shape;4911;p11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1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913" name="Google Shape;4913;p11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400</a:t>
            </a:r>
            <a:r>
              <a:rPr lang="fr" sz="2900"/>
              <a:t>+</a:t>
            </a:r>
            <a:r>
              <a:rPr lang="fr" sz="2900">
                <a:solidFill>
                  <a:srgbClr val="FF0000"/>
                </a:solidFill>
              </a:rPr>
              <a:t>20</a:t>
            </a:r>
            <a:endParaRPr sz="2900">
              <a:solidFill>
                <a:srgbClr val="0000FF"/>
              </a:solidFill>
            </a:endParaRPr>
          </a:p>
        </p:txBody>
      </p:sp>
      <p:sp>
        <p:nvSpPr>
          <p:cNvPr id="4914" name="Google Shape;4914;p115"/>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a:t>
            </a:r>
            <a:endParaRPr/>
          </a:p>
        </p:txBody>
      </p:sp>
      <p:sp>
        <p:nvSpPr>
          <p:cNvPr id="4915" name="Google Shape;4915;p115"/>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1420</a:t>
            </a:r>
            <a:endParaRPr sz="2400" b="1"/>
          </a:p>
        </p:txBody>
      </p:sp>
      <p:sp>
        <p:nvSpPr>
          <p:cNvPr id="4916" name="Google Shape;4916;p115"/>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917" name="Google Shape;4917;p115"/>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15"/>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9" name="Google Shape;4919;p115"/>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4920" name="Google Shape;4920;p115"/>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4921" name="Google Shape;4921;p115"/>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2</a:t>
            </a:r>
            <a:endParaRPr sz="2100">
              <a:solidFill>
                <a:srgbClr val="FF0000"/>
              </a:solidFill>
            </a:endParaRPr>
          </a:p>
        </p:txBody>
      </p:sp>
      <p:sp>
        <p:nvSpPr>
          <p:cNvPr id="4922" name="Google Shape;4922;p115"/>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4</a:t>
            </a:r>
            <a:endParaRPr sz="2100">
              <a:solidFill>
                <a:srgbClr val="6AA84F"/>
              </a:solidFill>
            </a:endParaRPr>
          </a:p>
        </p:txBody>
      </p:sp>
      <p:sp>
        <p:nvSpPr>
          <p:cNvPr id="4923" name="Google Shape;4923;p115"/>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24" name="Google Shape;4924;p115"/>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4925" name="Google Shape;4925;p115"/>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4926" name="Google Shape;4926;p115"/>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927" name="Google Shape;4927;p115"/>
          <p:cNvPicPr preferRelativeResize="0"/>
          <p:nvPr/>
        </p:nvPicPr>
        <p:blipFill>
          <a:blip r:embed="rId7">
            <a:alphaModFix/>
          </a:blip>
          <a:stretch>
            <a:fillRect/>
          </a:stretch>
        </p:blipFill>
        <p:spPr>
          <a:xfrm>
            <a:off x="6446017" y="338573"/>
            <a:ext cx="902933" cy="507900"/>
          </a:xfrm>
          <a:prstGeom prst="rect">
            <a:avLst/>
          </a:prstGeom>
          <a:noFill/>
          <a:ln>
            <a:noFill/>
          </a:ln>
        </p:spPr>
      </p:pic>
      <p:pic>
        <p:nvPicPr>
          <p:cNvPr id="4928" name="Google Shape;4928;p115"/>
          <p:cNvPicPr preferRelativeResize="0"/>
          <p:nvPr/>
        </p:nvPicPr>
        <p:blipFill>
          <a:blip r:embed="rId8">
            <a:alphaModFix/>
          </a:blip>
          <a:stretch>
            <a:fillRect/>
          </a:stretch>
        </p:blipFill>
        <p:spPr>
          <a:xfrm>
            <a:off x="7985600" y="1801263"/>
            <a:ext cx="951375" cy="499250"/>
          </a:xfrm>
          <a:prstGeom prst="rect">
            <a:avLst/>
          </a:prstGeom>
          <a:noFill/>
          <a:ln>
            <a:noFill/>
          </a:ln>
        </p:spPr>
      </p:pic>
      <p:sp>
        <p:nvSpPr>
          <p:cNvPr id="4929" name="Google Shape;4929;p115"/>
          <p:cNvSpPr txBox="1"/>
          <p:nvPr/>
        </p:nvSpPr>
        <p:spPr>
          <a:xfrm>
            <a:off x="3725038" y="385855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4</a:t>
            </a:r>
            <a:r>
              <a:rPr lang="fr" sz="2900">
                <a:solidFill>
                  <a:srgbClr val="FF0000"/>
                </a:solidFill>
              </a:rPr>
              <a:t>2</a:t>
            </a:r>
            <a:r>
              <a:rPr lang="fr" sz="2900">
                <a:solidFill>
                  <a:srgbClr val="0000FF"/>
                </a:solidFill>
              </a:rPr>
              <a:t>0</a:t>
            </a:r>
            <a:endParaRPr sz="2900">
              <a:solidFill>
                <a:srgbClr val="0000FF"/>
              </a:solidFill>
            </a:endParaRPr>
          </a:p>
        </p:txBody>
      </p:sp>
      <p:sp>
        <p:nvSpPr>
          <p:cNvPr id="4930" name="Google Shape;4930;p115"/>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15"/>
          <p:cNvSpPr/>
          <p:nvPr/>
        </p:nvSpPr>
        <p:spPr>
          <a:xfrm>
            <a:off x="1831300"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15"/>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933" name="Google Shape;4933;p11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4934" name="Google Shape;4934;p11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1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1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1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15"/>
          <p:cNvSpPr/>
          <p:nvPr/>
        </p:nvSpPr>
        <p:spPr>
          <a:xfrm>
            <a:off x="671675" y="40485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15"/>
          <p:cNvSpPr/>
          <p:nvPr/>
        </p:nvSpPr>
        <p:spPr>
          <a:xfrm>
            <a:off x="1182500" y="40485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15"/>
          <p:cNvSpPr/>
          <p:nvPr/>
        </p:nvSpPr>
        <p:spPr>
          <a:xfrm>
            <a:off x="663413"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15"/>
          <p:cNvSpPr/>
          <p:nvPr/>
        </p:nvSpPr>
        <p:spPr>
          <a:xfrm>
            <a:off x="118250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15"/>
          <p:cNvSpPr/>
          <p:nvPr/>
        </p:nvSpPr>
        <p:spPr>
          <a:xfrm>
            <a:off x="1672150"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3" name="Google Shape;4943;p115"/>
          <p:cNvPicPr preferRelativeResize="0"/>
          <p:nvPr/>
        </p:nvPicPr>
        <p:blipFill>
          <a:blip r:embed="rId7">
            <a:alphaModFix/>
          </a:blip>
          <a:stretch>
            <a:fillRect/>
          </a:stretch>
        </p:blipFill>
        <p:spPr>
          <a:xfrm>
            <a:off x="7305329" y="311598"/>
            <a:ext cx="902933" cy="507900"/>
          </a:xfrm>
          <a:prstGeom prst="rect">
            <a:avLst/>
          </a:prstGeom>
          <a:noFill/>
          <a:ln>
            <a:noFill/>
          </a:ln>
        </p:spPr>
      </p:pic>
      <p:pic>
        <p:nvPicPr>
          <p:cNvPr id="4944" name="Google Shape;4944;p115"/>
          <p:cNvPicPr preferRelativeResize="0"/>
          <p:nvPr/>
        </p:nvPicPr>
        <p:blipFill>
          <a:blip r:embed="rId7">
            <a:alphaModFix/>
          </a:blip>
          <a:stretch>
            <a:fillRect/>
          </a:stretch>
        </p:blipFill>
        <p:spPr>
          <a:xfrm>
            <a:off x="6225954" y="894698"/>
            <a:ext cx="902933" cy="507900"/>
          </a:xfrm>
          <a:prstGeom prst="rect">
            <a:avLst/>
          </a:prstGeom>
          <a:noFill/>
          <a:ln>
            <a:noFill/>
          </a:ln>
        </p:spPr>
      </p:pic>
      <p:pic>
        <p:nvPicPr>
          <p:cNvPr id="4945" name="Google Shape;4945;p115"/>
          <p:cNvPicPr preferRelativeResize="0"/>
          <p:nvPr/>
        </p:nvPicPr>
        <p:blipFill>
          <a:blip r:embed="rId7">
            <a:alphaModFix/>
          </a:blip>
          <a:stretch>
            <a:fillRect/>
          </a:stretch>
        </p:blipFill>
        <p:spPr>
          <a:xfrm>
            <a:off x="7305329" y="894698"/>
            <a:ext cx="902933" cy="507900"/>
          </a:xfrm>
          <a:prstGeom prst="rect">
            <a:avLst/>
          </a:prstGeom>
          <a:noFill/>
          <a:ln>
            <a:noFill/>
          </a:ln>
        </p:spPr>
      </p:pic>
      <p:pic>
        <p:nvPicPr>
          <p:cNvPr id="4946" name="Google Shape;4946;p115"/>
          <p:cNvPicPr preferRelativeResize="0"/>
          <p:nvPr/>
        </p:nvPicPr>
        <p:blipFill>
          <a:blip r:embed="rId7">
            <a:alphaModFix/>
          </a:blip>
          <a:stretch>
            <a:fillRect/>
          </a:stretch>
        </p:blipFill>
        <p:spPr>
          <a:xfrm>
            <a:off x="6008304" y="1444798"/>
            <a:ext cx="902933" cy="507900"/>
          </a:xfrm>
          <a:prstGeom prst="rect">
            <a:avLst/>
          </a:prstGeom>
          <a:noFill/>
          <a:ln>
            <a:noFill/>
          </a:ln>
        </p:spPr>
      </p:pic>
      <p:pic>
        <p:nvPicPr>
          <p:cNvPr id="4947" name="Google Shape;4947;p115"/>
          <p:cNvPicPr preferRelativeResize="0"/>
          <p:nvPr/>
        </p:nvPicPr>
        <p:blipFill>
          <a:blip r:embed="rId7">
            <a:alphaModFix/>
          </a:blip>
          <a:stretch>
            <a:fillRect/>
          </a:stretch>
        </p:blipFill>
        <p:spPr>
          <a:xfrm>
            <a:off x="7030429" y="1444798"/>
            <a:ext cx="902933" cy="507900"/>
          </a:xfrm>
          <a:prstGeom prst="rect">
            <a:avLst/>
          </a:prstGeom>
          <a:noFill/>
          <a:ln>
            <a:noFill/>
          </a:ln>
        </p:spPr>
      </p:pic>
      <p:pic>
        <p:nvPicPr>
          <p:cNvPr id="4948" name="Google Shape;4948;p115"/>
          <p:cNvPicPr preferRelativeResize="0"/>
          <p:nvPr/>
        </p:nvPicPr>
        <p:blipFill>
          <a:blip r:embed="rId7">
            <a:alphaModFix/>
          </a:blip>
          <a:stretch>
            <a:fillRect/>
          </a:stretch>
        </p:blipFill>
        <p:spPr>
          <a:xfrm>
            <a:off x="6525242" y="1926098"/>
            <a:ext cx="902933" cy="5079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952"/>
        <p:cNvGrpSpPr/>
        <p:nvPr/>
      </p:nvGrpSpPr>
      <p:grpSpPr>
        <a:xfrm>
          <a:off x="0" y="0"/>
          <a:ext cx="0" cy="0"/>
          <a:chOff x="0" y="0"/>
          <a:chExt cx="0" cy="0"/>
        </a:xfrm>
      </p:grpSpPr>
      <p:pic>
        <p:nvPicPr>
          <p:cNvPr id="4953" name="Google Shape;4953;p11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954" name="Google Shape;4954;p11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955" name="Google Shape;4955;p116"/>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956" name="Google Shape;4956;p116"/>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57" name="Google Shape;4957;p116"/>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4958" name="Google Shape;4958;p116"/>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959" name="Google Shape;4959;p11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16"/>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961" name="Google Shape;4961;p11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62" name="Google Shape;4962;p11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963" name="Google Shape;4963;p11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964" name="Google Shape;4964;p11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5" name="Google Shape;4965;p11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966" name="Google Shape;4966;p11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1190</a:t>
            </a:r>
            <a:endParaRPr/>
          </a:p>
        </p:txBody>
      </p:sp>
      <p:sp>
        <p:nvSpPr>
          <p:cNvPr id="4967" name="Google Shape;4967;p116"/>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1200</a:t>
            </a:r>
            <a:endParaRPr/>
          </a:p>
        </p:txBody>
      </p:sp>
      <p:sp>
        <p:nvSpPr>
          <p:cNvPr id="4968" name="Google Shape;4968;p116"/>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4969" name="Google Shape;4969;p116"/>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4970" name="Google Shape;4970;p11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971" name="Google Shape;4971;p11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1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973" name="Google Shape;4973;p11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74" name="Google Shape;4974;p11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975" name="Google Shape;4975;p11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976" name="Google Shape;4976;p11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1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978" name="Google Shape;4978;p11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979" name="Google Shape;4979;p116"/>
          <p:cNvSpPr txBox="1"/>
          <p:nvPr/>
        </p:nvSpPr>
        <p:spPr>
          <a:xfrm rot="-5400000">
            <a:off x="-587525"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a:t>
            </a:r>
            <a:endParaRPr/>
          </a:p>
        </p:txBody>
      </p:sp>
      <p:sp>
        <p:nvSpPr>
          <p:cNvPr id="4980" name="Google Shape;4980;p116"/>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1191</a:t>
            </a:r>
            <a:endParaRPr sz="2400" b="1"/>
          </a:p>
        </p:txBody>
      </p:sp>
      <p:sp>
        <p:nvSpPr>
          <p:cNvPr id="4981" name="Google Shape;4981;p116"/>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982" name="Google Shape;4982;p116"/>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16"/>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4" name="Google Shape;4984;p116"/>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4985" name="Google Shape;4985;p116"/>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4986" name="Google Shape;4986;p116"/>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987" name="Google Shape;4987;p116"/>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988" name="Google Shape;4988;p116"/>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9" name="Google Shape;4989;p116"/>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4990" name="Google Shape;4990;p116"/>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994"/>
        <p:cNvGrpSpPr/>
        <p:nvPr/>
      </p:nvGrpSpPr>
      <p:grpSpPr>
        <a:xfrm>
          <a:off x="0" y="0"/>
          <a:ext cx="0" cy="0"/>
          <a:chOff x="0" y="0"/>
          <a:chExt cx="0" cy="0"/>
        </a:xfrm>
      </p:grpSpPr>
      <p:pic>
        <p:nvPicPr>
          <p:cNvPr id="4995" name="Google Shape;4995;p11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996" name="Google Shape;4996;p11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997" name="Google Shape;4997;p117"/>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998" name="Google Shape;4998;p117"/>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99" name="Google Shape;4999;p117"/>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000" name="Google Shape;5000;p117"/>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5001" name="Google Shape;5001;p11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17"/>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 cent quatre-vingt-onze.  </a:t>
            </a:r>
            <a:endParaRPr sz="2100">
              <a:solidFill>
                <a:srgbClr val="FF0000"/>
              </a:solidFill>
              <a:latin typeface="Grand Hotel"/>
              <a:ea typeface="Grand Hotel"/>
              <a:cs typeface="Grand Hotel"/>
              <a:sym typeface="Grand Hotel"/>
            </a:endParaRPr>
          </a:p>
        </p:txBody>
      </p:sp>
      <p:sp>
        <p:nvSpPr>
          <p:cNvPr id="5003" name="Google Shape;5003;p11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004" name="Google Shape;5004;p11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005" name="Google Shape;5005;p11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006" name="Google Shape;5006;p11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07" name="Google Shape;5007;p11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008" name="Google Shape;5008;p117"/>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1190</a:t>
            </a:r>
            <a:endParaRPr/>
          </a:p>
        </p:txBody>
      </p:sp>
      <p:sp>
        <p:nvSpPr>
          <p:cNvPr id="5009" name="Google Shape;5009;p11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1200</a:t>
            </a:r>
            <a:endParaRPr/>
          </a:p>
        </p:txBody>
      </p:sp>
      <p:sp>
        <p:nvSpPr>
          <p:cNvPr id="5010" name="Google Shape;5010;p117"/>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1291</a:t>
            </a:r>
            <a:endParaRPr sz="2100">
              <a:solidFill>
                <a:srgbClr val="0000FF"/>
              </a:solidFill>
            </a:endParaRPr>
          </a:p>
        </p:txBody>
      </p:sp>
      <p:sp>
        <p:nvSpPr>
          <p:cNvPr id="5011" name="Google Shape;5011;p117"/>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1091</a:t>
            </a:r>
            <a:endParaRPr sz="2100">
              <a:solidFill>
                <a:srgbClr val="0000FF"/>
              </a:solidFill>
            </a:endParaRPr>
          </a:p>
        </p:txBody>
      </p:sp>
      <p:sp>
        <p:nvSpPr>
          <p:cNvPr id="5012" name="Google Shape;5012;p11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013" name="Google Shape;5013;p11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1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015" name="Google Shape;5015;p11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6" name="Google Shape;5016;p11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017" name="Google Shape;5017;p11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018" name="Google Shape;5018;p11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1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020" name="Google Shape;5020;p11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100</a:t>
            </a:r>
            <a:r>
              <a:rPr lang="fr" sz="2900"/>
              <a:t>+</a:t>
            </a:r>
            <a:r>
              <a:rPr lang="fr" sz="2900">
                <a:solidFill>
                  <a:srgbClr val="FF0000"/>
                </a:solidFill>
              </a:rPr>
              <a:t>90</a:t>
            </a:r>
            <a:r>
              <a:rPr lang="fr" sz="2900"/>
              <a:t>+</a:t>
            </a:r>
            <a:r>
              <a:rPr lang="fr" sz="2900">
                <a:solidFill>
                  <a:srgbClr val="0000FF"/>
                </a:solidFill>
              </a:rPr>
              <a:t>1</a:t>
            </a:r>
            <a:endParaRPr sz="2900">
              <a:solidFill>
                <a:srgbClr val="0000FF"/>
              </a:solidFill>
            </a:endParaRPr>
          </a:p>
        </p:txBody>
      </p:sp>
      <p:sp>
        <p:nvSpPr>
          <p:cNvPr id="5021" name="Google Shape;5021;p117"/>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a:t>
            </a:r>
            <a:endParaRPr/>
          </a:p>
        </p:txBody>
      </p:sp>
      <p:sp>
        <p:nvSpPr>
          <p:cNvPr id="5022" name="Google Shape;5022;p117"/>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1191</a:t>
            </a:r>
            <a:endParaRPr sz="2400" b="1"/>
          </a:p>
        </p:txBody>
      </p:sp>
      <p:sp>
        <p:nvSpPr>
          <p:cNvPr id="5023" name="Google Shape;5023;p117"/>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024" name="Google Shape;5024;p117"/>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17"/>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26" name="Google Shape;5026;p117"/>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027" name="Google Shape;5027;p117"/>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028" name="Google Shape;5028;p117"/>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9</a:t>
            </a:r>
            <a:endParaRPr sz="2100">
              <a:solidFill>
                <a:srgbClr val="FF0000"/>
              </a:solidFill>
            </a:endParaRPr>
          </a:p>
        </p:txBody>
      </p:sp>
      <p:sp>
        <p:nvSpPr>
          <p:cNvPr id="5029" name="Google Shape;5029;p117"/>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1</a:t>
            </a:r>
            <a:endParaRPr sz="2100">
              <a:solidFill>
                <a:srgbClr val="6AA84F"/>
              </a:solidFill>
            </a:endParaRPr>
          </a:p>
        </p:txBody>
      </p:sp>
      <p:sp>
        <p:nvSpPr>
          <p:cNvPr id="5030" name="Google Shape;5030;p117"/>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31" name="Google Shape;5031;p117"/>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032" name="Google Shape;5032;p117"/>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5033" name="Google Shape;5033;p117"/>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034" name="Google Shape;5034;p117"/>
          <p:cNvPicPr preferRelativeResize="0"/>
          <p:nvPr/>
        </p:nvPicPr>
        <p:blipFill>
          <a:blip r:embed="rId7">
            <a:alphaModFix/>
          </a:blip>
          <a:stretch>
            <a:fillRect/>
          </a:stretch>
        </p:blipFill>
        <p:spPr>
          <a:xfrm>
            <a:off x="6125017" y="479048"/>
            <a:ext cx="902933" cy="507900"/>
          </a:xfrm>
          <a:prstGeom prst="rect">
            <a:avLst/>
          </a:prstGeom>
          <a:noFill/>
          <a:ln>
            <a:noFill/>
          </a:ln>
        </p:spPr>
      </p:pic>
      <p:pic>
        <p:nvPicPr>
          <p:cNvPr id="5035" name="Google Shape;5035;p117"/>
          <p:cNvPicPr preferRelativeResize="0"/>
          <p:nvPr/>
        </p:nvPicPr>
        <p:blipFill>
          <a:blip r:embed="rId8">
            <a:alphaModFix/>
          </a:blip>
          <a:stretch>
            <a:fillRect/>
          </a:stretch>
        </p:blipFill>
        <p:spPr>
          <a:xfrm>
            <a:off x="7780825" y="1173075"/>
            <a:ext cx="951375" cy="499250"/>
          </a:xfrm>
          <a:prstGeom prst="rect">
            <a:avLst/>
          </a:prstGeom>
          <a:noFill/>
          <a:ln>
            <a:noFill/>
          </a:ln>
        </p:spPr>
      </p:pic>
      <p:pic>
        <p:nvPicPr>
          <p:cNvPr id="5036" name="Google Shape;5036;p117"/>
          <p:cNvPicPr preferRelativeResize="0"/>
          <p:nvPr/>
        </p:nvPicPr>
        <p:blipFill>
          <a:blip r:embed="rId9">
            <a:alphaModFix/>
          </a:blip>
          <a:stretch>
            <a:fillRect/>
          </a:stretch>
        </p:blipFill>
        <p:spPr>
          <a:xfrm>
            <a:off x="7193275" y="1682038"/>
            <a:ext cx="510600" cy="510600"/>
          </a:xfrm>
          <a:prstGeom prst="rect">
            <a:avLst/>
          </a:prstGeom>
          <a:noFill/>
          <a:ln>
            <a:noFill/>
          </a:ln>
        </p:spPr>
      </p:pic>
      <p:sp>
        <p:nvSpPr>
          <p:cNvPr id="5037" name="Google Shape;5037;p117"/>
          <p:cNvSpPr txBox="1"/>
          <p:nvPr/>
        </p:nvSpPr>
        <p:spPr>
          <a:xfrm>
            <a:off x="3264888" y="385855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1</a:t>
            </a:r>
            <a:r>
              <a:rPr lang="fr" sz="2900">
                <a:solidFill>
                  <a:srgbClr val="FF0000"/>
                </a:solidFill>
              </a:rPr>
              <a:t>9</a:t>
            </a:r>
            <a:r>
              <a:rPr lang="fr" sz="2900">
                <a:solidFill>
                  <a:srgbClr val="0000FF"/>
                </a:solidFill>
              </a:rPr>
              <a:t>1</a:t>
            </a:r>
            <a:endParaRPr sz="2900">
              <a:solidFill>
                <a:srgbClr val="0000FF"/>
              </a:solidFill>
            </a:endParaRPr>
          </a:p>
        </p:txBody>
      </p:sp>
      <p:sp>
        <p:nvSpPr>
          <p:cNvPr id="5038" name="Google Shape;5038;p117"/>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17"/>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17"/>
          <p:cNvSpPr/>
          <p:nvPr/>
        </p:nvSpPr>
        <p:spPr>
          <a:xfrm>
            <a:off x="718900"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17"/>
          <p:cNvSpPr/>
          <p:nvPr/>
        </p:nvSpPr>
        <p:spPr>
          <a:xfrm>
            <a:off x="850775"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17"/>
          <p:cNvSpPr/>
          <p:nvPr/>
        </p:nvSpPr>
        <p:spPr>
          <a:xfrm>
            <a:off x="1184750"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17"/>
          <p:cNvSpPr/>
          <p:nvPr/>
        </p:nvSpPr>
        <p:spPr>
          <a:xfrm>
            <a:off x="1558650"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44" name="Google Shape;5044;p117"/>
          <p:cNvPicPr preferRelativeResize="0"/>
          <p:nvPr/>
        </p:nvPicPr>
        <p:blipFill>
          <a:blip r:embed="rId10">
            <a:alphaModFix/>
          </a:blip>
          <a:stretch>
            <a:fillRect/>
          </a:stretch>
        </p:blipFill>
        <p:spPr>
          <a:xfrm>
            <a:off x="7305325" y="518024"/>
            <a:ext cx="951368" cy="594600"/>
          </a:xfrm>
          <a:prstGeom prst="rect">
            <a:avLst/>
          </a:prstGeom>
          <a:noFill/>
          <a:ln>
            <a:noFill/>
          </a:ln>
        </p:spPr>
      </p:pic>
      <p:pic>
        <p:nvPicPr>
          <p:cNvPr id="5045" name="Google Shape;5045;p117"/>
          <p:cNvPicPr preferRelativeResize="0"/>
          <p:nvPr/>
        </p:nvPicPr>
        <p:blipFill rotWithShape="1">
          <a:blip r:embed="rId11">
            <a:alphaModFix/>
          </a:blip>
          <a:srcRect l="9709" t="7097" r="7584" b="5283"/>
          <a:stretch/>
        </p:blipFill>
        <p:spPr>
          <a:xfrm>
            <a:off x="7834762" y="728692"/>
            <a:ext cx="809101" cy="428596"/>
          </a:xfrm>
          <a:prstGeom prst="rect">
            <a:avLst/>
          </a:prstGeom>
          <a:noFill/>
          <a:ln>
            <a:noFill/>
          </a:ln>
        </p:spPr>
      </p:pic>
      <p:sp>
        <p:nvSpPr>
          <p:cNvPr id="5046" name="Google Shape;5046;p117"/>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047" name="Google Shape;5047;p11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048" name="Google Shape;5048;p117"/>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17"/>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17"/>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17"/>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17"/>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17"/>
          <p:cNvSpPr/>
          <p:nvPr/>
        </p:nvSpPr>
        <p:spPr>
          <a:xfrm>
            <a:off x="994338"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17"/>
          <p:cNvSpPr/>
          <p:nvPr/>
        </p:nvSpPr>
        <p:spPr>
          <a:xfrm>
            <a:off x="1345063"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17"/>
          <p:cNvSpPr/>
          <p:nvPr/>
        </p:nvSpPr>
        <p:spPr>
          <a:xfrm>
            <a:off x="2346538" y="3662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17"/>
          <p:cNvSpPr/>
          <p:nvPr/>
        </p:nvSpPr>
        <p:spPr>
          <a:xfrm>
            <a:off x="1670450"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17"/>
          <p:cNvSpPr/>
          <p:nvPr/>
        </p:nvSpPr>
        <p:spPr>
          <a:xfrm>
            <a:off x="1845813"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17"/>
          <p:cNvSpPr/>
          <p:nvPr/>
        </p:nvSpPr>
        <p:spPr>
          <a:xfrm>
            <a:off x="2008500"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9" name="Google Shape;5059;p117"/>
          <p:cNvPicPr preferRelativeResize="0"/>
          <p:nvPr/>
        </p:nvPicPr>
        <p:blipFill>
          <a:blip r:embed="rId8">
            <a:alphaModFix/>
          </a:blip>
          <a:stretch>
            <a:fillRect/>
          </a:stretch>
        </p:blipFill>
        <p:spPr>
          <a:xfrm>
            <a:off x="7834750" y="1738463"/>
            <a:ext cx="951375" cy="499250"/>
          </a:xfrm>
          <a:prstGeom prst="rect">
            <a:avLst/>
          </a:prstGeom>
          <a:noFill/>
          <a:ln>
            <a:noFill/>
          </a:ln>
        </p:spPr>
      </p:pic>
      <p:pic>
        <p:nvPicPr>
          <p:cNvPr id="5060" name="Google Shape;5060;p117"/>
          <p:cNvPicPr preferRelativeResize="0"/>
          <p:nvPr/>
        </p:nvPicPr>
        <p:blipFill>
          <a:blip r:embed="rId7">
            <a:alphaModFix/>
          </a:blip>
          <a:stretch>
            <a:fillRect/>
          </a:stretch>
        </p:blipFill>
        <p:spPr>
          <a:xfrm>
            <a:off x="6125017" y="689048"/>
            <a:ext cx="902933" cy="507900"/>
          </a:xfrm>
          <a:prstGeom prst="rect">
            <a:avLst/>
          </a:prstGeom>
          <a:noFill/>
          <a:ln>
            <a:noFill/>
          </a:ln>
        </p:spPr>
      </p:pic>
      <p:pic>
        <p:nvPicPr>
          <p:cNvPr id="5061" name="Google Shape;5061;p117"/>
          <p:cNvPicPr preferRelativeResize="0"/>
          <p:nvPr/>
        </p:nvPicPr>
        <p:blipFill>
          <a:blip r:embed="rId7">
            <a:alphaModFix/>
          </a:blip>
          <a:stretch>
            <a:fillRect/>
          </a:stretch>
        </p:blipFill>
        <p:spPr>
          <a:xfrm>
            <a:off x="6125067" y="986960"/>
            <a:ext cx="902933" cy="507900"/>
          </a:xfrm>
          <a:prstGeom prst="rect">
            <a:avLst/>
          </a:prstGeom>
          <a:noFill/>
          <a:ln>
            <a:noFill/>
          </a:ln>
        </p:spPr>
      </p:pic>
      <p:pic>
        <p:nvPicPr>
          <p:cNvPr id="5062" name="Google Shape;5062;p117"/>
          <p:cNvPicPr preferRelativeResize="0"/>
          <p:nvPr/>
        </p:nvPicPr>
        <p:blipFill>
          <a:blip r:embed="rId7">
            <a:alphaModFix/>
          </a:blip>
          <a:stretch>
            <a:fillRect/>
          </a:stretch>
        </p:blipFill>
        <p:spPr>
          <a:xfrm>
            <a:off x="6125067" y="1222298"/>
            <a:ext cx="902933" cy="507900"/>
          </a:xfrm>
          <a:prstGeom prst="rect">
            <a:avLst/>
          </a:prstGeom>
          <a:noFill/>
          <a:ln>
            <a:noFill/>
          </a:ln>
        </p:spPr>
      </p:pic>
      <p:pic>
        <p:nvPicPr>
          <p:cNvPr id="5063" name="Google Shape;5063;p117"/>
          <p:cNvPicPr preferRelativeResize="0"/>
          <p:nvPr/>
        </p:nvPicPr>
        <p:blipFill>
          <a:blip r:embed="rId7">
            <a:alphaModFix/>
          </a:blip>
          <a:stretch>
            <a:fillRect/>
          </a:stretch>
        </p:blipFill>
        <p:spPr>
          <a:xfrm>
            <a:off x="6159467" y="1461935"/>
            <a:ext cx="902933" cy="5079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067"/>
        <p:cNvGrpSpPr/>
        <p:nvPr/>
      </p:nvGrpSpPr>
      <p:grpSpPr>
        <a:xfrm>
          <a:off x="0" y="0"/>
          <a:ext cx="0" cy="0"/>
          <a:chOff x="0" y="0"/>
          <a:chExt cx="0" cy="0"/>
        </a:xfrm>
      </p:grpSpPr>
      <p:pic>
        <p:nvPicPr>
          <p:cNvPr id="5068" name="Google Shape;5068;p11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069" name="Google Shape;5069;p11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070" name="Google Shape;5070;p118"/>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071" name="Google Shape;5071;p118"/>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72" name="Google Shape;5072;p118"/>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073" name="Google Shape;5073;p118"/>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074" name="Google Shape;5074;p11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18"/>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076" name="Google Shape;5076;p11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077" name="Google Shape;5077;p11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078" name="Google Shape;5078;p11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079" name="Google Shape;5079;p11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0" name="Google Shape;5080;p11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081" name="Google Shape;5081;p11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1270</a:t>
            </a:r>
            <a:endParaRPr/>
          </a:p>
        </p:txBody>
      </p:sp>
      <p:sp>
        <p:nvSpPr>
          <p:cNvPr id="5082" name="Google Shape;5082;p118"/>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1280</a:t>
            </a:r>
            <a:endParaRPr/>
          </a:p>
        </p:txBody>
      </p:sp>
      <p:sp>
        <p:nvSpPr>
          <p:cNvPr id="5083" name="Google Shape;5083;p118"/>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084" name="Google Shape;5084;p118"/>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085" name="Google Shape;5085;p11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086" name="Google Shape;5086;p11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1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088" name="Google Shape;5088;p11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9" name="Google Shape;5089;p11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090" name="Google Shape;5090;p11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091" name="Google Shape;5091;p11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1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093" name="Google Shape;5093;p11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094" name="Google Shape;5094;p118"/>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3</a:t>
            </a:r>
            <a:endParaRPr/>
          </a:p>
        </p:txBody>
      </p:sp>
      <p:sp>
        <p:nvSpPr>
          <p:cNvPr id="5095" name="Google Shape;5095;p118"/>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1275</a:t>
            </a:r>
            <a:endParaRPr sz="2400" b="1"/>
          </a:p>
        </p:txBody>
      </p:sp>
      <p:sp>
        <p:nvSpPr>
          <p:cNvPr id="5096" name="Google Shape;5096;p118"/>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097" name="Google Shape;5097;p118"/>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118"/>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9" name="Google Shape;5099;p118"/>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100" name="Google Shape;5100;p118"/>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101" name="Google Shape;5101;p118"/>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102" name="Google Shape;5102;p118"/>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103" name="Google Shape;5103;p118"/>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04" name="Google Shape;5104;p118"/>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105" name="Google Shape;5105;p118"/>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109"/>
        <p:cNvGrpSpPr/>
        <p:nvPr/>
      </p:nvGrpSpPr>
      <p:grpSpPr>
        <a:xfrm>
          <a:off x="0" y="0"/>
          <a:ext cx="0" cy="0"/>
          <a:chOff x="0" y="0"/>
          <a:chExt cx="0" cy="0"/>
        </a:xfrm>
      </p:grpSpPr>
      <p:pic>
        <p:nvPicPr>
          <p:cNvPr id="5110" name="Google Shape;5110;p11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111" name="Google Shape;5111;p11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112" name="Google Shape;5112;p119"/>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113" name="Google Shape;5113;p119"/>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14" name="Google Shape;5114;p119"/>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115" name="Google Shape;5115;p119"/>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5</a:t>
            </a:r>
            <a:endParaRPr sz="2100">
              <a:solidFill>
                <a:srgbClr val="0000FF"/>
              </a:solidFill>
            </a:endParaRPr>
          </a:p>
        </p:txBody>
      </p:sp>
      <p:sp>
        <p:nvSpPr>
          <p:cNvPr id="5116" name="Google Shape;5116;p11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19"/>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 deux cent soixante-quinze  </a:t>
            </a:r>
            <a:endParaRPr sz="2100">
              <a:solidFill>
                <a:srgbClr val="FF0000"/>
              </a:solidFill>
              <a:latin typeface="Grand Hotel"/>
              <a:ea typeface="Grand Hotel"/>
              <a:cs typeface="Grand Hotel"/>
              <a:sym typeface="Grand Hotel"/>
            </a:endParaRPr>
          </a:p>
        </p:txBody>
      </p:sp>
      <p:sp>
        <p:nvSpPr>
          <p:cNvPr id="5118" name="Google Shape;5118;p11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119" name="Google Shape;5119;p11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120" name="Google Shape;5120;p11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121" name="Google Shape;5121;p11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Google Shape;5122;p11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123" name="Google Shape;5123;p119"/>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1270</a:t>
            </a:r>
            <a:endParaRPr/>
          </a:p>
        </p:txBody>
      </p:sp>
      <p:sp>
        <p:nvSpPr>
          <p:cNvPr id="5124" name="Google Shape;5124;p11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1280</a:t>
            </a:r>
            <a:endParaRPr/>
          </a:p>
        </p:txBody>
      </p:sp>
      <p:sp>
        <p:nvSpPr>
          <p:cNvPr id="5125" name="Google Shape;5125;p119"/>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6AA84F"/>
                </a:solidFill>
              </a:rPr>
              <a:t>3</a:t>
            </a:r>
            <a:r>
              <a:rPr lang="fr" sz="2100">
                <a:solidFill>
                  <a:srgbClr val="FF0000"/>
                </a:solidFill>
              </a:rPr>
              <a:t>7</a:t>
            </a:r>
            <a:r>
              <a:rPr lang="fr" sz="2100">
                <a:solidFill>
                  <a:srgbClr val="0000FF"/>
                </a:solidFill>
              </a:rPr>
              <a:t>5</a:t>
            </a:r>
            <a:endParaRPr sz="2100">
              <a:solidFill>
                <a:srgbClr val="0000FF"/>
              </a:solidFill>
            </a:endParaRPr>
          </a:p>
        </p:txBody>
      </p:sp>
      <p:sp>
        <p:nvSpPr>
          <p:cNvPr id="5126" name="Google Shape;5126;p119"/>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93C47D"/>
                </a:solidFill>
              </a:rPr>
              <a:t>1</a:t>
            </a:r>
            <a:r>
              <a:rPr lang="fr" sz="2100">
                <a:solidFill>
                  <a:srgbClr val="FF0000"/>
                </a:solidFill>
              </a:rPr>
              <a:t>7</a:t>
            </a:r>
            <a:r>
              <a:rPr lang="fr" sz="2100">
                <a:solidFill>
                  <a:srgbClr val="0000FF"/>
                </a:solidFill>
              </a:rPr>
              <a:t>5</a:t>
            </a:r>
            <a:endParaRPr sz="2100">
              <a:solidFill>
                <a:srgbClr val="0000FF"/>
              </a:solidFill>
            </a:endParaRPr>
          </a:p>
        </p:txBody>
      </p:sp>
      <p:sp>
        <p:nvSpPr>
          <p:cNvPr id="5127" name="Google Shape;5127;p11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128" name="Google Shape;5128;p11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1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130" name="Google Shape;5130;p11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31" name="Google Shape;5131;p11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132" name="Google Shape;5132;p11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133" name="Google Shape;5133;p11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1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135" name="Google Shape;5135;p11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200</a:t>
            </a:r>
            <a:r>
              <a:rPr lang="fr" sz="2900"/>
              <a:t>+</a:t>
            </a:r>
            <a:r>
              <a:rPr lang="fr" sz="2900">
                <a:solidFill>
                  <a:srgbClr val="FF0000"/>
                </a:solidFill>
              </a:rPr>
              <a:t>70</a:t>
            </a:r>
            <a:r>
              <a:rPr lang="fr" sz="2900"/>
              <a:t>+</a:t>
            </a:r>
            <a:r>
              <a:rPr lang="fr" sz="2900">
                <a:solidFill>
                  <a:srgbClr val="0000FF"/>
                </a:solidFill>
              </a:rPr>
              <a:t>5</a:t>
            </a:r>
            <a:endParaRPr sz="2900">
              <a:solidFill>
                <a:srgbClr val="0000FF"/>
              </a:solidFill>
            </a:endParaRPr>
          </a:p>
        </p:txBody>
      </p:sp>
      <p:sp>
        <p:nvSpPr>
          <p:cNvPr id="5136" name="Google Shape;5136;p119"/>
          <p:cNvSpPr txBox="1"/>
          <p:nvPr/>
        </p:nvSpPr>
        <p:spPr>
          <a:xfrm rot="-5400000">
            <a:off x="-587525" y="445975"/>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3</a:t>
            </a:r>
            <a:endParaRPr/>
          </a:p>
        </p:txBody>
      </p:sp>
      <p:sp>
        <p:nvSpPr>
          <p:cNvPr id="5137" name="Google Shape;5137;p119"/>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1275</a:t>
            </a:r>
            <a:endParaRPr sz="2400" b="1"/>
          </a:p>
        </p:txBody>
      </p:sp>
      <p:sp>
        <p:nvSpPr>
          <p:cNvPr id="5138" name="Google Shape;5138;p119"/>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139" name="Google Shape;5139;p119"/>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19"/>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1" name="Google Shape;5141;p119"/>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142" name="Google Shape;5142;p119"/>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143" name="Google Shape;5143;p119"/>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7</a:t>
            </a:r>
            <a:endParaRPr sz="2100">
              <a:solidFill>
                <a:srgbClr val="FF0000"/>
              </a:solidFill>
            </a:endParaRPr>
          </a:p>
        </p:txBody>
      </p:sp>
      <p:sp>
        <p:nvSpPr>
          <p:cNvPr id="5144" name="Google Shape;5144;p119"/>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2</a:t>
            </a:r>
            <a:endParaRPr sz="2100">
              <a:solidFill>
                <a:srgbClr val="6AA84F"/>
              </a:solidFill>
            </a:endParaRPr>
          </a:p>
        </p:txBody>
      </p:sp>
      <p:sp>
        <p:nvSpPr>
          <p:cNvPr id="5145" name="Google Shape;5145;p119"/>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6" name="Google Shape;5146;p119"/>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147" name="Google Shape;5147;p119"/>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5148" name="Google Shape;5148;p119"/>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149" name="Google Shape;5149;p119"/>
          <p:cNvPicPr preferRelativeResize="0"/>
          <p:nvPr/>
        </p:nvPicPr>
        <p:blipFill>
          <a:blip r:embed="rId7">
            <a:alphaModFix/>
          </a:blip>
          <a:stretch>
            <a:fillRect/>
          </a:stretch>
        </p:blipFill>
        <p:spPr>
          <a:xfrm>
            <a:off x="6225942" y="554098"/>
            <a:ext cx="902933" cy="507900"/>
          </a:xfrm>
          <a:prstGeom prst="rect">
            <a:avLst/>
          </a:prstGeom>
          <a:noFill/>
          <a:ln>
            <a:noFill/>
          </a:ln>
        </p:spPr>
      </p:pic>
      <p:pic>
        <p:nvPicPr>
          <p:cNvPr id="5150" name="Google Shape;5150;p119"/>
          <p:cNvPicPr preferRelativeResize="0"/>
          <p:nvPr/>
        </p:nvPicPr>
        <p:blipFill>
          <a:blip r:embed="rId8">
            <a:alphaModFix/>
          </a:blip>
          <a:stretch>
            <a:fillRect/>
          </a:stretch>
        </p:blipFill>
        <p:spPr>
          <a:xfrm>
            <a:off x="7890262" y="1052725"/>
            <a:ext cx="951375" cy="499250"/>
          </a:xfrm>
          <a:prstGeom prst="rect">
            <a:avLst/>
          </a:prstGeom>
          <a:noFill/>
          <a:ln>
            <a:noFill/>
          </a:ln>
        </p:spPr>
      </p:pic>
      <p:sp>
        <p:nvSpPr>
          <p:cNvPr id="5151" name="Google Shape;5151;p119"/>
          <p:cNvSpPr txBox="1"/>
          <p:nvPr/>
        </p:nvSpPr>
        <p:spPr>
          <a:xfrm>
            <a:off x="5640400" y="3746625"/>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2</a:t>
            </a:r>
            <a:r>
              <a:rPr lang="fr" sz="2900">
                <a:solidFill>
                  <a:srgbClr val="FF0000"/>
                </a:solidFill>
              </a:rPr>
              <a:t>7</a:t>
            </a:r>
            <a:r>
              <a:rPr lang="fr" sz="2900">
                <a:solidFill>
                  <a:srgbClr val="0000FF"/>
                </a:solidFill>
              </a:rPr>
              <a:t>5</a:t>
            </a:r>
            <a:endParaRPr sz="2900">
              <a:solidFill>
                <a:srgbClr val="0000FF"/>
              </a:solidFill>
            </a:endParaRPr>
          </a:p>
        </p:txBody>
      </p:sp>
      <p:sp>
        <p:nvSpPr>
          <p:cNvPr id="5152" name="Google Shape;5152;p119"/>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19"/>
          <p:cNvSpPr/>
          <p:nvPr/>
        </p:nvSpPr>
        <p:spPr>
          <a:xfrm>
            <a:off x="135575" y="41198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19"/>
          <p:cNvSpPr/>
          <p:nvPr/>
        </p:nvSpPr>
        <p:spPr>
          <a:xfrm>
            <a:off x="781488"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19"/>
          <p:cNvSpPr/>
          <p:nvPr/>
        </p:nvSpPr>
        <p:spPr>
          <a:xfrm>
            <a:off x="11414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19"/>
          <p:cNvSpPr/>
          <p:nvPr/>
        </p:nvSpPr>
        <p:spPr>
          <a:xfrm>
            <a:off x="161565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19"/>
          <p:cNvSpPr/>
          <p:nvPr/>
        </p:nvSpPr>
        <p:spPr>
          <a:xfrm>
            <a:off x="2085438" y="39337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8" name="Google Shape;5158;p119"/>
          <p:cNvPicPr preferRelativeResize="0"/>
          <p:nvPr/>
        </p:nvPicPr>
        <p:blipFill rotWithShape="1">
          <a:blip r:embed="rId9">
            <a:alphaModFix/>
          </a:blip>
          <a:srcRect t="24493" b="24103"/>
          <a:stretch/>
        </p:blipFill>
        <p:spPr>
          <a:xfrm>
            <a:off x="7854288" y="1736233"/>
            <a:ext cx="1023300" cy="526004"/>
          </a:xfrm>
          <a:prstGeom prst="rect">
            <a:avLst/>
          </a:prstGeom>
          <a:noFill/>
          <a:ln>
            <a:noFill/>
          </a:ln>
        </p:spPr>
      </p:pic>
      <p:pic>
        <p:nvPicPr>
          <p:cNvPr id="5159" name="Google Shape;5159;p119"/>
          <p:cNvPicPr preferRelativeResize="0"/>
          <p:nvPr/>
        </p:nvPicPr>
        <p:blipFill rotWithShape="1">
          <a:blip r:embed="rId10">
            <a:alphaModFix/>
          </a:blip>
          <a:srcRect l="9709" t="7097" r="7584" b="5283"/>
          <a:stretch/>
        </p:blipFill>
        <p:spPr>
          <a:xfrm>
            <a:off x="7726925" y="601117"/>
            <a:ext cx="809101" cy="428596"/>
          </a:xfrm>
          <a:prstGeom prst="rect">
            <a:avLst/>
          </a:prstGeom>
          <a:noFill/>
          <a:ln>
            <a:noFill/>
          </a:ln>
        </p:spPr>
      </p:pic>
      <p:sp>
        <p:nvSpPr>
          <p:cNvPr id="5160" name="Google Shape;5160;p119"/>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161" name="Google Shape;5161;p11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162" name="Google Shape;5162;p11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1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1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1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1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19"/>
          <p:cNvSpPr/>
          <p:nvPr/>
        </p:nvSpPr>
        <p:spPr>
          <a:xfrm>
            <a:off x="135588" y="46212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19"/>
          <p:cNvSpPr/>
          <p:nvPr/>
        </p:nvSpPr>
        <p:spPr>
          <a:xfrm>
            <a:off x="986988"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19"/>
          <p:cNvSpPr/>
          <p:nvPr/>
        </p:nvSpPr>
        <p:spPr>
          <a:xfrm>
            <a:off x="1478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19"/>
          <p:cNvSpPr/>
          <p:nvPr/>
        </p:nvSpPr>
        <p:spPr>
          <a:xfrm>
            <a:off x="17957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19"/>
          <p:cNvSpPr/>
          <p:nvPr/>
        </p:nvSpPr>
        <p:spPr>
          <a:xfrm>
            <a:off x="126676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19"/>
          <p:cNvSpPr/>
          <p:nvPr/>
        </p:nvSpPr>
        <p:spPr>
          <a:xfrm>
            <a:off x="2039900" y="42348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19"/>
          <p:cNvSpPr/>
          <p:nvPr/>
        </p:nvSpPr>
        <p:spPr>
          <a:xfrm>
            <a:off x="2400675"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19"/>
          <p:cNvSpPr/>
          <p:nvPr/>
        </p:nvSpPr>
        <p:spPr>
          <a:xfrm>
            <a:off x="2083150" y="3632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19"/>
          <p:cNvSpPr/>
          <p:nvPr/>
        </p:nvSpPr>
        <p:spPr>
          <a:xfrm>
            <a:off x="2400675" y="3632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76" name="Google Shape;5176;p119"/>
          <p:cNvPicPr preferRelativeResize="0"/>
          <p:nvPr/>
        </p:nvPicPr>
        <p:blipFill>
          <a:blip r:embed="rId7">
            <a:alphaModFix/>
          </a:blip>
          <a:stretch>
            <a:fillRect/>
          </a:stretch>
        </p:blipFill>
        <p:spPr>
          <a:xfrm>
            <a:off x="6378342" y="706498"/>
            <a:ext cx="902933" cy="507900"/>
          </a:xfrm>
          <a:prstGeom prst="rect">
            <a:avLst/>
          </a:prstGeom>
          <a:noFill/>
          <a:ln>
            <a:noFill/>
          </a:ln>
        </p:spPr>
      </p:pic>
      <p:pic>
        <p:nvPicPr>
          <p:cNvPr id="5177" name="Google Shape;5177;p119"/>
          <p:cNvPicPr preferRelativeResize="0"/>
          <p:nvPr/>
        </p:nvPicPr>
        <p:blipFill>
          <a:blip r:embed="rId7">
            <a:alphaModFix/>
          </a:blip>
          <a:stretch>
            <a:fillRect/>
          </a:stretch>
        </p:blipFill>
        <p:spPr>
          <a:xfrm>
            <a:off x="6530742" y="858898"/>
            <a:ext cx="902933" cy="507900"/>
          </a:xfrm>
          <a:prstGeom prst="rect">
            <a:avLst/>
          </a:prstGeom>
          <a:noFill/>
          <a:ln>
            <a:noFill/>
          </a:ln>
        </p:spPr>
      </p:pic>
      <p:pic>
        <p:nvPicPr>
          <p:cNvPr id="5178" name="Google Shape;5178;p119"/>
          <p:cNvPicPr preferRelativeResize="0"/>
          <p:nvPr/>
        </p:nvPicPr>
        <p:blipFill>
          <a:blip r:embed="rId7">
            <a:alphaModFix/>
          </a:blip>
          <a:stretch>
            <a:fillRect/>
          </a:stretch>
        </p:blipFill>
        <p:spPr>
          <a:xfrm>
            <a:off x="6683142" y="1011298"/>
            <a:ext cx="902933" cy="507900"/>
          </a:xfrm>
          <a:prstGeom prst="rect">
            <a:avLst/>
          </a:prstGeom>
          <a:noFill/>
          <a:ln>
            <a:noFill/>
          </a:ln>
        </p:spPr>
      </p:pic>
      <p:pic>
        <p:nvPicPr>
          <p:cNvPr id="5179" name="Google Shape;5179;p119"/>
          <p:cNvPicPr preferRelativeResize="0"/>
          <p:nvPr/>
        </p:nvPicPr>
        <p:blipFill>
          <a:blip r:embed="rId7">
            <a:alphaModFix/>
          </a:blip>
          <a:stretch>
            <a:fillRect/>
          </a:stretch>
        </p:blipFill>
        <p:spPr>
          <a:xfrm>
            <a:off x="6835542" y="1163698"/>
            <a:ext cx="902933" cy="507900"/>
          </a:xfrm>
          <a:prstGeom prst="rect">
            <a:avLst/>
          </a:prstGeom>
          <a:noFill/>
          <a:ln>
            <a:noFill/>
          </a:ln>
        </p:spPr>
      </p:pic>
      <p:pic>
        <p:nvPicPr>
          <p:cNvPr id="5180" name="Google Shape;5180;p119"/>
          <p:cNvPicPr preferRelativeResize="0"/>
          <p:nvPr/>
        </p:nvPicPr>
        <p:blipFill>
          <a:blip r:embed="rId7">
            <a:alphaModFix/>
          </a:blip>
          <a:stretch>
            <a:fillRect/>
          </a:stretch>
        </p:blipFill>
        <p:spPr>
          <a:xfrm>
            <a:off x="6987942" y="1316098"/>
            <a:ext cx="902933" cy="5079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184"/>
        <p:cNvGrpSpPr/>
        <p:nvPr/>
      </p:nvGrpSpPr>
      <p:grpSpPr>
        <a:xfrm>
          <a:off x="0" y="0"/>
          <a:ext cx="0" cy="0"/>
          <a:chOff x="0" y="0"/>
          <a:chExt cx="0" cy="0"/>
        </a:xfrm>
      </p:grpSpPr>
      <p:pic>
        <p:nvPicPr>
          <p:cNvPr id="5185" name="Google Shape;5185;p12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186" name="Google Shape;5186;p12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187" name="Google Shape;5187;p120"/>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188" name="Google Shape;5188;p120"/>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89" name="Google Shape;5189;p120"/>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190" name="Google Shape;5190;p120"/>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191" name="Google Shape;5191;p12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20"/>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193" name="Google Shape;5193;p12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194" name="Google Shape;5194;p12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195" name="Google Shape;5195;p12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196" name="Google Shape;5196;p12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97" name="Google Shape;5197;p12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198" name="Google Shape;5198;p12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199" name="Google Shape;5199;p120"/>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200" name="Google Shape;5200;p120"/>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201" name="Google Shape;5201;p120"/>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202" name="Google Shape;5202;p12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203" name="Google Shape;5203;p12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2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205" name="Google Shape;5205;p12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06" name="Google Shape;5206;p12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207" name="Google Shape;5207;p12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208" name="Google Shape;5208;p12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2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210" name="Google Shape;5210;p12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211" name="Google Shape;5211;p120"/>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4</a:t>
            </a:r>
            <a:endParaRPr/>
          </a:p>
        </p:txBody>
      </p:sp>
      <p:sp>
        <p:nvSpPr>
          <p:cNvPr id="5212" name="Google Shape;5212;p120"/>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1308</a:t>
            </a:r>
            <a:endParaRPr sz="2400" b="1"/>
          </a:p>
        </p:txBody>
      </p:sp>
      <p:sp>
        <p:nvSpPr>
          <p:cNvPr id="5213" name="Google Shape;5213;p120"/>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214" name="Google Shape;5214;p120"/>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20"/>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6" name="Google Shape;5216;p120"/>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217" name="Google Shape;5217;p120"/>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218" name="Google Shape;5218;p120"/>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219" name="Google Shape;5219;p120"/>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220" name="Google Shape;5220;p120"/>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21" name="Google Shape;5221;p120"/>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222" name="Google Shape;5222;p120"/>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226"/>
        <p:cNvGrpSpPr/>
        <p:nvPr/>
      </p:nvGrpSpPr>
      <p:grpSpPr>
        <a:xfrm>
          <a:off x="0" y="0"/>
          <a:ext cx="0" cy="0"/>
          <a:chOff x="0" y="0"/>
          <a:chExt cx="0" cy="0"/>
        </a:xfrm>
      </p:grpSpPr>
      <p:pic>
        <p:nvPicPr>
          <p:cNvPr id="5227" name="Google Shape;5227;p121"/>
          <p:cNvPicPr preferRelativeResize="0"/>
          <p:nvPr/>
        </p:nvPicPr>
        <p:blipFill>
          <a:blip r:embed="rId3">
            <a:alphaModFix/>
          </a:blip>
          <a:stretch>
            <a:fillRect/>
          </a:stretch>
        </p:blipFill>
        <p:spPr>
          <a:xfrm>
            <a:off x="4543620" y="0"/>
            <a:ext cx="4572000" cy="5143500"/>
          </a:xfrm>
          <a:prstGeom prst="rect">
            <a:avLst/>
          </a:prstGeom>
          <a:noFill/>
          <a:ln>
            <a:noFill/>
          </a:ln>
        </p:spPr>
      </p:pic>
      <p:sp>
        <p:nvSpPr>
          <p:cNvPr id="5228" name="Google Shape;5228;p121"/>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229" name="Google Shape;5229;p121"/>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30" name="Google Shape;5230;p121"/>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231" name="Google Shape;5231;p121"/>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8</a:t>
            </a:r>
            <a:endParaRPr sz="2100">
              <a:solidFill>
                <a:srgbClr val="0000FF"/>
              </a:solidFill>
            </a:endParaRPr>
          </a:p>
        </p:txBody>
      </p:sp>
      <p:sp>
        <p:nvSpPr>
          <p:cNvPr id="5232" name="Google Shape;5232;p12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21"/>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 trois-cent-huit </a:t>
            </a:r>
            <a:endParaRPr sz="2100">
              <a:solidFill>
                <a:srgbClr val="FF0000"/>
              </a:solidFill>
              <a:latin typeface="Grand Hotel"/>
              <a:ea typeface="Grand Hotel"/>
              <a:cs typeface="Grand Hotel"/>
              <a:sym typeface="Grand Hotel"/>
            </a:endParaRPr>
          </a:p>
        </p:txBody>
      </p:sp>
      <p:sp>
        <p:nvSpPr>
          <p:cNvPr id="5234" name="Google Shape;5234;p12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235" name="Google Shape;5235;p12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236" name="Google Shape;5236;p12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237" name="Google Shape;5237;p12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38" name="Google Shape;5238;p12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239" name="Google Shape;5239;p121"/>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1300</a:t>
            </a:r>
            <a:endParaRPr/>
          </a:p>
        </p:txBody>
      </p:sp>
      <p:sp>
        <p:nvSpPr>
          <p:cNvPr id="5240" name="Google Shape;5240;p12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1310</a:t>
            </a:r>
            <a:endParaRPr/>
          </a:p>
        </p:txBody>
      </p:sp>
      <p:sp>
        <p:nvSpPr>
          <p:cNvPr id="5241" name="Google Shape;5241;p121"/>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1408</a:t>
            </a:r>
            <a:endParaRPr sz="2100">
              <a:solidFill>
                <a:srgbClr val="0000FF"/>
              </a:solidFill>
            </a:endParaRPr>
          </a:p>
        </p:txBody>
      </p:sp>
      <p:sp>
        <p:nvSpPr>
          <p:cNvPr id="5242" name="Google Shape;5242;p121"/>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93C47D"/>
                </a:solidFill>
              </a:rPr>
              <a:t>2</a:t>
            </a:r>
            <a:r>
              <a:rPr lang="fr" sz="2100">
                <a:solidFill>
                  <a:srgbClr val="FF0000"/>
                </a:solidFill>
              </a:rPr>
              <a:t>0</a:t>
            </a:r>
            <a:r>
              <a:rPr lang="fr" sz="2100">
                <a:solidFill>
                  <a:srgbClr val="0000FF"/>
                </a:solidFill>
              </a:rPr>
              <a:t>8</a:t>
            </a:r>
            <a:endParaRPr sz="2100">
              <a:solidFill>
                <a:srgbClr val="0000FF"/>
              </a:solidFill>
            </a:endParaRPr>
          </a:p>
        </p:txBody>
      </p:sp>
      <p:sp>
        <p:nvSpPr>
          <p:cNvPr id="5243" name="Google Shape;5243;p12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244" name="Google Shape;5244;p12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245" name="Google Shape;5245;p12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2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247" name="Google Shape;5247;p12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2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249" name="Google Shape;5249;p121"/>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300+ </a:t>
            </a:r>
            <a:r>
              <a:rPr lang="fr" sz="2900">
                <a:solidFill>
                  <a:srgbClr val="0000FF"/>
                </a:solidFill>
              </a:rPr>
              <a:t>8</a:t>
            </a:r>
            <a:endParaRPr sz="2900">
              <a:solidFill>
                <a:srgbClr val="0000FF"/>
              </a:solidFill>
            </a:endParaRPr>
          </a:p>
        </p:txBody>
      </p:sp>
      <p:sp>
        <p:nvSpPr>
          <p:cNvPr id="5250" name="Google Shape;5250;p121"/>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4</a:t>
            </a:r>
            <a:endParaRPr/>
          </a:p>
        </p:txBody>
      </p:sp>
      <p:sp>
        <p:nvSpPr>
          <p:cNvPr id="5251" name="Google Shape;5251;p121"/>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1308</a:t>
            </a:r>
            <a:endParaRPr sz="2400" b="1"/>
          </a:p>
        </p:txBody>
      </p:sp>
      <p:sp>
        <p:nvSpPr>
          <p:cNvPr id="5252" name="Google Shape;5252;p121"/>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253" name="Google Shape;5253;p121"/>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21"/>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55" name="Google Shape;5255;p121"/>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256" name="Google Shape;5256;p121"/>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257" name="Google Shape;5257;p121"/>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0</a:t>
            </a:r>
            <a:endParaRPr sz="2100">
              <a:solidFill>
                <a:srgbClr val="FF0000"/>
              </a:solidFill>
            </a:endParaRPr>
          </a:p>
        </p:txBody>
      </p:sp>
      <p:sp>
        <p:nvSpPr>
          <p:cNvPr id="5258" name="Google Shape;5258;p121"/>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3</a:t>
            </a:r>
            <a:endParaRPr sz="2100">
              <a:solidFill>
                <a:srgbClr val="6AA84F"/>
              </a:solidFill>
            </a:endParaRPr>
          </a:p>
        </p:txBody>
      </p:sp>
      <p:sp>
        <p:nvSpPr>
          <p:cNvPr id="5259" name="Google Shape;5259;p121"/>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60" name="Google Shape;5260;p121"/>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261" name="Google Shape;5261;p121"/>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M</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5262" name="Google Shape;5262;p121"/>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263" name="Google Shape;5263;p121"/>
          <p:cNvPicPr preferRelativeResize="0"/>
          <p:nvPr/>
        </p:nvPicPr>
        <p:blipFill>
          <a:blip r:embed="rId6">
            <a:alphaModFix/>
          </a:blip>
          <a:stretch>
            <a:fillRect/>
          </a:stretch>
        </p:blipFill>
        <p:spPr>
          <a:xfrm>
            <a:off x="7934942" y="376598"/>
            <a:ext cx="902933" cy="507900"/>
          </a:xfrm>
          <a:prstGeom prst="rect">
            <a:avLst/>
          </a:prstGeom>
          <a:noFill/>
          <a:ln>
            <a:noFill/>
          </a:ln>
        </p:spPr>
      </p:pic>
      <p:pic>
        <p:nvPicPr>
          <p:cNvPr id="5264" name="Google Shape;5264;p121"/>
          <p:cNvPicPr preferRelativeResize="0"/>
          <p:nvPr/>
        </p:nvPicPr>
        <p:blipFill>
          <a:blip r:embed="rId7">
            <a:alphaModFix/>
          </a:blip>
          <a:stretch>
            <a:fillRect/>
          </a:stretch>
        </p:blipFill>
        <p:spPr>
          <a:xfrm>
            <a:off x="7305325" y="1732788"/>
            <a:ext cx="510600" cy="510600"/>
          </a:xfrm>
          <a:prstGeom prst="rect">
            <a:avLst/>
          </a:prstGeom>
          <a:noFill/>
          <a:ln>
            <a:noFill/>
          </a:ln>
        </p:spPr>
      </p:pic>
      <p:pic>
        <p:nvPicPr>
          <p:cNvPr id="5265" name="Google Shape;5265;p121"/>
          <p:cNvPicPr preferRelativeResize="0"/>
          <p:nvPr/>
        </p:nvPicPr>
        <p:blipFill>
          <a:blip r:embed="rId8">
            <a:alphaModFix/>
          </a:blip>
          <a:stretch>
            <a:fillRect/>
          </a:stretch>
        </p:blipFill>
        <p:spPr>
          <a:xfrm>
            <a:off x="8478925" y="1732807"/>
            <a:ext cx="510600" cy="578367"/>
          </a:xfrm>
          <a:prstGeom prst="rect">
            <a:avLst/>
          </a:prstGeom>
          <a:noFill/>
          <a:ln>
            <a:noFill/>
          </a:ln>
        </p:spPr>
      </p:pic>
      <p:sp>
        <p:nvSpPr>
          <p:cNvPr id="5266" name="Google Shape;5266;p121"/>
          <p:cNvSpPr txBox="1"/>
          <p:nvPr/>
        </p:nvSpPr>
        <p:spPr>
          <a:xfrm>
            <a:off x="7305325" y="3818075"/>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3</a:t>
            </a:r>
            <a:r>
              <a:rPr lang="fr" sz="2900">
                <a:solidFill>
                  <a:srgbClr val="FF0000"/>
                </a:solidFill>
              </a:rPr>
              <a:t>0</a:t>
            </a:r>
            <a:r>
              <a:rPr lang="fr" sz="2900">
                <a:solidFill>
                  <a:srgbClr val="0000FF"/>
                </a:solidFill>
              </a:rPr>
              <a:t>8</a:t>
            </a:r>
            <a:endParaRPr sz="2900">
              <a:solidFill>
                <a:srgbClr val="0000FF"/>
              </a:solidFill>
            </a:endParaRPr>
          </a:p>
        </p:txBody>
      </p:sp>
      <p:sp>
        <p:nvSpPr>
          <p:cNvPr id="5267" name="Google Shape;5267;p121"/>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21"/>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21"/>
          <p:cNvSpPr/>
          <p:nvPr/>
        </p:nvSpPr>
        <p:spPr>
          <a:xfrm>
            <a:off x="437738" y="41226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21"/>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21"/>
          <p:cNvSpPr/>
          <p:nvPr/>
        </p:nvSpPr>
        <p:spPr>
          <a:xfrm>
            <a:off x="16971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72" name="Google Shape;5272;p121"/>
          <p:cNvPicPr preferRelativeResize="0"/>
          <p:nvPr/>
        </p:nvPicPr>
        <p:blipFill>
          <a:blip r:embed="rId9">
            <a:alphaModFix/>
          </a:blip>
          <a:stretch>
            <a:fillRect/>
          </a:stretch>
        </p:blipFill>
        <p:spPr>
          <a:xfrm>
            <a:off x="7734200" y="1073587"/>
            <a:ext cx="951368" cy="594600"/>
          </a:xfrm>
          <a:prstGeom prst="rect">
            <a:avLst/>
          </a:prstGeom>
          <a:noFill/>
          <a:ln>
            <a:noFill/>
          </a:ln>
        </p:spPr>
      </p:pic>
      <p:pic>
        <p:nvPicPr>
          <p:cNvPr id="5273" name="Google Shape;5273;p121"/>
          <p:cNvPicPr preferRelativeResize="0"/>
          <p:nvPr/>
        </p:nvPicPr>
        <p:blipFill rotWithShape="1">
          <a:blip r:embed="rId10">
            <a:alphaModFix/>
          </a:blip>
          <a:srcRect t="24493" b="24103"/>
          <a:stretch/>
        </p:blipFill>
        <p:spPr>
          <a:xfrm>
            <a:off x="6091763" y="1704883"/>
            <a:ext cx="1023300" cy="526004"/>
          </a:xfrm>
          <a:prstGeom prst="rect">
            <a:avLst/>
          </a:prstGeom>
          <a:noFill/>
          <a:ln>
            <a:noFill/>
          </a:ln>
        </p:spPr>
      </p:pic>
      <p:sp>
        <p:nvSpPr>
          <p:cNvPr id="5274" name="Google Shape;5274;p121"/>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275" name="Google Shape;5275;p12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276" name="Google Shape;5276;p12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2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2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2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2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21"/>
          <p:cNvSpPr/>
          <p:nvPr/>
        </p:nvSpPr>
        <p:spPr>
          <a:xfrm>
            <a:off x="368100" y="45713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21"/>
          <p:cNvSpPr/>
          <p:nvPr/>
        </p:nvSpPr>
        <p:spPr>
          <a:xfrm>
            <a:off x="1037513" y="4313088"/>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21"/>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21"/>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21"/>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21"/>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21"/>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8" name="Google Shape;5288;p121"/>
          <p:cNvPicPr preferRelativeResize="0"/>
          <p:nvPr/>
        </p:nvPicPr>
        <p:blipFill>
          <a:blip r:embed="rId6">
            <a:alphaModFix/>
          </a:blip>
          <a:stretch>
            <a:fillRect/>
          </a:stretch>
        </p:blipFill>
        <p:spPr>
          <a:xfrm>
            <a:off x="5972154" y="554098"/>
            <a:ext cx="902933" cy="507900"/>
          </a:xfrm>
          <a:prstGeom prst="rect">
            <a:avLst/>
          </a:prstGeom>
          <a:noFill/>
          <a:ln>
            <a:noFill/>
          </a:ln>
        </p:spPr>
      </p:pic>
      <p:pic>
        <p:nvPicPr>
          <p:cNvPr id="5289" name="Google Shape;5289;p121"/>
          <p:cNvPicPr preferRelativeResize="0"/>
          <p:nvPr/>
        </p:nvPicPr>
        <p:blipFill>
          <a:blip r:embed="rId6">
            <a:alphaModFix/>
          </a:blip>
          <a:stretch>
            <a:fillRect/>
          </a:stretch>
        </p:blipFill>
        <p:spPr>
          <a:xfrm>
            <a:off x="6832267" y="338573"/>
            <a:ext cx="902933" cy="507900"/>
          </a:xfrm>
          <a:prstGeom prst="rect">
            <a:avLst/>
          </a:prstGeom>
          <a:noFill/>
          <a:ln>
            <a:noFill/>
          </a:ln>
        </p:spPr>
      </p:pic>
      <p:pic>
        <p:nvPicPr>
          <p:cNvPr id="5290" name="Google Shape;5290;p121"/>
          <p:cNvPicPr preferRelativeResize="0"/>
          <p:nvPr/>
        </p:nvPicPr>
        <p:blipFill>
          <a:blip r:embed="rId6">
            <a:alphaModFix/>
          </a:blip>
          <a:stretch>
            <a:fillRect/>
          </a:stretch>
        </p:blipFill>
        <p:spPr>
          <a:xfrm>
            <a:off x="5972154" y="1129485"/>
            <a:ext cx="902933" cy="507900"/>
          </a:xfrm>
          <a:prstGeom prst="rect">
            <a:avLst/>
          </a:prstGeom>
          <a:noFill/>
          <a:ln>
            <a:noFill/>
          </a:ln>
        </p:spPr>
      </p:pic>
      <p:pic>
        <p:nvPicPr>
          <p:cNvPr id="5291" name="Google Shape;5291;p121"/>
          <p:cNvPicPr preferRelativeResize="0"/>
          <p:nvPr/>
        </p:nvPicPr>
        <p:blipFill>
          <a:blip r:embed="rId6">
            <a:alphaModFix/>
          </a:blip>
          <a:stretch>
            <a:fillRect/>
          </a:stretch>
        </p:blipFill>
        <p:spPr>
          <a:xfrm>
            <a:off x="6832267" y="944298"/>
            <a:ext cx="902933" cy="507900"/>
          </a:xfrm>
          <a:prstGeom prst="rect">
            <a:avLst/>
          </a:prstGeom>
          <a:noFill/>
          <a:ln>
            <a:noFill/>
          </a:ln>
        </p:spPr>
      </p:pic>
      <p:pic>
        <p:nvPicPr>
          <p:cNvPr id="5292" name="Google Shape;5292;p121"/>
          <p:cNvPicPr preferRelativeResize="0"/>
          <p:nvPr/>
        </p:nvPicPr>
        <p:blipFill>
          <a:blip r:embed="rId6">
            <a:alphaModFix/>
          </a:blip>
          <a:stretch>
            <a:fillRect/>
          </a:stretch>
        </p:blipFill>
        <p:spPr>
          <a:xfrm>
            <a:off x="7758417" y="1637373"/>
            <a:ext cx="902933" cy="50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95" name="Google Shape;395;p23"/>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396" name="Google Shape;396;p2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97" name="Google Shape;397;p23"/>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9" name="Google Shape;399;p23"/>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400" name="Google Shape;400;p23"/>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401" name="Google Shape;401;p23"/>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02" name="Google Shape;402;p23"/>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03" name="Google Shape;403;p2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txBox="1"/>
          <p:nvPr/>
        </p:nvSpPr>
        <p:spPr>
          <a:xfrm>
            <a:off x="140575" y="177835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vingt-deux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05" name="Google Shape;405;p2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06" name="Google Shape;406;p23"/>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7" name="Google Shape;407;p23"/>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8" name="Google Shape;408;p2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 name="Google Shape;409;p2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10" name="Google Shape;410;p23"/>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411" name="Google Shape;411;p23"/>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412" name="Google Shape;412;p23"/>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413" name="Google Shape;413;p23"/>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414" name="Google Shape;414;p2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15" name="Google Shape;415;p2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17" name="Google Shape;417;p2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8" name="Google Shape;418;p2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19" name="Google Shape;419;p2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20" name="Google Shape;420;p2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422" name="Google Shape;422;p23"/>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endParaRPr sz="2900">
              <a:solidFill>
                <a:srgbClr val="FF0000"/>
              </a:solidFill>
            </a:endParaRPr>
          </a:p>
        </p:txBody>
      </p:sp>
      <p:sp>
        <p:nvSpPr>
          <p:cNvPr id="423" name="Google Shape;423;p23"/>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endParaRPr sz="2900">
              <a:solidFill>
                <a:srgbClr val="0000FF"/>
              </a:solidFill>
            </a:endParaRPr>
          </a:p>
        </p:txBody>
      </p:sp>
      <p:sp>
        <p:nvSpPr>
          <p:cNvPr id="424" name="Google Shape;424;p23"/>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3</a:t>
            </a:r>
            <a:endParaRPr sz="2900">
              <a:solidFill>
                <a:srgbClr val="0000FF"/>
              </a:solidFill>
            </a:endParaRPr>
          </a:p>
        </p:txBody>
      </p:sp>
      <p:sp>
        <p:nvSpPr>
          <p:cNvPr id="425" name="Google Shape;425;p23"/>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1</a:t>
            </a:r>
            <a:endParaRPr sz="2900">
              <a:solidFill>
                <a:srgbClr val="0000FF"/>
              </a:solidFill>
            </a:endParaRPr>
          </a:p>
        </p:txBody>
      </p:sp>
      <p:sp>
        <p:nvSpPr>
          <p:cNvPr id="426" name="Google Shape;426;p23"/>
          <p:cNvSpPr txBox="1"/>
          <p:nvPr/>
        </p:nvSpPr>
        <p:spPr>
          <a:xfrm>
            <a:off x="4060300" y="3925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2</a:t>
            </a:r>
            <a:endParaRPr sz="2900">
              <a:solidFill>
                <a:srgbClr val="0000FF"/>
              </a:solidFill>
            </a:endParaRPr>
          </a:p>
        </p:txBody>
      </p:sp>
      <p:sp>
        <p:nvSpPr>
          <p:cNvPr id="427" name="Google Shape;427;p23"/>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0</a:t>
            </a:r>
            <a:r>
              <a:rPr lang="fr" sz="2900">
                <a:solidFill>
                  <a:srgbClr val="FF0000"/>
                </a:solidFill>
              </a:rPr>
              <a:t> </a:t>
            </a:r>
            <a:r>
              <a:rPr lang="fr" sz="2900"/>
              <a:t>&lt; </a:t>
            </a:r>
            <a:r>
              <a:rPr lang="fr" sz="2900">
                <a:solidFill>
                  <a:srgbClr val="FF0000"/>
                </a:solidFill>
              </a:rPr>
              <a:t> 2</a:t>
            </a:r>
            <a:r>
              <a:rPr lang="fr" sz="2900">
                <a:solidFill>
                  <a:srgbClr val="0000FF"/>
                </a:solidFill>
              </a:rPr>
              <a:t>2</a:t>
            </a:r>
            <a:endParaRPr sz="2900">
              <a:solidFill>
                <a:srgbClr val="0000FF"/>
              </a:solidFill>
            </a:endParaRPr>
          </a:p>
        </p:txBody>
      </p:sp>
      <p:sp>
        <p:nvSpPr>
          <p:cNvPr id="428" name="Google Shape;428;p23"/>
          <p:cNvSpPr/>
          <p:nvPr/>
        </p:nvSpPr>
        <p:spPr>
          <a:xfrm>
            <a:off x="310363"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3</a:t>
            </a:r>
            <a:endParaRPr/>
          </a:p>
        </p:txBody>
      </p:sp>
      <p:sp>
        <p:nvSpPr>
          <p:cNvPr id="432" name="Google Shape;432;p23"/>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433" name="Google Shape;433;p23"/>
          <p:cNvSpPr/>
          <p:nvPr/>
        </p:nvSpPr>
        <p:spPr>
          <a:xfrm>
            <a:off x="14057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4" name="Google Shape;434;p23"/>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435" name="Google Shape;435;p23"/>
          <p:cNvPicPr preferRelativeResize="0"/>
          <p:nvPr/>
        </p:nvPicPr>
        <p:blipFill>
          <a:blip r:embed="rId8">
            <a:alphaModFix/>
          </a:blip>
          <a:stretch>
            <a:fillRect/>
          </a:stretch>
        </p:blipFill>
        <p:spPr>
          <a:xfrm>
            <a:off x="6548598" y="821601"/>
            <a:ext cx="1002352" cy="526000"/>
          </a:xfrm>
          <a:prstGeom prst="rect">
            <a:avLst/>
          </a:prstGeom>
          <a:noFill/>
          <a:ln>
            <a:noFill/>
          </a:ln>
        </p:spPr>
      </p:pic>
      <p:sp>
        <p:nvSpPr>
          <p:cNvPr id="436" name="Google Shape;436;p2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437" name="Google Shape;437;p23"/>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22</a:t>
            </a:r>
            <a:endParaRPr sz="2400"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296"/>
        <p:cNvGrpSpPr/>
        <p:nvPr/>
      </p:nvGrpSpPr>
      <p:grpSpPr>
        <a:xfrm>
          <a:off x="0" y="0"/>
          <a:ext cx="0" cy="0"/>
          <a:chOff x="0" y="0"/>
          <a:chExt cx="0" cy="0"/>
        </a:xfrm>
      </p:grpSpPr>
      <p:pic>
        <p:nvPicPr>
          <p:cNvPr id="5297" name="Google Shape;5297;p12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298" name="Google Shape;5298;p12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299" name="Google Shape;5299;p122"/>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300" name="Google Shape;5300;p122"/>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01" name="Google Shape;5301;p122"/>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302" name="Google Shape;5302;p122"/>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303" name="Google Shape;5303;p12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22"/>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305" name="Google Shape;5305;p12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306" name="Google Shape;5306;p12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307" name="Google Shape;5307;p12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308" name="Google Shape;5308;p12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09" name="Google Shape;5309;p12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310" name="Google Shape;5310;p12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1510</a:t>
            </a:r>
            <a:endParaRPr/>
          </a:p>
        </p:txBody>
      </p:sp>
      <p:sp>
        <p:nvSpPr>
          <p:cNvPr id="5311" name="Google Shape;5311;p122"/>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1520</a:t>
            </a:r>
            <a:endParaRPr/>
          </a:p>
        </p:txBody>
      </p:sp>
      <p:sp>
        <p:nvSpPr>
          <p:cNvPr id="5312" name="Google Shape;5312;p122"/>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313" name="Google Shape;5313;p122"/>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314" name="Google Shape;5314;p12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315" name="Google Shape;5315;p12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2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317" name="Google Shape;5317;p12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8" name="Google Shape;5318;p12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319" name="Google Shape;5319;p12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320" name="Google Shape;5320;p12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2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322" name="Google Shape;5322;p12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323" name="Google Shape;5323;p122"/>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5</a:t>
            </a:r>
            <a:endParaRPr/>
          </a:p>
        </p:txBody>
      </p:sp>
      <p:sp>
        <p:nvSpPr>
          <p:cNvPr id="5324" name="Google Shape;5324;p122"/>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1519</a:t>
            </a:r>
            <a:endParaRPr sz="2400" b="1"/>
          </a:p>
        </p:txBody>
      </p:sp>
      <p:sp>
        <p:nvSpPr>
          <p:cNvPr id="5325" name="Google Shape;5325;p122"/>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326" name="Google Shape;5326;p122"/>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22"/>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8" name="Google Shape;5328;p122"/>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329" name="Google Shape;5329;p122"/>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330" name="Google Shape;5330;p122"/>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331" name="Google Shape;5331;p122"/>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332" name="Google Shape;5332;p122"/>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33" name="Google Shape;5333;p122"/>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334" name="Google Shape;5334;p122"/>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338"/>
        <p:cNvGrpSpPr/>
        <p:nvPr/>
      </p:nvGrpSpPr>
      <p:grpSpPr>
        <a:xfrm>
          <a:off x="0" y="0"/>
          <a:ext cx="0" cy="0"/>
          <a:chOff x="0" y="0"/>
          <a:chExt cx="0" cy="0"/>
        </a:xfrm>
      </p:grpSpPr>
      <p:pic>
        <p:nvPicPr>
          <p:cNvPr id="5339" name="Google Shape;5339;p12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340" name="Google Shape;5340;p12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341" name="Google Shape;5341;p123"/>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342" name="Google Shape;5342;p123"/>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43" name="Google Shape;5343;p123"/>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344" name="Google Shape;5344;p123"/>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9</a:t>
            </a:r>
            <a:endParaRPr sz="2100">
              <a:solidFill>
                <a:srgbClr val="0000FF"/>
              </a:solidFill>
            </a:endParaRPr>
          </a:p>
        </p:txBody>
      </p:sp>
      <p:sp>
        <p:nvSpPr>
          <p:cNvPr id="5345" name="Google Shape;5345;p12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23"/>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 cinq cent dix-neuf</a:t>
            </a:r>
            <a:endParaRPr sz="2100">
              <a:solidFill>
                <a:srgbClr val="FF0000"/>
              </a:solidFill>
              <a:latin typeface="Grand Hotel"/>
              <a:ea typeface="Grand Hotel"/>
              <a:cs typeface="Grand Hotel"/>
              <a:sym typeface="Grand Hotel"/>
            </a:endParaRPr>
          </a:p>
        </p:txBody>
      </p:sp>
      <p:sp>
        <p:nvSpPr>
          <p:cNvPr id="5347" name="Google Shape;5347;p12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348" name="Google Shape;5348;p12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349" name="Google Shape;5349;p12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350" name="Google Shape;5350;p12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51" name="Google Shape;5351;p12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352" name="Google Shape;5352;p123"/>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1519</a:t>
            </a:r>
            <a:endParaRPr/>
          </a:p>
        </p:txBody>
      </p:sp>
      <p:sp>
        <p:nvSpPr>
          <p:cNvPr id="5353" name="Google Shape;5353;p12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1520</a:t>
            </a:r>
            <a:endParaRPr/>
          </a:p>
        </p:txBody>
      </p:sp>
      <p:sp>
        <p:nvSpPr>
          <p:cNvPr id="5354" name="Google Shape;5354;p123"/>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1619</a:t>
            </a:r>
            <a:endParaRPr sz="2100">
              <a:solidFill>
                <a:srgbClr val="0000FF"/>
              </a:solidFill>
            </a:endParaRPr>
          </a:p>
        </p:txBody>
      </p:sp>
      <p:sp>
        <p:nvSpPr>
          <p:cNvPr id="5355" name="Google Shape;5355;p123"/>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1419</a:t>
            </a:r>
            <a:endParaRPr sz="2100">
              <a:solidFill>
                <a:srgbClr val="0000FF"/>
              </a:solidFill>
            </a:endParaRPr>
          </a:p>
        </p:txBody>
      </p:sp>
      <p:sp>
        <p:nvSpPr>
          <p:cNvPr id="5356" name="Google Shape;5356;p12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357" name="Google Shape;5357;p12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2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359" name="Google Shape;5359;p12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0" name="Google Shape;5360;p12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361" name="Google Shape;5361;p12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362" name="Google Shape;5362;p12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2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364" name="Google Shape;5364;p12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500</a:t>
            </a:r>
            <a:r>
              <a:rPr lang="fr" sz="2900"/>
              <a:t>+</a:t>
            </a:r>
            <a:r>
              <a:rPr lang="fr" sz="2900">
                <a:solidFill>
                  <a:srgbClr val="FF0000"/>
                </a:solidFill>
              </a:rPr>
              <a:t>10</a:t>
            </a:r>
            <a:r>
              <a:rPr lang="fr" sz="2900"/>
              <a:t>+</a:t>
            </a:r>
            <a:r>
              <a:rPr lang="fr" sz="2900">
                <a:solidFill>
                  <a:srgbClr val="0000FF"/>
                </a:solidFill>
              </a:rPr>
              <a:t>9</a:t>
            </a:r>
            <a:endParaRPr sz="2900">
              <a:solidFill>
                <a:srgbClr val="0000FF"/>
              </a:solidFill>
            </a:endParaRPr>
          </a:p>
        </p:txBody>
      </p:sp>
      <p:sp>
        <p:nvSpPr>
          <p:cNvPr id="5365" name="Google Shape;5365;p123"/>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5</a:t>
            </a:r>
            <a:endParaRPr/>
          </a:p>
        </p:txBody>
      </p:sp>
      <p:sp>
        <p:nvSpPr>
          <p:cNvPr id="5366" name="Google Shape;5366;p123"/>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1519</a:t>
            </a:r>
            <a:endParaRPr sz="2400" b="1"/>
          </a:p>
        </p:txBody>
      </p:sp>
      <p:sp>
        <p:nvSpPr>
          <p:cNvPr id="5367" name="Google Shape;5367;p123"/>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368" name="Google Shape;5368;p123"/>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23"/>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70" name="Google Shape;5370;p123"/>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371" name="Google Shape;5371;p123"/>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372" name="Google Shape;5372;p123"/>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1</a:t>
            </a:r>
            <a:endParaRPr sz="2100">
              <a:solidFill>
                <a:srgbClr val="FF0000"/>
              </a:solidFill>
            </a:endParaRPr>
          </a:p>
        </p:txBody>
      </p:sp>
      <p:sp>
        <p:nvSpPr>
          <p:cNvPr id="5373" name="Google Shape;5373;p123"/>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5</a:t>
            </a:r>
            <a:endParaRPr sz="2100">
              <a:solidFill>
                <a:srgbClr val="6AA84F"/>
              </a:solidFill>
            </a:endParaRPr>
          </a:p>
        </p:txBody>
      </p:sp>
      <p:sp>
        <p:nvSpPr>
          <p:cNvPr id="5374" name="Google Shape;5374;p123"/>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75" name="Google Shape;5375;p123"/>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376" name="Google Shape;5376;p123"/>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5377" name="Google Shape;5377;p123"/>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378" name="Google Shape;5378;p123"/>
          <p:cNvPicPr preferRelativeResize="0"/>
          <p:nvPr/>
        </p:nvPicPr>
        <p:blipFill>
          <a:blip r:embed="rId7">
            <a:alphaModFix/>
          </a:blip>
          <a:stretch>
            <a:fillRect/>
          </a:stretch>
        </p:blipFill>
        <p:spPr>
          <a:xfrm>
            <a:off x="6225942" y="561398"/>
            <a:ext cx="902933" cy="507900"/>
          </a:xfrm>
          <a:prstGeom prst="rect">
            <a:avLst/>
          </a:prstGeom>
          <a:noFill/>
          <a:ln>
            <a:noFill/>
          </a:ln>
        </p:spPr>
      </p:pic>
      <p:pic>
        <p:nvPicPr>
          <p:cNvPr id="5379" name="Google Shape;5379;p123"/>
          <p:cNvPicPr preferRelativeResize="0"/>
          <p:nvPr/>
        </p:nvPicPr>
        <p:blipFill>
          <a:blip r:embed="rId8">
            <a:alphaModFix/>
          </a:blip>
          <a:stretch>
            <a:fillRect/>
          </a:stretch>
        </p:blipFill>
        <p:spPr>
          <a:xfrm>
            <a:off x="7890875" y="1849695"/>
            <a:ext cx="510600" cy="578367"/>
          </a:xfrm>
          <a:prstGeom prst="rect">
            <a:avLst/>
          </a:prstGeom>
          <a:noFill/>
          <a:ln>
            <a:noFill/>
          </a:ln>
        </p:spPr>
      </p:pic>
      <p:sp>
        <p:nvSpPr>
          <p:cNvPr id="5380" name="Google Shape;5380;p123"/>
          <p:cNvSpPr txBox="1"/>
          <p:nvPr/>
        </p:nvSpPr>
        <p:spPr>
          <a:xfrm>
            <a:off x="7685175" y="3818075"/>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5</a:t>
            </a:r>
            <a:r>
              <a:rPr lang="fr" sz="2900">
                <a:solidFill>
                  <a:srgbClr val="FF0000"/>
                </a:solidFill>
              </a:rPr>
              <a:t>1</a:t>
            </a:r>
            <a:r>
              <a:rPr lang="fr" sz="2900">
                <a:solidFill>
                  <a:srgbClr val="0000FF"/>
                </a:solidFill>
              </a:rPr>
              <a:t>9</a:t>
            </a:r>
            <a:endParaRPr sz="2900">
              <a:solidFill>
                <a:srgbClr val="0000FF"/>
              </a:solidFill>
            </a:endParaRPr>
          </a:p>
        </p:txBody>
      </p:sp>
      <p:sp>
        <p:nvSpPr>
          <p:cNvPr id="5381" name="Google Shape;5381;p123"/>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23"/>
          <p:cNvSpPr/>
          <p:nvPr/>
        </p:nvSpPr>
        <p:spPr>
          <a:xfrm>
            <a:off x="22340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23"/>
          <p:cNvSpPr/>
          <p:nvPr/>
        </p:nvSpPr>
        <p:spPr>
          <a:xfrm>
            <a:off x="2476825" y="45408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23"/>
          <p:cNvSpPr/>
          <p:nvPr/>
        </p:nvSpPr>
        <p:spPr>
          <a:xfrm>
            <a:off x="2429400" y="40256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85" name="Google Shape;5385;p123"/>
          <p:cNvPicPr preferRelativeResize="0"/>
          <p:nvPr/>
        </p:nvPicPr>
        <p:blipFill>
          <a:blip r:embed="rId9">
            <a:alphaModFix/>
          </a:blip>
          <a:stretch>
            <a:fillRect/>
          </a:stretch>
        </p:blipFill>
        <p:spPr>
          <a:xfrm>
            <a:off x="7890873" y="1095649"/>
            <a:ext cx="842399" cy="450289"/>
          </a:xfrm>
          <a:prstGeom prst="rect">
            <a:avLst/>
          </a:prstGeom>
          <a:noFill/>
          <a:ln>
            <a:noFill/>
          </a:ln>
        </p:spPr>
      </p:pic>
      <p:pic>
        <p:nvPicPr>
          <p:cNvPr id="5386" name="Google Shape;5386;p123"/>
          <p:cNvPicPr preferRelativeResize="0"/>
          <p:nvPr/>
        </p:nvPicPr>
        <p:blipFill>
          <a:blip r:embed="rId10">
            <a:alphaModFix/>
          </a:blip>
          <a:stretch>
            <a:fillRect/>
          </a:stretch>
        </p:blipFill>
        <p:spPr>
          <a:xfrm>
            <a:off x="7536038" y="510749"/>
            <a:ext cx="951368" cy="594600"/>
          </a:xfrm>
          <a:prstGeom prst="rect">
            <a:avLst/>
          </a:prstGeom>
          <a:noFill/>
          <a:ln>
            <a:noFill/>
          </a:ln>
        </p:spPr>
      </p:pic>
      <p:pic>
        <p:nvPicPr>
          <p:cNvPr id="5387" name="Google Shape;5387;p123"/>
          <p:cNvPicPr preferRelativeResize="0"/>
          <p:nvPr/>
        </p:nvPicPr>
        <p:blipFill rotWithShape="1">
          <a:blip r:embed="rId11">
            <a:alphaModFix/>
          </a:blip>
          <a:srcRect t="24493" b="24103"/>
          <a:stretch/>
        </p:blipFill>
        <p:spPr>
          <a:xfrm>
            <a:off x="7934988" y="1344358"/>
            <a:ext cx="1023300" cy="526004"/>
          </a:xfrm>
          <a:prstGeom prst="rect">
            <a:avLst/>
          </a:prstGeom>
          <a:noFill/>
          <a:ln>
            <a:noFill/>
          </a:ln>
        </p:spPr>
      </p:pic>
      <p:sp>
        <p:nvSpPr>
          <p:cNvPr id="5388" name="Google Shape;5388;p123"/>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389" name="Google Shape;5389;p12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390" name="Google Shape;5390;p12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2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2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2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2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23"/>
          <p:cNvSpPr/>
          <p:nvPr/>
        </p:nvSpPr>
        <p:spPr>
          <a:xfrm>
            <a:off x="1084263" y="32157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23"/>
          <p:cNvSpPr/>
          <p:nvPr/>
        </p:nvSpPr>
        <p:spPr>
          <a:xfrm>
            <a:off x="687850"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23"/>
          <p:cNvSpPr/>
          <p:nvPr/>
        </p:nvSpPr>
        <p:spPr>
          <a:xfrm>
            <a:off x="1274675" y="4190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23"/>
          <p:cNvSpPr/>
          <p:nvPr/>
        </p:nvSpPr>
        <p:spPr>
          <a:xfrm>
            <a:off x="759088" y="3727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23"/>
          <p:cNvSpPr/>
          <p:nvPr/>
        </p:nvSpPr>
        <p:spPr>
          <a:xfrm>
            <a:off x="1285463" y="3727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23"/>
          <p:cNvSpPr/>
          <p:nvPr/>
        </p:nvSpPr>
        <p:spPr>
          <a:xfrm>
            <a:off x="18836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23"/>
          <p:cNvSpPr/>
          <p:nvPr/>
        </p:nvSpPr>
        <p:spPr>
          <a:xfrm>
            <a:off x="2161638" y="4169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23"/>
          <p:cNvSpPr/>
          <p:nvPr/>
        </p:nvSpPr>
        <p:spPr>
          <a:xfrm>
            <a:off x="2252525" y="45408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23"/>
          <p:cNvSpPr/>
          <p:nvPr/>
        </p:nvSpPr>
        <p:spPr>
          <a:xfrm>
            <a:off x="2448325" y="4283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23"/>
          <p:cNvSpPr/>
          <p:nvPr/>
        </p:nvSpPr>
        <p:spPr>
          <a:xfrm>
            <a:off x="2252525" y="35406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23"/>
          <p:cNvSpPr/>
          <p:nvPr/>
        </p:nvSpPr>
        <p:spPr>
          <a:xfrm>
            <a:off x="2468575"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23"/>
          <p:cNvSpPr/>
          <p:nvPr/>
        </p:nvSpPr>
        <p:spPr>
          <a:xfrm>
            <a:off x="2468575" y="35406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7" name="Google Shape;5407;p123"/>
          <p:cNvPicPr preferRelativeResize="0"/>
          <p:nvPr/>
        </p:nvPicPr>
        <p:blipFill>
          <a:blip r:embed="rId7">
            <a:alphaModFix/>
          </a:blip>
          <a:stretch>
            <a:fillRect/>
          </a:stretch>
        </p:blipFill>
        <p:spPr>
          <a:xfrm>
            <a:off x="6378342" y="713798"/>
            <a:ext cx="902933" cy="507900"/>
          </a:xfrm>
          <a:prstGeom prst="rect">
            <a:avLst/>
          </a:prstGeom>
          <a:noFill/>
          <a:ln>
            <a:noFill/>
          </a:ln>
        </p:spPr>
      </p:pic>
      <p:pic>
        <p:nvPicPr>
          <p:cNvPr id="5408" name="Google Shape;5408;p123"/>
          <p:cNvPicPr preferRelativeResize="0"/>
          <p:nvPr/>
        </p:nvPicPr>
        <p:blipFill>
          <a:blip r:embed="rId7">
            <a:alphaModFix/>
          </a:blip>
          <a:stretch>
            <a:fillRect/>
          </a:stretch>
        </p:blipFill>
        <p:spPr>
          <a:xfrm>
            <a:off x="6530742" y="866198"/>
            <a:ext cx="902933" cy="507900"/>
          </a:xfrm>
          <a:prstGeom prst="rect">
            <a:avLst/>
          </a:prstGeom>
          <a:noFill/>
          <a:ln>
            <a:noFill/>
          </a:ln>
        </p:spPr>
      </p:pic>
      <p:pic>
        <p:nvPicPr>
          <p:cNvPr id="5409" name="Google Shape;5409;p123"/>
          <p:cNvPicPr preferRelativeResize="0"/>
          <p:nvPr/>
        </p:nvPicPr>
        <p:blipFill>
          <a:blip r:embed="rId7">
            <a:alphaModFix/>
          </a:blip>
          <a:stretch>
            <a:fillRect/>
          </a:stretch>
        </p:blipFill>
        <p:spPr>
          <a:xfrm>
            <a:off x="6683142" y="1018598"/>
            <a:ext cx="902933" cy="507900"/>
          </a:xfrm>
          <a:prstGeom prst="rect">
            <a:avLst/>
          </a:prstGeom>
          <a:noFill/>
          <a:ln>
            <a:noFill/>
          </a:ln>
        </p:spPr>
      </p:pic>
      <p:pic>
        <p:nvPicPr>
          <p:cNvPr id="5410" name="Google Shape;5410;p123"/>
          <p:cNvPicPr preferRelativeResize="0"/>
          <p:nvPr/>
        </p:nvPicPr>
        <p:blipFill>
          <a:blip r:embed="rId7">
            <a:alphaModFix/>
          </a:blip>
          <a:stretch>
            <a:fillRect/>
          </a:stretch>
        </p:blipFill>
        <p:spPr>
          <a:xfrm>
            <a:off x="6835542" y="1170998"/>
            <a:ext cx="902933" cy="507900"/>
          </a:xfrm>
          <a:prstGeom prst="rect">
            <a:avLst/>
          </a:prstGeom>
          <a:noFill/>
          <a:ln>
            <a:noFill/>
          </a:ln>
        </p:spPr>
      </p:pic>
      <p:pic>
        <p:nvPicPr>
          <p:cNvPr id="5411" name="Google Shape;5411;p123"/>
          <p:cNvPicPr preferRelativeResize="0"/>
          <p:nvPr/>
        </p:nvPicPr>
        <p:blipFill>
          <a:blip r:embed="rId7">
            <a:alphaModFix/>
          </a:blip>
          <a:stretch>
            <a:fillRect/>
          </a:stretch>
        </p:blipFill>
        <p:spPr>
          <a:xfrm>
            <a:off x="6987942" y="1323398"/>
            <a:ext cx="902933" cy="507900"/>
          </a:xfrm>
          <a:prstGeom prst="rect">
            <a:avLst/>
          </a:prstGeom>
          <a:noFill/>
          <a:ln>
            <a:noFill/>
          </a:ln>
        </p:spPr>
      </p:pic>
      <p:pic>
        <p:nvPicPr>
          <p:cNvPr id="5412" name="Google Shape;5412;p123"/>
          <p:cNvPicPr preferRelativeResize="0"/>
          <p:nvPr/>
        </p:nvPicPr>
        <p:blipFill>
          <a:blip r:embed="rId7">
            <a:alphaModFix/>
          </a:blip>
          <a:stretch>
            <a:fillRect/>
          </a:stretch>
        </p:blipFill>
        <p:spPr>
          <a:xfrm>
            <a:off x="7140342" y="1475798"/>
            <a:ext cx="902933" cy="507900"/>
          </a:xfrm>
          <a:prstGeom prst="rect">
            <a:avLst/>
          </a:prstGeom>
          <a:noFill/>
          <a:ln>
            <a:noFill/>
          </a:ln>
        </p:spPr>
      </p:pic>
      <p:pic>
        <p:nvPicPr>
          <p:cNvPr id="5413" name="Google Shape;5413;p123"/>
          <p:cNvPicPr preferRelativeResize="0"/>
          <p:nvPr/>
        </p:nvPicPr>
        <p:blipFill>
          <a:blip r:embed="rId8">
            <a:alphaModFix/>
          </a:blip>
          <a:stretch>
            <a:fillRect/>
          </a:stretch>
        </p:blipFill>
        <p:spPr>
          <a:xfrm>
            <a:off x="8459750" y="1921507"/>
            <a:ext cx="510600" cy="578367"/>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417"/>
        <p:cNvGrpSpPr/>
        <p:nvPr/>
      </p:nvGrpSpPr>
      <p:grpSpPr>
        <a:xfrm>
          <a:off x="0" y="0"/>
          <a:ext cx="0" cy="0"/>
          <a:chOff x="0" y="0"/>
          <a:chExt cx="0" cy="0"/>
        </a:xfrm>
      </p:grpSpPr>
      <p:pic>
        <p:nvPicPr>
          <p:cNvPr id="5418" name="Google Shape;5418;p12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419" name="Google Shape;5419;p12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420" name="Google Shape;5420;p124"/>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421" name="Google Shape;5421;p124"/>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22" name="Google Shape;5422;p124"/>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423" name="Google Shape;5423;p124"/>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424" name="Google Shape;5424;p12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24"/>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426" name="Google Shape;5426;p12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427" name="Google Shape;5427;p12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428" name="Google Shape;5428;p12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429" name="Google Shape;5429;p12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0" name="Google Shape;5430;p12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431" name="Google Shape;5431;p12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432" name="Google Shape;5432;p124"/>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433" name="Google Shape;5433;p124"/>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434" name="Google Shape;5434;p124"/>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435" name="Google Shape;5435;p12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436" name="Google Shape;5436;p12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2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438" name="Google Shape;5438;p12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9" name="Google Shape;5439;p12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440" name="Google Shape;5440;p12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441" name="Google Shape;5441;p12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2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443" name="Google Shape;5443;p12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444" name="Google Shape;5444;p124"/>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6</a:t>
            </a:r>
            <a:endParaRPr/>
          </a:p>
        </p:txBody>
      </p:sp>
      <p:sp>
        <p:nvSpPr>
          <p:cNvPr id="5445" name="Google Shape;5445;p124"/>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130</a:t>
            </a:r>
            <a:endParaRPr sz="2400" b="1"/>
          </a:p>
        </p:txBody>
      </p:sp>
      <p:sp>
        <p:nvSpPr>
          <p:cNvPr id="5446" name="Google Shape;5446;p124"/>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447" name="Google Shape;5447;p124"/>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24"/>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49" name="Google Shape;5449;p124"/>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450" name="Google Shape;5450;p124"/>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451" name="Google Shape;5451;p124"/>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452" name="Google Shape;5452;p124"/>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453" name="Google Shape;5453;p124"/>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54" name="Google Shape;5454;p124"/>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455" name="Google Shape;5455;p124"/>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pic>
        <p:nvPicPr>
          <p:cNvPr id="5460" name="Google Shape;5460;p12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461" name="Google Shape;5461;p12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462" name="Google Shape;5462;p125"/>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463" name="Google Shape;5463;p125"/>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64" name="Google Shape;5464;p125"/>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465" name="Google Shape;5465;p125"/>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0</a:t>
            </a:r>
            <a:endParaRPr sz="2100">
              <a:solidFill>
                <a:srgbClr val="0000FF"/>
              </a:solidFill>
            </a:endParaRPr>
          </a:p>
        </p:txBody>
      </p:sp>
      <p:sp>
        <p:nvSpPr>
          <p:cNvPr id="5466" name="Google Shape;5466;p12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cent trente</a:t>
            </a:r>
            <a:endParaRPr/>
          </a:p>
        </p:txBody>
      </p:sp>
      <p:sp>
        <p:nvSpPr>
          <p:cNvPr id="5467" name="Google Shape;5467;p125"/>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130  </a:t>
            </a:r>
            <a:endParaRPr sz="2100">
              <a:solidFill>
                <a:srgbClr val="FF0000"/>
              </a:solidFill>
              <a:latin typeface="Grand Hotel"/>
              <a:ea typeface="Grand Hotel"/>
              <a:cs typeface="Grand Hotel"/>
              <a:sym typeface="Grand Hotel"/>
            </a:endParaRPr>
          </a:p>
        </p:txBody>
      </p:sp>
      <p:sp>
        <p:nvSpPr>
          <p:cNvPr id="5468" name="Google Shape;5468;p12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469" name="Google Shape;5469;p12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470" name="Google Shape;5470;p12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471" name="Google Shape;5471;p12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72" name="Google Shape;5472;p12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473" name="Google Shape;5473;p125"/>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5474" name="Google Shape;5474;p12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475" name="Google Shape;5475;p125"/>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r>
              <a:rPr lang="fr" sz="2100">
                <a:solidFill>
                  <a:srgbClr val="6AA84F"/>
                </a:solidFill>
              </a:rPr>
              <a:t>.</a:t>
            </a:r>
            <a:r>
              <a:rPr lang="fr" sz="2100">
                <a:solidFill>
                  <a:srgbClr val="FF0000"/>
                </a:solidFill>
              </a:rPr>
              <a:t>.</a:t>
            </a:r>
            <a:r>
              <a:rPr lang="fr" sz="2100">
                <a:solidFill>
                  <a:srgbClr val="0000FF"/>
                </a:solidFill>
              </a:rPr>
              <a:t>.</a:t>
            </a:r>
            <a:endParaRPr sz="2100">
              <a:solidFill>
                <a:srgbClr val="0000FF"/>
              </a:solidFill>
            </a:endParaRPr>
          </a:p>
        </p:txBody>
      </p:sp>
      <p:sp>
        <p:nvSpPr>
          <p:cNvPr id="5476" name="Google Shape;5476;p125"/>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r>
              <a:rPr lang="fr" sz="2100">
                <a:solidFill>
                  <a:srgbClr val="93C47D"/>
                </a:solidFill>
              </a:rPr>
              <a:t>.</a:t>
            </a:r>
            <a:r>
              <a:rPr lang="fr" sz="2100">
                <a:solidFill>
                  <a:srgbClr val="FF0000"/>
                </a:solidFill>
              </a:rPr>
              <a:t>.</a:t>
            </a:r>
            <a:r>
              <a:rPr lang="fr" sz="2100">
                <a:solidFill>
                  <a:srgbClr val="0000FF"/>
                </a:solidFill>
              </a:rPr>
              <a:t>.</a:t>
            </a:r>
            <a:endParaRPr sz="2100">
              <a:solidFill>
                <a:srgbClr val="0000FF"/>
              </a:solidFill>
            </a:endParaRPr>
          </a:p>
        </p:txBody>
      </p:sp>
      <p:sp>
        <p:nvSpPr>
          <p:cNvPr id="5477" name="Google Shape;5477;p12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478" name="Google Shape;5478;p12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12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480" name="Google Shape;5480;p12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1" name="Google Shape;5481;p12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482" name="Google Shape;5482;p12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483" name="Google Shape;5483;p12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2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485" name="Google Shape;5485;p12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t>100+</a:t>
            </a:r>
            <a:r>
              <a:rPr lang="fr" sz="2900">
                <a:solidFill>
                  <a:srgbClr val="FF0000"/>
                </a:solidFill>
              </a:rPr>
              <a:t>30</a:t>
            </a:r>
            <a:endParaRPr sz="2900">
              <a:solidFill>
                <a:srgbClr val="0000FF"/>
              </a:solidFill>
            </a:endParaRPr>
          </a:p>
        </p:txBody>
      </p:sp>
      <p:sp>
        <p:nvSpPr>
          <p:cNvPr id="5486" name="Google Shape;5486;p125"/>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6</a:t>
            </a:r>
            <a:endParaRPr/>
          </a:p>
        </p:txBody>
      </p:sp>
      <p:sp>
        <p:nvSpPr>
          <p:cNvPr id="5487" name="Google Shape;5487;p125"/>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130</a:t>
            </a:r>
            <a:endParaRPr sz="2400" b="1"/>
          </a:p>
        </p:txBody>
      </p:sp>
      <p:sp>
        <p:nvSpPr>
          <p:cNvPr id="5488" name="Google Shape;5488;p125"/>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489" name="Google Shape;5489;p125"/>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125"/>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1" name="Google Shape;5491;p125"/>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492" name="Google Shape;5492;p125"/>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493" name="Google Shape;5493;p125"/>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3</a:t>
            </a:r>
            <a:endParaRPr sz="2100">
              <a:solidFill>
                <a:srgbClr val="FF0000"/>
              </a:solidFill>
            </a:endParaRPr>
          </a:p>
        </p:txBody>
      </p:sp>
      <p:sp>
        <p:nvSpPr>
          <p:cNvPr id="5494" name="Google Shape;5494;p125"/>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1</a:t>
            </a:r>
            <a:endParaRPr sz="2100">
              <a:solidFill>
                <a:srgbClr val="6AA84F"/>
              </a:solidFill>
            </a:endParaRPr>
          </a:p>
        </p:txBody>
      </p:sp>
      <p:sp>
        <p:nvSpPr>
          <p:cNvPr id="5495" name="Google Shape;5495;p125"/>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6" name="Google Shape;5496;p125"/>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497" name="Google Shape;5497;p125"/>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endParaRPr sz="2100">
              <a:solidFill>
                <a:srgbClr val="0000FF"/>
              </a:solidFill>
            </a:endParaRPr>
          </a:p>
        </p:txBody>
      </p:sp>
      <p:sp>
        <p:nvSpPr>
          <p:cNvPr id="5498" name="Google Shape;5498;p125"/>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5499" name="Google Shape;5499;p125"/>
          <p:cNvSpPr txBox="1"/>
          <p:nvPr/>
        </p:nvSpPr>
        <p:spPr>
          <a:xfrm>
            <a:off x="4453638" y="3756800"/>
            <a:ext cx="809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130</a:t>
            </a:r>
            <a:endParaRPr sz="2900">
              <a:solidFill>
                <a:srgbClr val="0000FF"/>
              </a:solidFill>
            </a:endParaRPr>
          </a:p>
        </p:txBody>
      </p:sp>
      <p:sp>
        <p:nvSpPr>
          <p:cNvPr id="5500" name="Google Shape;5500;p125"/>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125"/>
          <p:cNvSpPr/>
          <p:nvPr/>
        </p:nvSpPr>
        <p:spPr>
          <a:xfrm>
            <a:off x="8039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125"/>
          <p:cNvSpPr/>
          <p:nvPr/>
        </p:nvSpPr>
        <p:spPr>
          <a:xfrm>
            <a:off x="917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125"/>
          <p:cNvSpPr/>
          <p:nvPr/>
        </p:nvSpPr>
        <p:spPr>
          <a:xfrm>
            <a:off x="10318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4" name="Google Shape;5504;p125"/>
          <p:cNvPicPr preferRelativeResize="0"/>
          <p:nvPr/>
        </p:nvPicPr>
        <p:blipFill>
          <a:blip r:embed="rId7">
            <a:alphaModFix/>
          </a:blip>
          <a:stretch>
            <a:fillRect/>
          </a:stretch>
        </p:blipFill>
        <p:spPr>
          <a:xfrm>
            <a:off x="7862248" y="803249"/>
            <a:ext cx="842399" cy="450289"/>
          </a:xfrm>
          <a:prstGeom prst="rect">
            <a:avLst/>
          </a:prstGeom>
          <a:noFill/>
          <a:ln>
            <a:noFill/>
          </a:ln>
        </p:spPr>
      </p:pic>
      <p:pic>
        <p:nvPicPr>
          <p:cNvPr id="5505" name="Google Shape;5505;p125"/>
          <p:cNvPicPr preferRelativeResize="0"/>
          <p:nvPr/>
        </p:nvPicPr>
        <p:blipFill>
          <a:blip r:embed="rId8">
            <a:alphaModFix/>
          </a:blip>
          <a:stretch>
            <a:fillRect/>
          </a:stretch>
        </p:blipFill>
        <p:spPr>
          <a:xfrm>
            <a:off x="6983425" y="1059624"/>
            <a:ext cx="951368" cy="594600"/>
          </a:xfrm>
          <a:prstGeom prst="rect">
            <a:avLst/>
          </a:prstGeom>
          <a:noFill/>
          <a:ln>
            <a:noFill/>
          </a:ln>
        </p:spPr>
      </p:pic>
      <p:sp>
        <p:nvSpPr>
          <p:cNvPr id="5506" name="Google Shape;5506;p125"/>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507" name="Google Shape;5507;p12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508" name="Google Shape;5508;p125"/>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125"/>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125"/>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11" name="Google Shape;5511;p125"/>
          <p:cNvPicPr preferRelativeResize="0"/>
          <p:nvPr/>
        </p:nvPicPr>
        <p:blipFill>
          <a:blip r:embed="rId7">
            <a:alphaModFix/>
          </a:blip>
          <a:stretch>
            <a:fillRect/>
          </a:stretch>
        </p:blipFill>
        <p:spPr>
          <a:xfrm>
            <a:off x="6102823" y="1050599"/>
            <a:ext cx="842399" cy="450289"/>
          </a:xfrm>
          <a:prstGeom prst="rect">
            <a:avLst/>
          </a:prstGeom>
          <a:noFill/>
          <a:ln>
            <a:noFill/>
          </a:ln>
        </p:spPr>
      </p:pic>
      <p:pic>
        <p:nvPicPr>
          <p:cNvPr id="5512" name="Google Shape;5512;p125"/>
          <p:cNvPicPr preferRelativeResize="0"/>
          <p:nvPr/>
        </p:nvPicPr>
        <p:blipFill>
          <a:blip r:embed="rId7">
            <a:alphaModFix/>
          </a:blip>
          <a:stretch>
            <a:fillRect/>
          </a:stretch>
        </p:blipFill>
        <p:spPr>
          <a:xfrm>
            <a:off x="7384773" y="1824374"/>
            <a:ext cx="842399" cy="450289"/>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516"/>
        <p:cNvGrpSpPr/>
        <p:nvPr/>
      </p:nvGrpSpPr>
      <p:grpSpPr>
        <a:xfrm>
          <a:off x="0" y="0"/>
          <a:ext cx="0" cy="0"/>
          <a:chOff x="0" y="0"/>
          <a:chExt cx="0" cy="0"/>
        </a:xfrm>
      </p:grpSpPr>
      <p:pic>
        <p:nvPicPr>
          <p:cNvPr id="5517" name="Google Shape;5517;p12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518" name="Google Shape;5518;p12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519" name="Google Shape;5519;p126"/>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520" name="Google Shape;5520;p126"/>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1" name="Google Shape;5521;p126"/>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522" name="Google Shape;5522;p126"/>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523" name="Google Shape;5523;p12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126"/>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525" name="Google Shape;5525;p12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26" name="Google Shape;5526;p12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527" name="Google Shape;5527;p12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528" name="Google Shape;5528;p12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9" name="Google Shape;5529;p12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530" name="Google Shape;5530;p12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2120</a:t>
            </a:r>
            <a:endParaRPr/>
          </a:p>
        </p:txBody>
      </p:sp>
      <p:sp>
        <p:nvSpPr>
          <p:cNvPr id="5531" name="Google Shape;5531;p126"/>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2130</a:t>
            </a:r>
            <a:endParaRPr/>
          </a:p>
        </p:txBody>
      </p:sp>
      <p:sp>
        <p:nvSpPr>
          <p:cNvPr id="5532" name="Google Shape;5532;p126"/>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533" name="Google Shape;5533;p126"/>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534" name="Google Shape;5534;p12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535" name="Google Shape;5535;p12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12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537" name="Google Shape;5537;p12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38" name="Google Shape;5538;p12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539" name="Google Shape;5539;p12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540" name="Google Shape;5540;p12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12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542" name="Google Shape;5542;p12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543" name="Google Shape;5543;p126"/>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7</a:t>
            </a:r>
            <a:endParaRPr/>
          </a:p>
        </p:txBody>
      </p:sp>
      <p:sp>
        <p:nvSpPr>
          <p:cNvPr id="5544" name="Google Shape;5544;p126"/>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2122</a:t>
            </a:r>
            <a:endParaRPr sz="2400" b="1"/>
          </a:p>
        </p:txBody>
      </p:sp>
      <p:sp>
        <p:nvSpPr>
          <p:cNvPr id="5545" name="Google Shape;5545;p126"/>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546" name="Google Shape;5546;p126"/>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126"/>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48" name="Google Shape;5548;p126"/>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549" name="Google Shape;5549;p126"/>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550" name="Google Shape;5550;p126"/>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551" name="Google Shape;5551;p126"/>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552" name="Google Shape;5552;p126"/>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53" name="Google Shape;5553;p126"/>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554" name="Google Shape;5554;p126"/>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558"/>
        <p:cNvGrpSpPr/>
        <p:nvPr/>
      </p:nvGrpSpPr>
      <p:grpSpPr>
        <a:xfrm>
          <a:off x="0" y="0"/>
          <a:ext cx="0" cy="0"/>
          <a:chOff x="0" y="0"/>
          <a:chExt cx="0" cy="0"/>
        </a:xfrm>
      </p:grpSpPr>
      <p:pic>
        <p:nvPicPr>
          <p:cNvPr id="5559" name="Google Shape;5559;p12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560" name="Google Shape;5560;p12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561" name="Google Shape;5561;p127"/>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562" name="Google Shape;5562;p127"/>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63" name="Google Shape;5563;p127"/>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564" name="Google Shape;5564;p127"/>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endParaRPr sz="2100">
              <a:solidFill>
                <a:srgbClr val="0000FF"/>
              </a:solidFill>
            </a:endParaRPr>
          </a:p>
        </p:txBody>
      </p:sp>
      <p:sp>
        <p:nvSpPr>
          <p:cNvPr id="5565" name="Google Shape;5565;p12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27"/>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deux-mille-cent-vingt-</a:t>
            </a:r>
            <a:endParaRPr sz="2100">
              <a:solidFill>
                <a:srgbClr val="FF0000"/>
              </a:solidFill>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  </a:t>
            </a:r>
            <a:endParaRPr sz="2100">
              <a:solidFill>
                <a:srgbClr val="FF0000"/>
              </a:solidFill>
              <a:latin typeface="Grand Hotel"/>
              <a:ea typeface="Grand Hotel"/>
              <a:cs typeface="Grand Hotel"/>
              <a:sym typeface="Grand Hotel"/>
            </a:endParaRPr>
          </a:p>
        </p:txBody>
      </p:sp>
      <p:sp>
        <p:nvSpPr>
          <p:cNvPr id="5567" name="Google Shape;5567;p12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68" name="Google Shape;5568;p12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569" name="Google Shape;5569;p12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570" name="Google Shape;5570;p12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71" name="Google Shape;5571;p12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572" name="Google Shape;5572;p127"/>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2120</a:t>
            </a:r>
            <a:endParaRPr/>
          </a:p>
        </p:txBody>
      </p:sp>
      <p:sp>
        <p:nvSpPr>
          <p:cNvPr id="5573" name="Google Shape;5573;p12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2130</a:t>
            </a:r>
            <a:endParaRPr/>
          </a:p>
        </p:txBody>
      </p:sp>
      <p:sp>
        <p:nvSpPr>
          <p:cNvPr id="5574" name="Google Shape;5574;p127"/>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6AA84F"/>
                </a:solidFill>
              </a:rPr>
              <a:t>2</a:t>
            </a:r>
            <a:r>
              <a:rPr lang="fr" sz="2100">
                <a:solidFill>
                  <a:srgbClr val="FF0000"/>
                </a:solidFill>
              </a:rPr>
              <a:t>2</a:t>
            </a:r>
            <a:r>
              <a:rPr lang="fr" sz="2100">
                <a:solidFill>
                  <a:srgbClr val="0000FF"/>
                </a:solidFill>
              </a:rPr>
              <a:t>2</a:t>
            </a:r>
            <a:endParaRPr sz="2100">
              <a:solidFill>
                <a:srgbClr val="0000FF"/>
              </a:solidFill>
            </a:endParaRPr>
          </a:p>
        </p:txBody>
      </p:sp>
      <p:sp>
        <p:nvSpPr>
          <p:cNvPr id="5575" name="Google Shape;5575;p127"/>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93C47D"/>
                </a:solidFill>
              </a:rPr>
              <a:t>0</a:t>
            </a:r>
            <a:r>
              <a:rPr lang="fr" sz="2100">
                <a:solidFill>
                  <a:srgbClr val="FF0000"/>
                </a:solidFill>
              </a:rPr>
              <a:t>2</a:t>
            </a:r>
            <a:r>
              <a:rPr lang="fr" sz="2100">
                <a:solidFill>
                  <a:srgbClr val="0000FF"/>
                </a:solidFill>
              </a:rPr>
              <a:t>2</a:t>
            </a:r>
            <a:endParaRPr sz="2100">
              <a:solidFill>
                <a:srgbClr val="0000FF"/>
              </a:solidFill>
            </a:endParaRPr>
          </a:p>
        </p:txBody>
      </p:sp>
      <p:sp>
        <p:nvSpPr>
          <p:cNvPr id="5576" name="Google Shape;5576;p12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577" name="Google Shape;5577;p12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2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579" name="Google Shape;5579;p12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80" name="Google Shape;5580;p12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581" name="Google Shape;5581;p12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582" name="Google Shape;5582;p12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2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584" name="Google Shape;5584;p12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2000</a:t>
            </a:r>
            <a:r>
              <a:rPr lang="fr" sz="2900"/>
              <a:t>+</a:t>
            </a:r>
            <a:r>
              <a:rPr lang="fr" sz="2900">
                <a:solidFill>
                  <a:srgbClr val="6AA84F"/>
                </a:solidFill>
              </a:rPr>
              <a:t>100</a:t>
            </a:r>
            <a:r>
              <a:rPr lang="fr" sz="2900"/>
              <a:t>+</a:t>
            </a:r>
            <a:r>
              <a:rPr lang="fr" sz="2900">
                <a:solidFill>
                  <a:srgbClr val="FF0000"/>
                </a:solidFill>
              </a:rPr>
              <a:t>20</a:t>
            </a:r>
            <a:r>
              <a:rPr lang="fr" sz="2900"/>
              <a:t>+</a:t>
            </a:r>
            <a:r>
              <a:rPr lang="fr" sz="2900">
                <a:solidFill>
                  <a:srgbClr val="0000FF"/>
                </a:solidFill>
              </a:rPr>
              <a:t>2</a:t>
            </a:r>
            <a:endParaRPr sz="2900">
              <a:solidFill>
                <a:srgbClr val="0000FF"/>
              </a:solidFill>
            </a:endParaRPr>
          </a:p>
        </p:txBody>
      </p:sp>
      <p:sp>
        <p:nvSpPr>
          <p:cNvPr id="5585" name="Google Shape;5585;p127"/>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7</a:t>
            </a:r>
            <a:endParaRPr/>
          </a:p>
        </p:txBody>
      </p:sp>
      <p:sp>
        <p:nvSpPr>
          <p:cNvPr id="5586" name="Google Shape;5586;p127"/>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2122</a:t>
            </a:r>
            <a:endParaRPr sz="2400" b="1"/>
          </a:p>
        </p:txBody>
      </p:sp>
      <p:sp>
        <p:nvSpPr>
          <p:cNvPr id="5587" name="Google Shape;5587;p127"/>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588" name="Google Shape;5588;p127"/>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27"/>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90" name="Google Shape;5590;p127"/>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591" name="Google Shape;5591;p127"/>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592" name="Google Shape;5592;p127"/>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2</a:t>
            </a:r>
            <a:endParaRPr sz="2100">
              <a:solidFill>
                <a:srgbClr val="FF0000"/>
              </a:solidFill>
            </a:endParaRPr>
          </a:p>
        </p:txBody>
      </p:sp>
      <p:sp>
        <p:nvSpPr>
          <p:cNvPr id="5593" name="Google Shape;5593;p127"/>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1</a:t>
            </a:r>
            <a:endParaRPr sz="2100">
              <a:solidFill>
                <a:srgbClr val="6AA84F"/>
              </a:solidFill>
            </a:endParaRPr>
          </a:p>
        </p:txBody>
      </p:sp>
      <p:sp>
        <p:nvSpPr>
          <p:cNvPr id="5594" name="Google Shape;5594;p127"/>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95" name="Google Shape;5595;p127"/>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596" name="Google Shape;5596;p127"/>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endParaRPr sz="2100">
              <a:solidFill>
                <a:srgbClr val="0000FF"/>
              </a:solidFill>
            </a:endParaRPr>
          </a:p>
        </p:txBody>
      </p:sp>
      <p:sp>
        <p:nvSpPr>
          <p:cNvPr id="5597" name="Google Shape;5597;p127"/>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598" name="Google Shape;5598;p127"/>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5599" name="Google Shape;5599;p127"/>
          <p:cNvPicPr preferRelativeResize="0"/>
          <p:nvPr/>
        </p:nvPicPr>
        <p:blipFill>
          <a:blip r:embed="rId8">
            <a:alphaModFix/>
          </a:blip>
          <a:stretch>
            <a:fillRect/>
          </a:stretch>
        </p:blipFill>
        <p:spPr>
          <a:xfrm>
            <a:off x="6091775" y="1107288"/>
            <a:ext cx="951375" cy="499250"/>
          </a:xfrm>
          <a:prstGeom prst="rect">
            <a:avLst/>
          </a:prstGeom>
          <a:noFill/>
          <a:ln>
            <a:noFill/>
          </a:ln>
        </p:spPr>
      </p:pic>
      <p:pic>
        <p:nvPicPr>
          <p:cNvPr id="5600" name="Google Shape;5600;p127"/>
          <p:cNvPicPr preferRelativeResize="0"/>
          <p:nvPr/>
        </p:nvPicPr>
        <p:blipFill>
          <a:blip r:embed="rId9">
            <a:alphaModFix/>
          </a:blip>
          <a:stretch>
            <a:fillRect/>
          </a:stretch>
        </p:blipFill>
        <p:spPr>
          <a:xfrm>
            <a:off x="8478925" y="1732807"/>
            <a:ext cx="510600" cy="578367"/>
          </a:xfrm>
          <a:prstGeom prst="rect">
            <a:avLst/>
          </a:prstGeom>
          <a:noFill/>
          <a:ln>
            <a:noFill/>
          </a:ln>
        </p:spPr>
      </p:pic>
      <p:sp>
        <p:nvSpPr>
          <p:cNvPr id="5601" name="Google Shape;5601;p127"/>
          <p:cNvSpPr txBox="1"/>
          <p:nvPr/>
        </p:nvSpPr>
        <p:spPr>
          <a:xfrm>
            <a:off x="3793525" y="39151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r>
              <a:rPr lang="fr" sz="2900">
                <a:solidFill>
                  <a:srgbClr val="93C47D"/>
                </a:solidFill>
              </a:rPr>
              <a:t>1</a:t>
            </a:r>
            <a:r>
              <a:rPr lang="fr" sz="2900">
                <a:solidFill>
                  <a:srgbClr val="FF0000"/>
                </a:solidFill>
              </a:rPr>
              <a:t>22</a:t>
            </a:r>
            <a:endParaRPr sz="2900">
              <a:solidFill>
                <a:srgbClr val="0000FF"/>
              </a:solidFill>
            </a:endParaRPr>
          </a:p>
        </p:txBody>
      </p:sp>
      <p:sp>
        <p:nvSpPr>
          <p:cNvPr id="5602" name="Google Shape;5602;p127"/>
          <p:cNvSpPr/>
          <p:nvPr/>
        </p:nvSpPr>
        <p:spPr>
          <a:xfrm>
            <a:off x="3615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127"/>
          <p:cNvSpPr/>
          <p:nvPr/>
        </p:nvSpPr>
        <p:spPr>
          <a:xfrm>
            <a:off x="100745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04" name="Google Shape;5604;p127"/>
          <p:cNvPicPr preferRelativeResize="0"/>
          <p:nvPr/>
        </p:nvPicPr>
        <p:blipFill>
          <a:blip r:embed="rId10">
            <a:alphaModFix/>
          </a:blip>
          <a:stretch>
            <a:fillRect/>
          </a:stretch>
        </p:blipFill>
        <p:spPr>
          <a:xfrm>
            <a:off x="7001475" y="1160712"/>
            <a:ext cx="951368" cy="594600"/>
          </a:xfrm>
          <a:prstGeom prst="rect">
            <a:avLst/>
          </a:prstGeom>
          <a:noFill/>
          <a:ln>
            <a:noFill/>
          </a:ln>
        </p:spPr>
      </p:pic>
      <p:sp>
        <p:nvSpPr>
          <p:cNvPr id="5605" name="Google Shape;5605;p127"/>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606" name="Google Shape;5606;p12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607" name="Google Shape;5607;p127"/>
          <p:cNvSpPr/>
          <p:nvPr/>
        </p:nvSpPr>
        <p:spPr>
          <a:xfrm>
            <a:off x="162313" y="35391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127"/>
          <p:cNvSpPr/>
          <p:nvPr/>
        </p:nvSpPr>
        <p:spPr>
          <a:xfrm>
            <a:off x="590988" y="35391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127"/>
          <p:cNvSpPr/>
          <p:nvPr/>
        </p:nvSpPr>
        <p:spPr>
          <a:xfrm>
            <a:off x="12338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127"/>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127"/>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2" name="Google Shape;5612;p127"/>
          <p:cNvPicPr preferRelativeResize="0"/>
          <p:nvPr/>
        </p:nvPicPr>
        <p:blipFill>
          <a:blip r:embed="rId7">
            <a:alphaModFix/>
          </a:blip>
          <a:stretch>
            <a:fillRect/>
          </a:stretch>
        </p:blipFill>
        <p:spPr>
          <a:xfrm>
            <a:off x="7144317" y="814973"/>
            <a:ext cx="902933" cy="507900"/>
          </a:xfrm>
          <a:prstGeom prst="rect">
            <a:avLst/>
          </a:prstGeom>
          <a:noFill/>
          <a:ln>
            <a:noFill/>
          </a:ln>
        </p:spPr>
      </p:pic>
      <p:pic>
        <p:nvPicPr>
          <p:cNvPr id="5613" name="Google Shape;5613;p127"/>
          <p:cNvPicPr preferRelativeResize="0"/>
          <p:nvPr/>
        </p:nvPicPr>
        <p:blipFill>
          <a:blip r:embed="rId7">
            <a:alphaModFix/>
          </a:blip>
          <a:stretch>
            <a:fillRect/>
          </a:stretch>
        </p:blipFill>
        <p:spPr>
          <a:xfrm>
            <a:off x="6988704" y="2848"/>
            <a:ext cx="902933" cy="507900"/>
          </a:xfrm>
          <a:prstGeom prst="rect">
            <a:avLst/>
          </a:prstGeom>
          <a:noFill/>
          <a:ln>
            <a:noFill/>
          </a:ln>
        </p:spPr>
      </p:pic>
      <p:pic>
        <p:nvPicPr>
          <p:cNvPr id="5614" name="Google Shape;5614;p127"/>
          <p:cNvPicPr preferRelativeResize="0"/>
          <p:nvPr/>
        </p:nvPicPr>
        <p:blipFill>
          <a:blip r:embed="rId7">
            <a:alphaModFix/>
          </a:blip>
          <a:stretch>
            <a:fillRect/>
          </a:stretch>
        </p:blipFill>
        <p:spPr>
          <a:xfrm>
            <a:off x="8040867" y="814973"/>
            <a:ext cx="902933" cy="507900"/>
          </a:xfrm>
          <a:prstGeom prst="rect">
            <a:avLst/>
          </a:prstGeom>
          <a:noFill/>
          <a:ln>
            <a:noFill/>
          </a:ln>
        </p:spPr>
      </p:pic>
      <p:pic>
        <p:nvPicPr>
          <p:cNvPr id="5615" name="Google Shape;5615;p127"/>
          <p:cNvPicPr preferRelativeResize="0"/>
          <p:nvPr/>
        </p:nvPicPr>
        <p:blipFill>
          <a:blip r:embed="rId7">
            <a:alphaModFix/>
          </a:blip>
          <a:stretch>
            <a:fillRect/>
          </a:stretch>
        </p:blipFill>
        <p:spPr>
          <a:xfrm>
            <a:off x="7795417" y="1356460"/>
            <a:ext cx="902933" cy="507900"/>
          </a:xfrm>
          <a:prstGeom prst="rect">
            <a:avLst/>
          </a:prstGeom>
          <a:noFill/>
          <a:ln>
            <a:noFill/>
          </a:ln>
        </p:spPr>
      </p:pic>
      <p:pic>
        <p:nvPicPr>
          <p:cNvPr id="5616" name="Google Shape;5616;p127"/>
          <p:cNvPicPr preferRelativeResize="0"/>
          <p:nvPr/>
        </p:nvPicPr>
        <p:blipFill>
          <a:blip r:embed="rId7">
            <a:alphaModFix/>
          </a:blip>
          <a:stretch>
            <a:fillRect/>
          </a:stretch>
        </p:blipFill>
        <p:spPr>
          <a:xfrm>
            <a:off x="7993467" y="273498"/>
            <a:ext cx="902933" cy="507900"/>
          </a:xfrm>
          <a:prstGeom prst="rect">
            <a:avLst/>
          </a:prstGeom>
          <a:noFill/>
          <a:ln>
            <a:noFill/>
          </a:ln>
        </p:spPr>
      </p:pic>
      <p:pic>
        <p:nvPicPr>
          <p:cNvPr id="5617" name="Google Shape;5617;p127"/>
          <p:cNvPicPr preferRelativeResize="0"/>
          <p:nvPr/>
        </p:nvPicPr>
        <p:blipFill>
          <a:blip r:embed="rId7">
            <a:alphaModFix/>
          </a:blip>
          <a:stretch>
            <a:fillRect/>
          </a:stretch>
        </p:blipFill>
        <p:spPr>
          <a:xfrm>
            <a:off x="5983954" y="521198"/>
            <a:ext cx="902933" cy="507900"/>
          </a:xfrm>
          <a:prstGeom prst="rect">
            <a:avLst/>
          </a:prstGeom>
          <a:noFill/>
          <a:ln>
            <a:noFill/>
          </a:ln>
        </p:spPr>
      </p:pic>
      <p:pic>
        <p:nvPicPr>
          <p:cNvPr id="5618" name="Google Shape;5618;p127"/>
          <p:cNvPicPr preferRelativeResize="0"/>
          <p:nvPr/>
        </p:nvPicPr>
        <p:blipFill>
          <a:blip r:embed="rId7">
            <a:alphaModFix/>
          </a:blip>
          <a:stretch>
            <a:fillRect/>
          </a:stretch>
        </p:blipFill>
        <p:spPr>
          <a:xfrm>
            <a:off x="7395342" y="1907048"/>
            <a:ext cx="902933" cy="507900"/>
          </a:xfrm>
          <a:prstGeom prst="rect">
            <a:avLst/>
          </a:prstGeom>
          <a:noFill/>
          <a:ln>
            <a:noFill/>
          </a:ln>
        </p:spPr>
      </p:pic>
      <p:pic>
        <p:nvPicPr>
          <p:cNvPr id="5619" name="Google Shape;5619;p127"/>
          <p:cNvPicPr preferRelativeResize="0"/>
          <p:nvPr/>
        </p:nvPicPr>
        <p:blipFill>
          <a:blip r:embed="rId7">
            <a:alphaModFix/>
          </a:blip>
          <a:stretch>
            <a:fillRect/>
          </a:stretch>
        </p:blipFill>
        <p:spPr>
          <a:xfrm>
            <a:off x="6856592" y="1771735"/>
            <a:ext cx="902933" cy="507900"/>
          </a:xfrm>
          <a:prstGeom prst="rect">
            <a:avLst/>
          </a:prstGeom>
          <a:noFill/>
          <a:ln>
            <a:noFill/>
          </a:ln>
        </p:spPr>
      </p:pic>
      <p:pic>
        <p:nvPicPr>
          <p:cNvPr id="5620" name="Google Shape;5620;p127"/>
          <p:cNvPicPr preferRelativeResize="0"/>
          <p:nvPr/>
        </p:nvPicPr>
        <p:blipFill>
          <a:blip r:embed="rId7">
            <a:alphaModFix/>
          </a:blip>
          <a:stretch>
            <a:fillRect/>
          </a:stretch>
        </p:blipFill>
        <p:spPr>
          <a:xfrm>
            <a:off x="6010529" y="1684748"/>
            <a:ext cx="902933" cy="5079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624"/>
        <p:cNvGrpSpPr/>
        <p:nvPr/>
      </p:nvGrpSpPr>
      <p:grpSpPr>
        <a:xfrm>
          <a:off x="0" y="0"/>
          <a:ext cx="0" cy="0"/>
          <a:chOff x="0" y="0"/>
          <a:chExt cx="0" cy="0"/>
        </a:xfrm>
      </p:grpSpPr>
      <p:pic>
        <p:nvPicPr>
          <p:cNvPr id="5625" name="Google Shape;5625;p12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626" name="Google Shape;5626;p12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627" name="Google Shape;5627;p128"/>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628" name="Google Shape;5628;p128"/>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29" name="Google Shape;5629;p128"/>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630" name="Google Shape;5630;p128"/>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631" name="Google Shape;5631;p12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28"/>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633" name="Google Shape;5633;p12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634" name="Google Shape;5634;p12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635" name="Google Shape;5635;p12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636" name="Google Shape;5636;p12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37" name="Google Shape;5637;p12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638" name="Google Shape;5638;p12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772</a:t>
            </a:r>
            <a:endParaRPr/>
          </a:p>
        </p:txBody>
      </p:sp>
      <p:sp>
        <p:nvSpPr>
          <p:cNvPr id="5639" name="Google Shape;5639;p128"/>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792</a:t>
            </a:r>
            <a:endParaRPr/>
          </a:p>
        </p:txBody>
      </p:sp>
      <p:sp>
        <p:nvSpPr>
          <p:cNvPr id="5640" name="Google Shape;5640;p128"/>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641" name="Google Shape;5641;p128"/>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642" name="Google Shape;5642;p12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643" name="Google Shape;5643;p12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2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645" name="Google Shape;5645;p12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46" name="Google Shape;5646;p12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647" name="Google Shape;5647;p12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648" name="Google Shape;5648;p12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2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650" name="Google Shape;5650;p12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651" name="Google Shape;5651;p128"/>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8</a:t>
            </a:r>
            <a:endParaRPr/>
          </a:p>
        </p:txBody>
      </p:sp>
      <p:sp>
        <p:nvSpPr>
          <p:cNvPr id="5652" name="Google Shape;5652;p128"/>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784</a:t>
            </a:r>
            <a:endParaRPr sz="2400" b="1"/>
          </a:p>
        </p:txBody>
      </p:sp>
      <p:sp>
        <p:nvSpPr>
          <p:cNvPr id="5653" name="Google Shape;5653;p128"/>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654" name="Google Shape;5654;p128"/>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28"/>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56" name="Google Shape;5656;p128"/>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657" name="Google Shape;5657;p128"/>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658" name="Google Shape;5658;p128"/>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659" name="Google Shape;5659;p128"/>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660" name="Google Shape;5660;p128"/>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61" name="Google Shape;5661;p128"/>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662" name="Google Shape;5662;p128"/>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666"/>
        <p:cNvGrpSpPr/>
        <p:nvPr/>
      </p:nvGrpSpPr>
      <p:grpSpPr>
        <a:xfrm>
          <a:off x="0" y="0"/>
          <a:ext cx="0" cy="0"/>
          <a:chOff x="0" y="0"/>
          <a:chExt cx="0" cy="0"/>
        </a:xfrm>
      </p:grpSpPr>
      <p:pic>
        <p:nvPicPr>
          <p:cNvPr id="5667" name="Google Shape;5667;p12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668" name="Google Shape;5668;p12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669" name="Google Shape;5669;p129"/>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670" name="Google Shape;5670;p129"/>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71" name="Google Shape;5671;p129"/>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672" name="Google Shape;5672;p129"/>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4</a:t>
            </a:r>
            <a:endParaRPr sz="2100">
              <a:solidFill>
                <a:srgbClr val="0000FF"/>
              </a:solidFill>
            </a:endParaRPr>
          </a:p>
        </p:txBody>
      </p:sp>
      <p:sp>
        <p:nvSpPr>
          <p:cNvPr id="5673" name="Google Shape;5673;p12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29"/>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sept-cent-quatre-vingt-quatre.  </a:t>
            </a:r>
            <a:endParaRPr sz="2100">
              <a:solidFill>
                <a:srgbClr val="FF0000"/>
              </a:solidFill>
              <a:latin typeface="Grand Hotel"/>
              <a:ea typeface="Grand Hotel"/>
              <a:cs typeface="Grand Hotel"/>
              <a:sym typeface="Grand Hotel"/>
            </a:endParaRPr>
          </a:p>
        </p:txBody>
      </p:sp>
      <p:sp>
        <p:nvSpPr>
          <p:cNvPr id="5675" name="Google Shape;5675;p12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676" name="Google Shape;5676;p12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677" name="Google Shape;5677;p12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678" name="Google Shape;5678;p12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79" name="Google Shape;5679;p12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680" name="Google Shape;5680;p129"/>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772</a:t>
            </a:r>
            <a:endParaRPr/>
          </a:p>
        </p:txBody>
      </p:sp>
      <p:sp>
        <p:nvSpPr>
          <p:cNvPr id="5681" name="Google Shape;5681;p12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792</a:t>
            </a:r>
            <a:endParaRPr/>
          </a:p>
        </p:txBody>
      </p:sp>
      <p:sp>
        <p:nvSpPr>
          <p:cNvPr id="5682" name="Google Shape;5682;p129"/>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0</a:t>
            </a:r>
            <a:r>
              <a:rPr lang="fr" sz="2100">
                <a:solidFill>
                  <a:srgbClr val="6AA84F"/>
                </a:solidFill>
              </a:rPr>
              <a:t>8</a:t>
            </a:r>
            <a:r>
              <a:rPr lang="fr" sz="2100">
                <a:solidFill>
                  <a:srgbClr val="FF0000"/>
                </a:solidFill>
              </a:rPr>
              <a:t>8</a:t>
            </a:r>
            <a:r>
              <a:rPr lang="fr" sz="2100">
                <a:solidFill>
                  <a:srgbClr val="0000FF"/>
                </a:solidFill>
              </a:rPr>
              <a:t>4</a:t>
            </a:r>
            <a:endParaRPr sz="2100">
              <a:solidFill>
                <a:srgbClr val="0000FF"/>
              </a:solidFill>
            </a:endParaRPr>
          </a:p>
        </p:txBody>
      </p:sp>
      <p:sp>
        <p:nvSpPr>
          <p:cNvPr id="5683" name="Google Shape;5683;p129"/>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0</a:t>
            </a:r>
            <a:r>
              <a:rPr lang="fr" sz="2100">
                <a:solidFill>
                  <a:srgbClr val="93C47D"/>
                </a:solidFill>
              </a:rPr>
              <a:t>6</a:t>
            </a:r>
            <a:r>
              <a:rPr lang="fr" sz="2100">
                <a:solidFill>
                  <a:srgbClr val="FF0000"/>
                </a:solidFill>
              </a:rPr>
              <a:t>8</a:t>
            </a:r>
            <a:r>
              <a:rPr lang="fr" sz="2100">
                <a:solidFill>
                  <a:srgbClr val="0000FF"/>
                </a:solidFill>
              </a:rPr>
              <a:t>4</a:t>
            </a:r>
            <a:endParaRPr sz="2100">
              <a:solidFill>
                <a:srgbClr val="0000FF"/>
              </a:solidFill>
            </a:endParaRPr>
          </a:p>
        </p:txBody>
      </p:sp>
      <p:sp>
        <p:nvSpPr>
          <p:cNvPr id="5684" name="Google Shape;5684;p12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685" name="Google Shape;5685;p12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2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687" name="Google Shape;5687;p12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88" name="Google Shape;5688;p12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689" name="Google Shape;5689;p12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690" name="Google Shape;5690;p12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2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692" name="Google Shape;5692;p12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0</a:t>
            </a:r>
            <a:r>
              <a:rPr lang="fr" sz="2900"/>
              <a:t>+</a:t>
            </a:r>
            <a:r>
              <a:rPr lang="fr" sz="2900">
                <a:solidFill>
                  <a:srgbClr val="6AA84F"/>
                </a:solidFill>
              </a:rPr>
              <a:t>7</a:t>
            </a:r>
            <a:r>
              <a:rPr lang="fr" sz="2900"/>
              <a:t>+</a:t>
            </a:r>
            <a:r>
              <a:rPr lang="fr" sz="2900">
                <a:solidFill>
                  <a:srgbClr val="FF0000"/>
                </a:solidFill>
              </a:rPr>
              <a:t>8</a:t>
            </a:r>
            <a:r>
              <a:rPr lang="fr" sz="2900"/>
              <a:t>+</a:t>
            </a:r>
            <a:r>
              <a:rPr lang="fr" sz="2900">
                <a:solidFill>
                  <a:srgbClr val="0000FF"/>
                </a:solidFill>
              </a:rPr>
              <a:t>4</a:t>
            </a:r>
            <a:endParaRPr sz="2900">
              <a:solidFill>
                <a:srgbClr val="0000FF"/>
              </a:solidFill>
            </a:endParaRPr>
          </a:p>
        </p:txBody>
      </p:sp>
      <p:sp>
        <p:nvSpPr>
          <p:cNvPr id="5693" name="Google Shape;5693;p129"/>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8</a:t>
            </a:r>
            <a:endParaRPr/>
          </a:p>
        </p:txBody>
      </p:sp>
      <p:sp>
        <p:nvSpPr>
          <p:cNvPr id="5694" name="Google Shape;5694;p129"/>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784</a:t>
            </a:r>
            <a:endParaRPr sz="2400" b="1"/>
          </a:p>
        </p:txBody>
      </p:sp>
      <p:sp>
        <p:nvSpPr>
          <p:cNvPr id="5695" name="Google Shape;5695;p129"/>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696" name="Google Shape;5696;p129"/>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29"/>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98" name="Google Shape;5698;p129"/>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699" name="Google Shape;5699;p129"/>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700" name="Google Shape;5700;p129"/>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8</a:t>
            </a:r>
            <a:endParaRPr sz="2100">
              <a:solidFill>
                <a:srgbClr val="FF0000"/>
              </a:solidFill>
            </a:endParaRPr>
          </a:p>
        </p:txBody>
      </p:sp>
      <p:sp>
        <p:nvSpPr>
          <p:cNvPr id="5701" name="Google Shape;5701;p129"/>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7</a:t>
            </a:r>
            <a:endParaRPr sz="2100">
              <a:solidFill>
                <a:srgbClr val="6AA84F"/>
              </a:solidFill>
            </a:endParaRPr>
          </a:p>
        </p:txBody>
      </p:sp>
      <p:sp>
        <p:nvSpPr>
          <p:cNvPr id="5702" name="Google Shape;5702;p129"/>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03" name="Google Shape;5703;p129"/>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704" name="Google Shape;5704;p129"/>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endParaRPr sz="2100">
              <a:solidFill>
                <a:srgbClr val="0000FF"/>
              </a:solidFill>
            </a:endParaRPr>
          </a:p>
        </p:txBody>
      </p:sp>
      <p:sp>
        <p:nvSpPr>
          <p:cNvPr id="5705" name="Google Shape;5705;p129"/>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706" name="Google Shape;5706;p129"/>
          <p:cNvPicPr preferRelativeResize="0"/>
          <p:nvPr/>
        </p:nvPicPr>
        <p:blipFill>
          <a:blip r:embed="rId7">
            <a:alphaModFix/>
          </a:blip>
          <a:stretch>
            <a:fillRect/>
          </a:stretch>
        </p:blipFill>
        <p:spPr>
          <a:xfrm>
            <a:off x="5926917" y="561473"/>
            <a:ext cx="902933" cy="507900"/>
          </a:xfrm>
          <a:prstGeom prst="rect">
            <a:avLst/>
          </a:prstGeom>
          <a:noFill/>
          <a:ln>
            <a:noFill/>
          </a:ln>
        </p:spPr>
      </p:pic>
      <p:pic>
        <p:nvPicPr>
          <p:cNvPr id="5707" name="Google Shape;5707;p129"/>
          <p:cNvPicPr preferRelativeResize="0"/>
          <p:nvPr/>
        </p:nvPicPr>
        <p:blipFill>
          <a:blip r:embed="rId8">
            <a:alphaModFix/>
          </a:blip>
          <a:stretch>
            <a:fillRect/>
          </a:stretch>
        </p:blipFill>
        <p:spPr>
          <a:xfrm>
            <a:off x="6810487" y="1704863"/>
            <a:ext cx="951375" cy="499250"/>
          </a:xfrm>
          <a:prstGeom prst="rect">
            <a:avLst/>
          </a:prstGeom>
          <a:noFill/>
          <a:ln>
            <a:noFill/>
          </a:ln>
        </p:spPr>
      </p:pic>
      <p:pic>
        <p:nvPicPr>
          <p:cNvPr id="5708" name="Google Shape;5708;p129"/>
          <p:cNvPicPr preferRelativeResize="0"/>
          <p:nvPr/>
        </p:nvPicPr>
        <p:blipFill>
          <a:blip r:embed="rId9">
            <a:alphaModFix/>
          </a:blip>
          <a:stretch>
            <a:fillRect/>
          </a:stretch>
        </p:blipFill>
        <p:spPr>
          <a:xfrm>
            <a:off x="8478925" y="1732807"/>
            <a:ext cx="510600" cy="578367"/>
          </a:xfrm>
          <a:prstGeom prst="rect">
            <a:avLst/>
          </a:prstGeom>
          <a:noFill/>
          <a:ln>
            <a:noFill/>
          </a:ln>
        </p:spPr>
      </p:pic>
      <p:sp>
        <p:nvSpPr>
          <p:cNvPr id="5709" name="Google Shape;5709;p129"/>
          <p:cNvSpPr txBox="1"/>
          <p:nvPr/>
        </p:nvSpPr>
        <p:spPr>
          <a:xfrm>
            <a:off x="6209788" y="3958600"/>
            <a:ext cx="8424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7</a:t>
            </a:r>
            <a:r>
              <a:rPr lang="fr" sz="2900">
                <a:solidFill>
                  <a:srgbClr val="FF0000"/>
                </a:solidFill>
              </a:rPr>
              <a:t>8</a:t>
            </a:r>
            <a:r>
              <a:rPr lang="fr" sz="2900">
                <a:solidFill>
                  <a:srgbClr val="0000FF"/>
                </a:solidFill>
              </a:rPr>
              <a:t>4</a:t>
            </a:r>
            <a:endParaRPr sz="2900">
              <a:solidFill>
                <a:srgbClr val="0000FF"/>
              </a:solidFill>
            </a:endParaRPr>
          </a:p>
        </p:txBody>
      </p:sp>
      <p:sp>
        <p:nvSpPr>
          <p:cNvPr id="5710" name="Google Shape;5710;p129"/>
          <p:cNvSpPr/>
          <p:nvPr/>
        </p:nvSpPr>
        <p:spPr>
          <a:xfrm>
            <a:off x="1304163" y="3372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29"/>
          <p:cNvSpPr/>
          <p:nvPr/>
        </p:nvSpPr>
        <p:spPr>
          <a:xfrm>
            <a:off x="1418075"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29"/>
          <p:cNvSpPr/>
          <p:nvPr/>
        </p:nvSpPr>
        <p:spPr>
          <a:xfrm>
            <a:off x="2182525" y="3372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13" name="Google Shape;5713;p129"/>
          <p:cNvPicPr preferRelativeResize="0"/>
          <p:nvPr/>
        </p:nvPicPr>
        <p:blipFill>
          <a:blip r:embed="rId10">
            <a:alphaModFix/>
          </a:blip>
          <a:stretch>
            <a:fillRect/>
          </a:stretch>
        </p:blipFill>
        <p:spPr>
          <a:xfrm>
            <a:off x="7636523" y="1704874"/>
            <a:ext cx="842399" cy="450289"/>
          </a:xfrm>
          <a:prstGeom prst="rect">
            <a:avLst/>
          </a:prstGeom>
          <a:noFill/>
          <a:ln>
            <a:noFill/>
          </a:ln>
        </p:spPr>
      </p:pic>
      <p:pic>
        <p:nvPicPr>
          <p:cNvPr id="5714" name="Google Shape;5714;p129"/>
          <p:cNvPicPr preferRelativeResize="0"/>
          <p:nvPr/>
        </p:nvPicPr>
        <p:blipFill>
          <a:blip r:embed="rId11">
            <a:alphaModFix/>
          </a:blip>
          <a:stretch>
            <a:fillRect/>
          </a:stretch>
        </p:blipFill>
        <p:spPr>
          <a:xfrm>
            <a:off x="6013800" y="1059624"/>
            <a:ext cx="951368" cy="594600"/>
          </a:xfrm>
          <a:prstGeom prst="rect">
            <a:avLst/>
          </a:prstGeom>
          <a:noFill/>
          <a:ln>
            <a:noFill/>
          </a:ln>
        </p:spPr>
      </p:pic>
      <p:pic>
        <p:nvPicPr>
          <p:cNvPr id="5715" name="Google Shape;5715;p129"/>
          <p:cNvPicPr preferRelativeResize="0"/>
          <p:nvPr/>
        </p:nvPicPr>
        <p:blipFill rotWithShape="1">
          <a:blip r:embed="rId12">
            <a:alphaModFix/>
          </a:blip>
          <a:srcRect l="9709" t="7097" r="7584" b="5283"/>
          <a:stretch/>
        </p:blipFill>
        <p:spPr>
          <a:xfrm>
            <a:off x="7136200" y="1215455"/>
            <a:ext cx="809101" cy="428596"/>
          </a:xfrm>
          <a:prstGeom prst="rect">
            <a:avLst/>
          </a:prstGeom>
          <a:noFill/>
          <a:ln>
            <a:noFill/>
          </a:ln>
        </p:spPr>
      </p:pic>
      <p:sp>
        <p:nvSpPr>
          <p:cNvPr id="5716" name="Google Shape;5716;p129"/>
          <p:cNvSpPr/>
          <p:nvPr/>
        </p:nvSpPr>
        <p:spPr>
          <a:xfrm>
            <a:off x="351113" y="44459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29"/>
          <p:cNvSpPr/>
          <p:nvPr/>
        </p:nvSpPr>
        <p:spPr>
          <a:xfrm>
            <a:off x="1268513" y="45713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29"/>
          <p:cNvSpPr/>
          <p:nvPr/>
        </p:nvSpPr>
        <p:spPr>
          <a:xfrm>
            <a:off x="351125" y="40858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29"/>
          <p:cNvSpPr/>
          <p:nvPr/>
        </p:nvSpPr>
        <p:spPr>
          <a:xfrm>
            <a:off x="795050" y="44937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29"/>
          <p:cNvSpPr/>
          <p:nvPr/>
        </p:nvSpPr>
        <p:spPr>
          <a:xfrm>
            <a:off x="789463" y="40096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29"/>
          <p:cNvSpPr/>
          <p:nvPr/>
        </p:nvSpPr>
        <p:spPr>
          <a:xfrm>
            <a:off x="294163" y="3539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29"/>
          <p:cNvSpPr/>
          <p:nvPr/>
        </p:nvSpPr>
        <p:spPr>
          <a:xfrm>
            <a:off x="890488"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29"/>
          <p:cNvSpPr/>
          <p:nvPr/>
        </p:nvSpPr>
        <p:spPr>
          <a:xfrm>
            <a:off x="1550213"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29"/>
          <p:cNvSpPr/>
          <p:nvPr/>
        </p:nvSpPr>
        <p:spPr>
          <a:xfrm>
            <a:off x="1725888"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29"/>
          <p:cNvSpPr/>
          <p:nvPr/>
        </p:nvSpPr>
        <p:spPr>
          <a:xfrm>
            <a:off x="2032213" y="33152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29"/>
          <p:cNvSpPr/>
          <p:nvPr/>
        </p:nvSpPr>
        <p:spPr>
          <a:xfrm>
            <a:off x="2305925" y="3372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29"/>
          <p:cNvSpPr/>
          <p:nvPr/>
        </p:nvSpPr>
        <p:spPr>
          <a:xfrm>
            <a:off x="1901113"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29"/>
          <p:cNvSpPr/>
          <p:nvPr/>
        </p:nvSpPr>
        <p:spPr>
          <a:xfrm>
            <a:off x="2601863" y="437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29"/>
          <p:cNvSpPr/>
          <p:nvPr/>
        </p:nvSpPr>
        <p:spPr>
          <a:xfrm>
            <a:off x="25338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29"/>
          <p:cNvSpPr/>
          <p:nvPr/>
        </p:nvSpPr>
        <p:spPr>
          <a:xfrm>
            <a:off x="2496800"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29"/>
          <p:cNvSpPr/>
          <p:nvPr/>
        </p:nvSpPr>
        <p:spPr>
          <a:xfrm>
            <a:off x="2496800"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32" name="Google Shape;5732;p129"/>
          <p:cNvPicPr preferRelativeResize="0"/>
          <p:nvPr/>
        </p:nvPicPr>
        <p:blipFill>
          <a:blip r:embed="rId9">
            <a:alphaModFix/>
          </a:blip>
          <a:stretch>
            <a:fillRect/>
          </a:stretch>
        </p:blipFill>
        <p:spPr>
          <a:xfrm>
            <a:off x="8390975" y="1296345"/>
            <a:ext cx="510600" cy="578367"/>
          </a:xfrm>
          <a:prstGeom prst="rect">
            <a:avLst/>
          </a:prstGeom>
          <a:noFill/>
          <a:ln>
            <a:noFill/>
          </a:ln>
        </p:spPr>
      </p:pic>
      <p:pic>
        <p:nvPicPr>
          <p:cNvPr id="5733" name="Google Shape;5733;p129"/>
          <p:cNvPicPr preferRelativeResize="0"/>
          <p:nvPr/>
        </p:nvPicPr>
        <p:blipFill>
          <a:blip r:embed="rId7">
            <a:alphaModFix/>
          </a:blip>
          <a:stretch>
            <a:fillRect/>
          </a:stretch>
        </p:blipFill>
        <p:spPr>
          <a:xfrm>
            <a:off x="6832267" y="501073"/>
            <a:ext cx="902933" cy="507900"/>
          </a:xfrm>
          <a:prstGeom prst="rect">
            <a:avLst/>
          </a:prstGeom>
          <a:noFill/>
          <a:ln>
            <a:noFill/>
          </a:ln>
        </p:spPr>
      </p:pic>
      <p:pic>
        <p:nvPicPr>
          <p:cNvPr id="5734" name="Google Shape;5734;p129"/>
          <p:cNvPicPr preferRelativeResize="0"/>
          <p:nvPr/>
        </p:nvPicPr>
        <p:blipFill>
          <a:blip r:embed="rId7">
            <a:alphaModFix/>
          </a:blip>
          <a:stretch>
            <a:fillRect/>
          </a:stretch>
        </p:blipFill>
        <p:spPr>
          <a:xfrm>
            <a:off x="7711417" y="473148"/>
            <a:ext cx="902933" cy="5079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5738"/>
        <p:cNvGrpSpPr/>
        <p:nvPr/>
      </p:nvGrpSpPr>
      <p:grpSpPr>
        <a:xfrm>
          <a:off x="0" y="0"/>
          <a:ext cx="0" cy="0"/>
          <a:chOff x="0" y="0"/>
          <a:chExt cx="0" cy="0"/>
        </a:xfrm>
      </p:grpSpPr>
      <p:pic>
        <p:nvPicPr>
          <p:cNvPr id="5739" name="Google Shape;5739;p13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740" name="Google Shape;5740;p13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741" name="Google Shape;5741;p130"/>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742" name="Google Shape;5742;p130"/>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43" name="Google Shape;5743;p130"/>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744" name="Google Shape;5744;p130"/>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745" name="Google Shape;5745;p13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30"/>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747" name="Google Shape;5747;p13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748" name="Google Shape;5748;p13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749" name="Google Shape;5749;p13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750" name="Google Shape;5750;p13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51" name="Google Shape;5751;p13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752" name="Google Shape;5752;p13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753" name="Google Shape;5753;p130"/>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754" name="Google Shape;5754;p130"/>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755" name="Google Shape;5755;p130"/>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756" name="Google Shape;5756;p13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757" name="Google Shape;5757;p13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3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759" name="Google Shape;5759;p13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60" name="Google Shape;5760;p13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761" name="Google Shape;5761;p13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762" name="Google Shape;5762;p13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3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764" name="Google Shape;5764;p13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765" name="Google Shape;5765;p130"/>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9</a:t>
            </a:r>
            <a:endParaRPr/>
          </a:p>
        </p:txBody>
      </p:sp>
      <p:sp>
        <p:nvSpPr>
          <p:cNvPr id="5766" name="Google Shape;5766;p130"/>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1359</a:t>
            </a:r>
            <a:endParaRPr sz="2400" b="1"/>
          </a:p>
        </p:txBody>
      </p:sp>
      <p:sp>
        <p:nvSpPr>
          <p:cNvPr id="5767" name="Google Shape;5767;p130"/>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768" name="Google Shape;5768;p130"/>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30"/>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70" name="Google Shape;5770;p130"/>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771" name="Google Shape;5771;p130"/>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772" name="Google Shape;5772;p130"/>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773" name="Google Shape;5773;p130"/>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774" name="Google Shape;5774;p130"/>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75" name="Google Shape;5775;p130"/>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776" name="Google Shape;5776;p130"/>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780"/>
        <p:cNvGrpSpPr/>
        <p:nvPr/>
      </p:nvGrpSpPr>
      <p:grpSpPr>
        <a:xfrm>
          <a:off x="0" y="0"/>
          <a:ext cx="0" cy="0"/>
          <a:chOff x="0" y="0"/>
          <a:chExt cx="0" cy="0"/>
        </a:xfrm>
      </p:grpSpPr>
      <p:pic>
        <p:nvPicPr>
          <p:cNvPr id="5781" name="Google Shape;5781;p13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782" name="Google Shape;5782;p13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783" name="Google Shape;5783;p131"/>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784" name="Google Shape;5784;p131"/>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85" name="Google Shape;5785;p131"/>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786" name="Google Shape;5786;p131"/>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9</a:t>
            </a:r>
            <a:endParaRPr sz="2100">
              <a:solidFill>
                <a:srgbClr val="0000FF"/>
              </a:solidFill>
            </a:endParaRPr>
          </a:p>
        </p:txBody>
      </p:sp>
      <p:sp>
        <p:nvSpPr>
          <p:cNvPr id="5787" name="Google Shape;5787;p13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31"/>
          <p:cNvSpPr txBox="1"/>
          <p:nvPr/>
        </p:nvSpPr>
        <p:spPr>
          <a:xfrm>
            <a:off x="80375" y="17801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mille -trois-cent-cinquante-neuf</a:t>
            </a:r>
            <a:endParaRPr sz="2100">
              <a:solidFill>
                <a:srgbClr val="FF0000"/>
              </a:solidFill>
              <a:latin typeface="Grand Hotel"/>
              <a:ea typeface="Grand Hotel"/>
              <a:cs typeface="Grand Hotel"/>
              <a:sym typeface="Grand Hotel"/>
            </a:endParaRPr>
          </a:p>
        </p:txBody>
      </p:sp>
      <p:sp>
        <p:nvSpPr>
          <p:cNvPr id="5789" name="Google Shape;5789;p13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790" name="Google Shape;5790;p13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791" name="Google Shape;5791;p13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792" name="Google Shape;5792;p13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93" name="Google Shape;5793;p13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794" name="Google Shape;5794;p131"/>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1350</a:t>
            </a:r>
            <a:endParaRPr/>
          </a:p>
        </p:txBody>
      </p:sp>
      <p:sp>
        <p:nvSpPr>
          <p:cNvPr id="5795" name="Google Shape;5795;p13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1360</a:t>
            </a:r>
            <a:endParaRPr/>
          </a:p>
        </p:txBody>
      </p:sp>
      <p:sp>
        <p:nvSpPr>
          <p:cNvPr id="5796" name="Google Shape;5796;p131"/>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6AA84F"/>
                </a:solidFill>
              </a:rPr>
              <a:t>4</a:t>
            </a:r>
            <a:r>
              <a:rPr lang="fr" sz="2100">
                <a:solidFill>
                  <a:srgbClr val="FF0000"/>
                </a:solidFill>
              </a:rPr>
              <a:t>5</a:t>
            </a:r>
            <a:r>
              <a:rPr lang="fr" sz="2100">
                <a:solidFill>
                  <a:srgbClr val="0000FF"/>
                </a:solidFill>
              </a:rPr>
              <a:t>9</a:t>
            </a:r>
            <a:endParaRPr sz="2100">
              <a:solidFill>
                <a:srgbClr val="0000FF"/>
              </a:solidFill>
            </a:endParaRPr>
          </a:p>
        </p:txBody>
      </p:sp>
      <p:sp>
        <p:nvSpPr>
          <p:cNvPr id="5797" name="Google Shape;5797;p131"/>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93C47D"/>
                </a:solidFill>
              </a:rPr>
              <a:t>2</a:t>
            </a:r>
            <a:r>
              <a:rPr lang="fr" sz="2100">
                <a:solidFill>
                  <a:srgbClr val="FF0000"/>
                </a:solidFill>
              </a:rPr>
              <a:t>5</a:t>
            </a:r>
            <a:r>
              <a:rPr lang="fr" sz="2100">
                <a:solidFill>
                  <a:srgbClr val="0000FF"/>
                </a:solidFill>
              </a:rPr>
              <a:t>9</a:t>
            </a:r>
            <a:endParaRPr sz="2100">
              <a:solidFill>
                <a:srgbClr val="0000FF"/>
              </a:solidFill>
            </a:endParaRPr>
          </a:p>
        </p:txBody>
      </p:sp>
      <p:sp>
        <p:nvSpPr>
          <p:cNvPr id="5798" name="Google Shape;5798;p13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799" name="Google Shape;5799;p13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800" name="Google Shape;5800;p13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1" name="Google Shape;5801;p13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802" name="Google Shape;5802;p13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803" name="Google Shape;5803;p13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3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805" name="Google Shape;5805;p131"/>
          <p:cNvSpPr txBox="1"/>
          <p:nvPr/>
        </p:nvSpPr>
        <p:spPr>
          <a:xfrm>
            <a:off x="5804025" y="2551025"/>
            <a:ext cx="2964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300</a:t>
            </a:r>
            <a:r>
              <a:rPr lang="fr" sz="2900"/>
              <a:t>+</a:t>
            </a:r>
            <a:r>
              <a:rPr lang="fr" sz="2900">
                <a:solidFill>
                  <a:srgbClr val="FF0000"/>
                </a:solidFill>
              </a:rPr>
              <a:t>50</a:t>
            </a:r>
            <a:r>
              <a:rPr lang="fr" sz="2900"/>
              <a:t>+</a:t>
            </a:r>
            <a:r>
              <a:rPr lang="fr" sz="2900">
                <a:solidFill>
                  <a:srgbClr val="0000FF"/>
                </a:solidFill>
              </a:rPr>
              <a:t>9.</a:t>
            </a:r>
            <a:endParaRPr sz="2900">
              <a:solidFill>
                <a:srgbClr val="0000FF"/>
              </a:solidFill>
            </a:endParaRPr>
          </a:p>
        </p:txBody>
      </p:sp>
      <p:sp>
        <p:nvSpPr>
          <p:cNvPr id="5806" name="Google Shape;5806;p131"/>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9</a:t>
            </a:r>
            <a:endParaRPr/>
          </a:p>
        </p:txBody>
      </p:sp>
      <p:sp>
        <p:nvSpPr>
          <p:cNvPr id="5807" name="Google Shape;5807;p131"/>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1359</a:t>
            </a:r>
            <a:endParaRPr sz="2400" b="1"/>
          </a:p>
        </p:txBody>
      </p:sp>
      <p:sp>
        <p:nvSpPr>
          <p:cNvPr id="5808" name="Google Shape;5808;p131"/>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809" name="Google Shape;5809;p131"/>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31"/>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1" name="Google Shape;5811;p131"/>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812" name="Google Shape;5812;p131"/>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813" name="Google Shape;5813;p131"/>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5</a:t>
            </a:r>
            <a:endParaRPr sz="2100">
              <a:solidFill>
                <a:srgbClr val="FF0000"/>
              </a:solidFill>
            </a:endParaRPr>
          </a:p>
        </p:txBody>
      </p:sp>
      <p:sp>
        <p:nvSpPr>
          <p:cNvPr id="5814" name="Google Shape;5814;p131"/>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3</a:t>
            </a:r>
            <a:endParaRPr sz="2100">
              <a:solidFill>
                <a:srgbClr val="6AA84F"/>
              </a:solidFill>
            </a:endParaRPr>
          </a:p>
        </p:txBody>
      </p:sp>
      <p:sp>
        <p:nvSpPr>
          <p:cNvPr id="5815" name="Google Shape;5815;p131"/>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6" name="Google Shape;5816;p131"/>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817" name="Google Shape;5817;p131"/>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5818" name="Google Shape;5818;p131"/>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819" name="Google Shape;5819;p131"/>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5820" name="Google Shape;5820;p131"/>
          <p:cNvPicPr preferRelativeResize="0"/>
          <p:nvPr/>
        </p:nvPicPr>
        <p:blipFill>
          <a:blip r:embed="rId8">
            <a:alphaModFix/>
          </a:blip>
          <a:stretch>
            <a:fillRect/>
          </a:stretch>
        </p:blipFill>
        <p:spPr>
          <a:xfrm>
            <a:off x="7305325" y="1732788"/>
            <a:ext cx="510600" cy="510600"/>
          </a:xfrm>
          <a:prstGeom prst="rect">
            <a:avLst/>
          </a:prstGeom>
          <a:noFill/>
          <a:ln>
            <a:noFill/>
          </a:ln>
        </p:spPr>
      </p:pic>
      <p:pic>
        <p:nvPicPr>
          <p:cNvPr id="5821" name="Google Shape;5821;p131"/>
          <p:cNvPicPr preferRelativeResize="0"/>
          <p:nvPr/>
        </p:nvPicPr>
        <p:blipFill>
          <a:blip r:embed="rId9">
            <a:alphaModFix/>
          </a:blip>
          <a:stretch>
            <a:fillRect/>
          </a:stretch>
        </p:blipFill>
        <p:spPr>
          <a:xfrm>
            <a:off x="8478925" y="1732807"/>
            <a:ext cx="510600" cy="578367"/>
          </a:xfrm>
          <a:prstGeom prst="rect">
            <a:avLst/>
          </a:prstGeom>
          <a:noFill/>
          <a:ln>
            <a:noFill/>
          </a:ln>
        </p:spPr>
      </p:pic>
      <p:sp>
        <p:nvSpPr>
          <p:cNvPr id="5822" name="Google Shape;5822;p131"/>
          <p:cNvSpPr txBox="1"/>
          <p:nvPr/>
        </p:nvSpPr>
        <p:spPr>
          <a:xfrm>
            <a:off x="7841075" y="3868175"/>
            <a:ext cx="1023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3</a:t>
            </a:r>
            <a:r>
              <a:rPr lang="fr" sz="2900">
                <a:solidFill>
                  <a:srgbClr val="FF0000"/>
                </a:solidFill>
              </a:rPr>
              <a:t>5</a:t>
            </a:r>
            <a:r>
              <a:rPr lang="fr" sz="2900">
                <a:solidFill>
                  <a:srgbClr val="0000FF"/>
                </a:solidFill>
              </a:rPr>
              <a:t>9</a:t>
            </a:r>
            <a:endParaRPr sz="2900">
              <a:solidFill>
                <a:srgbClr val="0000FF"/>
              </a:solidFill>
            </a:endParaRPr>
          </a:p>
        </p:txBody>
      </p:sp>
      <p:sp>
        <p:nvSpPr>
          <p:cNvPr id="5823" name="Google Shape;5823;p131"/>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31"/>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31"/>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31"/>
          <p:cNvSpPr/>
          <p:nvPr/>
        </p:nvSpPr>
        <p:spPr>
          <a:xfrm>
            <a:off x="8039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31"/>
          <p:cNvSpPr/>
          <p:nvPr/>
        </p:nvSpPr>
        <p:spPr>
          <a:xfrm>
            <a:off x="9664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31"/>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31"/>
          <p:cNvSpPr/>
          <p:nvPr/>
        </p:nvSpPr>
        <p:spPr>
          <a:xfrm>
            <a:off x="16971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30" name="Google Shape;5830;p131"/>
          <p:cNvPicPr preferRelativeResize="0"/>
          <p:nvPr/>
        </p:nvPicPr>
        <p:blipFill rotWithShape="1">
          <a:blip r:embed="rId10">
            <a:alphaModFix/>
          </a:blip>
          <a:srcRect l="9709" t="7097" r="7584" b="5283"/>
          <a:stretch/>
        </p:blipFill>
        <p:spPr>
          <a:xfrm>
            <a:off x="6236887" y="1215442"/>
            <a:ext cx="809101" cy="428596"/>
          </a:xfrm>
          <a:prstGeom prst="rect">
            <a:avLst/>
          </a:prstGeom>
          <a:noFill/>
          <a:ln>
            <a:noFill/>
          </a:ln>
        </p:spPr>
      </p:pic>
      <p:sp>
        <p:nvSpPr>
          <p:cNvPr id="5831" name="Google Shape;5831;p131"/>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832" name="Google Shape;5832;p13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833" name="Google Shape;5833;p13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3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3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3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31"/>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31"/>
          <p:cNvSpPr/>
          <p:nvPr/>
        </p:nvSpPr>
        <p:spPr>
          <a:xfrm>
            <a:off x="1808563" y="3263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31"/>
          <p:cNvSpPr/>
          <p:nvPr/>
        </p:nvSpPr>
        <p:spPr>
          <a:xfrm>
            <a:off x="882325" y="3288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31"/>
          <p:cNvSpPr/>
          <p:nvPr/>
        </p:nvSpPr>
        <p:spPr>
          <a:xfrm>
            <a:off x="1329850" y="32638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31"/>
          <p:cNvSpPr/>
          <p:nvPr/>
        </p:nvSpPr>
        <p:spPr>
          <a:xfrm>
            <a:off x="5739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31"/>
          <p:cNvSpPr/>
          <p:nvPr/>
        </p:nvSpPr>
        <p:spPr>
          <a:xfrm>
            <a:off x="11022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31"/>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31"/>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31"/>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31"/>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31"/>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31"/>
          <p:cNvSpPr/>
          <p:nvPr/>
        </p:nvSpPr>
        <p:spPr>
          <a:xfrm>
            <a:off x="1924625" y="3983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49" name="Google Shape;5849;p131"/>
          <p:cNvPicPr preferRelativeResize="0"/>
          <p:nvPr/>
        </p:nvPicPr>
        <p:blipFill>
          <a:blip r:embed="rId7">
            <a:alphaModFix/>
          </a:blip>
          <a:stretch>
            <a:fillRect/>
          </a:stretch>
        </p:blipFill>
        <p:spPr>
          <a:xfrm>
            <a:off x="7090542" y="653473"/>
            <a:ext cx="902933" cy="507900"/>
          </a:xfrm>
          <a:prstGeom prst="rect">
            <a:avLst/>
          </a:prstGeom>
          <a:noFill/>
          <a:ln>
            <a:noFill/>
          </a:ln>
        </p:spPr>
      </p:pic>
      <p:pic>
        <p:nvPicPr>
          <p:cNvPr id="5850" name="Google Shape;5850;p131"/>
          <p:cNvPicPr preferRelativeResize="0"/>
          <p:nvPr/>
        </p:nvPicPr>
        <p:blipFill>
          <a:blip r:embed="rId7">
            <a:alphaModFix/>
          </a:blip>
          <a:stretch>
            <a:fillRect/>
          </a:stretch>
        </p:blipFill>
        <p:spPr>
          <a:xfrm>
            <a:off x="7242942" y="805873"/>
            <a:ext cx="902933" cy="507900"/>
          </a:xfrm>
          <a:prstGeom prst="rect">
            <a:avLst/>
          </a:prstGeom>
          <a:noFill/>
          <a:ln>
            <a:noFill/>
          </a:ln>
        </p:spPr>
      </p:pic>
      <p:pic>
        <p:nvPicPr>
          <p:cNvPr id="5851" name="Google Shape;5851;p131"/>
          <p:cNvPicPr preferRelativeResize="0"/>
          <p:nvPr/>
        </p:nvPicPr>
        <p:blipFill>
          <a:blip r:embed="rId7">
            <a:alphaModFix/>
          </a:blip>
          <a:stretch>
            <a:fillRect/>
          </a:stretch>
        </p:blipFill>
        <p:spPr>
          <a:xfrm>
            <a:off x="7395342" y="958273"/>
            <a:ext cx="902933" cy="507900"/>
          </a:xfrm>
          <a:prstGeom prst="rect">
            <a:avLst/>
          </a:prstGeom>
          <a:noFill/>
          <a:ln>
            <a:noFill/>
          </a:ln>
        </p:spPr>
      </p:pic>
      <p:pic>
        <p:nvPicPr>
          <p:cNvPr id="5852" name="Google Shape;5852;p131"/>
          <p:cNvPicPr preferRelativeResize="0"/>
          <p:nvPr/>
        </p:nvPicPr>
        <p:blipFill>
          <a:blip r:embed="rId7">
            <a:alphaModFix/>
          </a:blip>
          <a:stretch>
            <a:fillRect/>
          </a:stretch>
        </p:blipFill>
        <p:spPr>
          <a:xfrm>
            <a:off x="7547742" y="1110673"/>
            <a:ext cx="902933" cy="507900"/>
          </a:xfrm>
          <a:prstGeom prst="rect">
            <a:avLst/>
          </a:prstGeom>
          <a:noFill/>
          <a:ln>
            <a:noFill/>
          </a:ln>
        </p:spPr>
      </p:pic>
      <p:pic>
        <p:nvPicPr>
          <p:cNvPr id="5853" name="Google Shape;5853;p131"/>
          <p:cNvPicPr preferRelativeResize="0"/>
          <p:nvPr/>
        </p:nvPicPr>
        <p:blipFill>
          <a:blip r:embed="rId11">
            <a:alphaModFix/>
          </a:blip>
          <a:stretch>
            <a:fillRect/>
          </a:stretch>
        </p:blipFill>
        <p:spPr>
          <a:xfrm>
            <a:off x="6983425" y="1059624"/>
            <a:ext cx="951368" cy="594600"/>
          </a:xfrm>
          <a:prstGeom prst="rect">
            <a:avLst/>
          </a:prstGeom>
          <a:noFill/>
          <a:ln>
            <a:noFill/>
          </a:ln>
        </p:spPr>
      </p:pic>
      <p:pic>
        <p:nvPicPr>
          <p:cNvPr id="5854" name="Google Shape;5854;p131"/>
          <p:cNvPicPr preferRelativeResize="0"/>
          <p:nvPr/>
        </p:nvPicPr>
        <p:blipFill>
          <a:blip r:embed="rId11">
            <a:alphaModFix/>
          </a:blip>
          <a:stretch>
            <a:fillRect/>
          </a:stretch>
        </p:blipFill>
        <p:spPr>
          <a:xfrm>
            <a:off x="7135825" y="1212024"/>
            <a:ext cx="951368" cy="594600"/>
          </a:xfrm>
          <a:prstGeom prst="rect">
            <a:avLst/>
          </a:prstGeom>
          <a:noFill/>
          <a:ln>
            <a:noFill/>
          </a:ln>
        </p:spPr>
      </p:pic>
      <p:pic>
        <p:nvPicPr>
          <p:cNvPr id="5855" name="Google Shape;5855;p131"/>
          <p:cNvPicPr preferRelativeResize="0"/>
          <p:nvPr/>
        </p:nvPicPr>
        <p:blipFill>
          <a:blip r:embed="rId11">
            <a:alphaModFix/>
          </a:blip>
          <a:stretch>
            <a:fillRect/>
          </a:stretch>
        </p:blipFill>
        <p:spPr>
          <a:xfrm>
            <a:off x="7288225" y="1364424"/>
            <a:ext cx="951368" cy="594600"/>
          </a:xfrm>
          <a:prstGeom prst="rect">
            <a:avLst/>
          </a:prstGeom>
          <a:noFill/>
          <a:ln>
            <a:noFill/>
          </a:ln>
        </p:spPr>
      </p:pic>
      <p:pic>
        <p:nvPicPr>
          <p:cNvPr id="5856" name="Google Shape;5856;p131"/>
          <p:cNvPicPr preferRelativeResize="0"/>
          <p:nvPr/>
        </p:nvPicPr>
        <p:blipFill rotWithShape="1">
          <a:blip r:embed="rId12">
            <a:alphaModFix/>
          </a:blip>
          <a:srcRect t="24493" b="24103"/>
          <a:stretch/>
        </p:blipFill>
        <p:spPr>
          <a:xfrm>
            <a:off x="6091763" y="1704883"/>
            <a:ext cx="1023300" cy="526004"/>
          </a:xfrm>
          <a:prstGeom prst="rect">
            <a:avLst/>
          </a:prstGeom>
          <a:noFill/>
          <a:ln>
            <a:noFill/>
          </a:ln>
        </p:spPr>
      </p:pic>
      <p:pic>
        <p:nvPicPr>
          <p:cNvPr id="5857" name="Google Shape;5857;p131"/>
          <p:cNvPicPr preferRelativeResize="0"/>
          <p:nvPr/>
        </p:nvPicPr>
        <p:blipFill>
          <a:blip r:embed="rId8">
            <a:alphaModFix/>
          </a:blip>
          <a:stretch>
            <a:fillRect/>
          </a:stretch>
        </p:blipFill>
        <p:spPr>
          <a:xfrm>
            <a:off x="7743913" y="1870413"/>
            <a:ext cx="510600" cy="51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2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43" name="Google Shape;443;p24"/>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444" name="Google Shape;444;p2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45" name="Google Shape;445;p24"/>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7" name="Google Shape;447;p24"/>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448" name="Google Shape;448;p24"/>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449" name="Google Shape;449;p24"/>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50" name="Google Shape;450;p24"/>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51" name="Google Shape;451;p2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53" name="Google Shape;453;p2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4" name="Google Shape;454;p2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55" name="Google Shape;455;p2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56" name="Google Shape;456;p2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7" name="Google Shape;457;p2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58" name="Google Shape;458;p24"/>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90</a:t>
            </a:r>
            <a:endParaRPr/>
          </a:p>
        </p:txBody>
      </p:sp>
      <p:sp>
        <p:nvSpPr>
          <p:cNvPr id="459" name="Google Shape;459;p24"/>
          <p:cNvSpPr txBox="1"/>
          <p:nvPr/>
        </p:nvSpPr>
        <p:spPr>
          <a:xfrm>
            <a:off x="85292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460" name="Google Shape;460;p24"/>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461" name="Google Shape;461;p24"/>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462" name="Google Shape;462;p2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63" name="Google Shape;463;p2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65" name="Google Shape;465;p2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6" name="Google Shape;466;p2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67" name="Google Shape;467;p2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68" name="Google Shape;468;p2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470" name="Google Shape;470;p24"/>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r>
              <a:rPr lang="fr" sz="2900">
                <a:solidFill>
                  <a:srgbClr val="0000FF"/>
                </a:solidFill>
              </a:rPr>
              <a:t>...</a:t>
            </a:r>
            <a:endParaRPr sz="2900">
              <a:solidFill>
                <a:srgbClr val="0000FF"/>
              </a:solidFill>
            </a:endParaRPr>
          </a:p>
        </p:txBody>
      </p:sp>
      <p:sp>
        <p:nvSpPr>
          <p:cNvPr id="471" name="Google Shape;471;p24"/>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endParaRPr sz="2900">
              <a:solidFill>
                <a:srgbClr val="0000FF"/>
              </a:solidFill>
            </a:endParaRPr>
          </a:p>
        </p:txBody>
      </p:sp>
      <p:sp>
        <p:nvSpPr>
          <p:cNvPr id="472" name="Google Shape;472;p24"/>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4</a:t>
            </a:r>
            <a:endParaRPr/>
          </a:p>
        </p:txBody>
      </p:sp>
      <p:sp>
        <p:nvSpPr>
          <p:cNvPr id="473" name="Google Shape;473;p2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95</a:t>
            </a:r>
            <a:endParaRPr sz="2400" b="1"/>
          </a:p>
        </p:txBody>
      </p:sp>
      <p:sp>
        <p:nvSpPr>
          <p:cNvPr id="474" name="Google Shape;474;p24"/>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5861"/>
        <p:cNvGrpSpPr/>
        <p:nvPr/>
      </p:nvGrpSpPr>
      <p:grpSpPr>
        <a:xfrm>
          <a:off x="0" y="0"/>
          <a:ext cx="0" cy="0"/>
          <a:chOff x="0" y="0"/>
          <a:chExt cx="0" cy="0"/>
        </a:xfrm>
      </p:grpSpPr>
      <p:pic>
        <p:nvPicPr>
          <p:cNvPr id="5862" name="Google Shape;5862;p13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863" name="Google Shape;5863;p13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864" name="Google Shape;5864;p132"/>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865" name="Google Shape;5865;p132"/>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66" name="Google Shape;5866;p132"/>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867" name="Google Shape;5867;p132"/>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868" name="Google Shape;5868;p13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32"/>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870" name="Google Shape;5870;p13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71" name="Google Shape;5871;p13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872" name="Google Shape;5872;p13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873" name="Google Shape;5873;p13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74" name="Google Shape;5874;p13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875" name="Google Shape;5875;p13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876" name="Google Shape;5876;p132"/>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5877" name="Google Shape;5877;p132"/>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878" name="Google Shape;5878;p132"/>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879" name="Google Shape;5879;p13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880" name="Google Shape;5880;p13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3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882" name="Google Shape;5882;p13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83" name="Google Shape;5883;p13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884" name="Google Shape;5884;p13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885" name="Google Shape;5885;p13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3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887" name="Google Shape;5887;p13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888" name="Google Shape;5888;p132"/>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10</a:t>
            </a:r>
            <a:endParaRPr/>
          </a:p>
        </p:txBody>
      </p:sp>
      <p:sp>
        <p:nvSpPr>
          <p:cNvPr id="5889" name="Google Shape;5889;p132"/>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2005</a:t>
            </a:r>
            <a:endParaRPr sz="2400" b="1"/>
          </a:p>
        </p:txBody>
      </p:sp>
      <p:sp>
        <p:nvSpPr>
          <p:cNvPr id="5890" name="Google Shape;5890;p132"/>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891" name="Google Shape;5891;p132"/>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32"/>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93" name="Google Shape;5893;p132"/>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894" name="Google Shape;5894;p132"/>
          <p:cNvPicPr preferRelativeResize="0"/>
          <p:nvPr/>
        </p:nvPicPr>
        <p:blipFill>
          <a:blip r:embed="rId4">
            <a:alphaModFix/>
          </a:blip>
          <a:stretch>
            <a:fillRect/>
          </a:stretch>
        </p:blipFill>
        <p:spPr>
          <a:xfrm rot="10800000">
            <a:off x="1112237" y="3700"/>
            <a:ext cx="996225" cy="1623450"/>
          </a:xfrm>
          <a:prstGeom prst="rect">
            <a:avLst/>
          </a:prstGeom>
          <a:noFill/>
          <a:ln>
            <a:noFill/>
          </a:ln>
        </p:spPr>
      </p:pic>
      <p:sp>
        <p:nvSpPr>
          <p:cNvPr id="5895" name="Google Shape;5895;p132"/>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896" name="Google Shape;5896;p132"/>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5897" name="Google Shape;5897;p132"/>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98" name="Google Shape;5898;p132"/>
          <p:cNvPicPr preferRelativeResize="0"/>
          <p:nvPr/>
        </p:nvPicPr>
        <p:blipFill>
          <a:blip r:embed="rId4">
            <a:alphaModFix/>
          </a:blip>
          <a:stretch>
            <a:fillRect/>
          </a:stretch>
        </p:blipFill>
        <p:spPr>
          <a:xfrm rot="10800000">
            <a:off x="564100" y="3688"/>
            <a:ext cx="996225" cy="1623450"/>
          </a:xfrm>
          <a:prstGeom prst="rect">
            <a:avLst/>
          </a:prstGeom>
          <a:noFill/>
          <a:ln>
            <a:noFill/>
          </a:ln>
        </p:spPr>
      </p:pic>
      <p:sp>
        <p:nvSpPr>
          <p:cNvPr id="5899" name="Google Shape;5899;p132"/>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M</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5903"/>
        <p:cNvGrpSpPr/>
        <p:nvPr/>
      </p:nvGrpSpPr>
      <p:grpSpPr>
        <a:xfrm>
          <a:off x="0" y="0"/>
          <a:ext cx="0" cy="0"/>
          <a:chOff x="0" y="0"/>
          <a:chExt cx="0" cy="0"/>
        </a:xfrm>
      </p:grpSpPr>
      <p:pic>
        <p:nvPicPr>
          <p:cNvPr id="5904" name="Google Shape;5904;p13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905" name="Google Shape;5905;p13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906" name="Google Shape;5906;p133"/>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907" name="Google Shape;5907;p133"/>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8" name="Google Shape;5908;p133"/>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909" name="Google Shape;5909;p133"/>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5</a:t>
            </a:r>
            <a:endParaRPr sz="2100">
              <a:solidFill>
                <a:srgbClr val="0000FF"/>
              </a:solidFill>
            </a:endParaRPr>
          </a:p>
        </p:txBody>
      </p:sp>
      <p:sp>
        <p:nvSpPr>
          <p:cNvPr id="5910" name="Google Shape;5910;p13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33"/>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deux mille cinq.  </a:t>
            </a:r>
            <a:endParaRPr sz="2100">
              <a:solidFill>
                <a:srgbClr val="FF0000"/>
              </a:solidFill>
              <a:latin typeface="Grand Hotel"/>
              <a:ea typeface="Grand Hotel"/>
              <a:cs typeface="Grand Hotel"/>
              <a:sym typeface="Grand Hotel"/>
            </a:endParaRPr>
          </a:p>
        </p:txBody>
      </p:sp>
      <p:sp>
        <p:nvSpPr>
          <p:cNvPr id="5912" name="Google Shape;5912;p13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13" name="Google Shape;5913;p13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914" name="Google Shape;5914;p13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915" name="Google Shape;5915;p13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6" name="Google Shape;5916;p13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917" name="Google Shape;5917;p133"/>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2000</a:t>
            </a:r>
            <a:endParaRPr/>
          </a:p>
        </p:txBody>
      </p:sp>
      <p:sp>
        <p:nvSpPr>
          <p:cNvPr id="5918" name="Google Shape;5918;p13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2010</a:t>
            </a:r>
            <a:endParaRPr/>
          </a:p>
        </p:txBody>
      </p:sp>
      <p:sp>
        <p:nvSpPr>
          <p:cNvPr id="5919" name="Google Shape;5919;p133"/>
          <p:cNvSpPr txBox="1"/>
          <p:nvPr/>
        </p:nvSpPr>
        <p:spPr>
          <a:xfrm>
            <a:off x="4892700" y="206325"/>
            <a:ext cx="8424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latin typeface="Finger Paint"/>
                <a:ea typeface="Finger Paint"/>
                <a:cs typeface="Finger Paint"/>
                <a:sym typeface="Finger Paint"/>
              </a:rPr>
              <a:t>2105</a:t>
            </a:r>
            <a:r>
              <a:rPr lang="fr" sz="2100">
                <a:solidFill>
                  <a:srgbClr val="FF0000"/>
                </a:solidFill>
              </a:rPr>
              <a:t>.</a:t>
            </a:r>
            <a:r>
              <a:rPr lang="fr" sz="2100">
                <a:solidFill>
                  <a:srgbClr val="0000FF"/>
                </a:solidFill>
              </a:rPr>
              <a:t>.</a:t>
            </a:r>
            <a:endParaRPr sz="2100">
              <a:solidFill>
                <a:srgbClr val="0000FF"/>
              </a:solidFill>
            </a:endParaRPr>
          </a:p>
        </p:txBody>
      </p:sp>
      <p:sp>
        <p:nvSpPr>
          <p:cNvPr id="5920" name="Google Shape;5920;p133"/>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1995</a:t>
            </a:r>
            <a:endParaRPr sz="2100">
              <a:solidFill>
                <a:srgbClr val="0000FF"/>
              </a:solidFill>
            </a:endParaRPr>
          </a:p>
        </p:txBody>
      </p:sp>
      <p:sp>
        <p:nvSpPr>
          <p:cNvPr id="5921" name="Google Shape;5921;p13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922" name="Google Shape;5922;p13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923" name="Google Shape;5923;p13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24" name="Google Shape;5924;p13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925" name="Google Shape;5925;p133"/>
          <p:cNvSpPr txBox="1"/>
          <p:nvPr/>
        </p:nvSpPr>
        <p:spPr>
          <a:xfrm>
            <a:off x="5801750" y="15582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926" name="Google Shape;5926;p13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3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928" name="Google Shape;5928;p133"/>
          <p:cNvSpPr txBox="1"/>
          <p:nvPr/>
        </p:nvSpPr>
        <p:spPr>
          <a:xfrm>
            <a:off x="5804025" y="2551025"/>
            <a:ext cx="2964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2000..</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..5.</a:t>
            </a:r>
            <a:endParaRPr sz="2900">
              <a:solidFill>
                <a:srgbClr val="0000FF"/>
              </a:solidFill>
            </a:endParaRPr>
          </a:p>
        </p:txBody>
      </p:sp>
      <p:sp>
        <p:nvSpPr>
          <p:cNvPr id="5929" name="Google Shape;5929;p133"/>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10</a:t>
            </a:r>
            <a:endParaRPr/>
          </a:p>
        </p:txBody>
      </p:sp>
      <p:sp>
        <p:nvSpPr>
          <p:cNvPr id="5930" name="Google Shape;5930;p133"/>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2005</a:t>
            </a:r>
            <a:endParaRPr sz="2400" b="1"/>
          </a:p>
        </p:txBody>
      </p:sp>
      <p:sp>
        <p:nvSpPr>
          <p:cNvPr id="5931" name="Google Shape;5931;p133"/>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932" name="Google Shape;5932;p133"/>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33"/>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34" name="Google Shape;5934;p133"/>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5935" name="Google Shape;5935;p133"/>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5936" name="Google Shape;5936;p133"/>
          <p:cNvSpPr txBox="1"/>
          <p:nvPr/>
        </p:nvSpPr>
        <p:spPr>
          <a:xfrm>
            <a:off x="2223650" y="155800"/>
            <a:ext cx="34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0</a:t>
            </a:r>
            <a:endParaRPr sz="2100">
              <a:solidFill>
                <a:srgbClr val="FF0000"/>
              </a:solidFill>
            </a:endParaRPr>
          </a:p>
        </p:txBody>
      </p:sp>
      <p:sp>
        <p:nvSpPr>
          <p:cNvPr id="5937" name="Google Shape;5937;p133"/>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0</a:t>
            </a:r>
            <a:endParaRPr sz="2100">
              <a:solidFill>
                <a:srgbClr val="6AA84F"/>
              </a:solidFill>
            </a:endParaRPr>
          </a:p>
        </p:txBody>
      </p:sp>
      <p:sp>
        <p:nvSpPr>
          <p:cNvPr id="5938" name="Google Shape;5938;p133"/>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39" name="Google Shape;5939;p133"/>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5940" name="Google Shape;5940;p133"/>
          <p:cNvSpPr txBox="1"/>
          <p:nvPr/>
        </p:nvSpPr>
        <p:spPr>
          <a:xfrm>
            <a:off x="835088" y="155788"/>
            <a:ext cx="34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M2</a:t>
            </a:r>
            <a:endParaRPr sz="2100">
              <a:solidFill>
                <a:srgbClr val="0000FF"/>
              </a:solidFill>
            </a:endParaRPr>
          </a:p>
        </p:txBody>
      </p:sp>
      <p:sp>
        <p:nvSpPr>
          <p:cNvPr id="5941" name="Google Shape;5941;p133"/>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5942" name="Google Shape;5942;p133"/>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5943" name="Google Shape;5943;p133"/>
          <p:cNvPicPr preferRelativeResize="0"/>
          <p:nvPr/>
        </p:nvPicPr>
        <p:blipFill>
          <a:blip r:embed="rId8">
            <a:alphaModFix/>
          </a:blip>
          <a:stretch>
            <a:fillRect/>
          </a:stretch>
        </p:blipFill>
        <p:spPr>
          <a:xfrm>
            <a:off x="8478925" y="1732807"/>
            <a:ext cx="510600" cy="578367"/>
          </a:xfrm>
          <a:prstGeom prst="rect">
            <a:avLst/>
          </a:prstGeom>
          <a:noFill/>
          <a:ln>
            <a:noFill/>
          </a:ln>
        </p:spPr>
      </p:pic>
      <p:sp>
        <p:nvSpPr>
          <p:cNvPr id="5944" name="Google Shape;5944;p133"/>
          <p:cNvSpPr txBox="1"/>
          <p:nvPr/>
        </p:nvSpPr>
        <p:spPr>
          <a:xfrm>
            <a:off x="6537325" y="3756800"/>
            <a:ext cx="19416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…2005</a:t>
            </a:r>
            <a:r>
              <a:rPr lang="fr" sz="2900">
                <a:solidFill>
                  <a:srgbClr val="93C47D"/>
                </a:solidFill>
              </a:rPr>
              <a:t>..</a:t>
            </a:r>
            <a:r>
              <a:rPr lang="fr" sz="2900">
                <a:solidFill>
                  <a:srgbClr val="FF0000"/>
                </a:solidFill>
              </a:rPr>
              <a:t>..</a:t>
            </a:r>
            <a:r>
              <a:rPr lang="fr" sz="2900">
                <a:solidFill>
                  <a:srgbClr val="0000FF"/>
                </a:solidFill>
              </a:rPr>
              <a:t>..</a:t>
            </a:r>
            <a:endParaRPr sz="2900">
              <a:solidFill>
                <a:srgbClr val="0000FF"/>
              </a:solidFill>
            </a:endParaRPr>
          </a:p>
        </p:txBody>
      </p:sp>
      <p:sp>
        <p:nvSpPr>
          <p:cNvPr id="5945" name="Google Shape;5945;p133"/>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33"/>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33"/>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48" name="Google Shape;5948;p133"/>
          <p:cNvPicPr preferRelativeResize="0"/>
          <p:nvPr/>
        </p:nvPicPr>
        <p:blipFill rotWithShape="1">
          <a:blip r:embed="rId9">
            <a:alphaModFix/>
          </a:blip>
          <a:srcRect t="24493" b="24103"/>
          <a:stretch/>
        </p:blipFill>
        <p:spPr>
          <a:xfrm>
            <a:off x="6091763" y="1704883"/>
            <a:ext cx="1023300" cy="526004"/>
          </a:xfrm>
          <a:prstGeom prst="rect">
            <a:avLst/>
          </a:prstGeom>
          <a:noFill/>
          <a:ln>
            <a:noFill/>
          </a:ln>
        </p:spPr>
      </p:pic>
      <p:pic>
        <p:nvPicPr>
          <p:cNvPr id="5949" name="Google Shape;5949;p133"/>
          <p:cNvPicPr preferRelativeResize="0"/>
          <p:nvPr/>
        </p:nvPicPr>
        <p:blipFill rotWithShape="1">
          <a:blip r:embed="rId10">
            <a:alphaModFix/>
          </a:blip>
          <a:srcRect l="9709" t="7097" r="7584" b="5283"/>
          <a:stretch/>
        </p:blipFill>
        <p:spPr>
          <a:xfrm>
            <a:off x="7935000" y="1393067"/>
            <a:ext cx="809101" cy="428596"/>
          </a:xfrm>
          <a:prstGeom prst="rect">
            <a:avLst/>
          </a:prstGeom>
          <a:noFill/>
          <a:ln>
            <a:noFill/>
          </a:ln>
        </p:spPr>
      </p:pic>
      <p:sp>
        <p:nvSpPr>
          <p:cNvPr id="5950" name="Google Shape;5950;p133"/>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5951" name="Google Shape;5951;p13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952" name="Google Shape;5952;p13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33"/>
          <p:cNvSpPr/>
          <p:nvPr/>
        </p:nvSpPr>
        <p:spPr>
          <a:xfrm>
            <a:off x="177350" y="41446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33"/>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33"/>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33"/>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57" name="Google Shape;5957;p133"/>
          <p:cNvPicPr preferRelativeResize="0"/>
          <p:nvPr/>
        </p:nvPicPr>
        <p:blipFill>
          <a:blip r:embed="rId7">
            <a:alphaModFix/>
          </a:blip>
          <a:stretch>
            <a:fillRect/>
          </a:stretch>
        </p:blipFill>
        <p:spPr>
          <a:xfrm>
            <a:off x="7090542" y="653473"/>
            <a:ext cx="902933" cy="507900"/>
          </a:xfrm>
          <a:prstGeom prst="rect">
            <a:avLst/>
          </a:prstGeom>
          <a:noFill/>
          <a:ln>
            <a:noFill/>
          </a:ln>
        </p:spPr>
      </p:pic>
      <p:pic>
        <p:nvPicPr>
          <p:cNvPr id="5958" name="Google Shape;5958;p133"/>
          <p:cNvPicPr preferRelativeResize="0"/>
          <p:nvPr/>
        </p:nvPicPr>
        <p:blipFill>
          <a:blip r:embed="rId7">
            <a:alphaModFix/>
          </a:blip>
          <a:stretch>
            <a:fillRect/>
          </a:stretch>
        </p:blipFill>
        <p:spPr>
          <a:xfrm>
            <a:off x="7242942" y="805873"/>
            <a:ext cx="902933" cy="507900"/>
          </a:xfrm>
          <a:prstGeom prst="rect">
            <a:avLst/>
          </a:prstGeom>
          <a:noFill/>
          <a:ln>
            <a:noFill/>
          </a:ln>
        </p:spPr>
      </p:pic>
      <p:pic>
        <p:nvPicPr>
          <p:cNvPr id="5959" name="Google Shape;5959;p133"/>
          <p:cNvPicPr preferRelativeResize="0"/>
          <p:nvPr/>
        </p:nvPicPr>
        <p:blipFill>
          <a:blip r:embed="rId7">
            <a:alphaModFix/>
          </a:blip>
          <a:stretch>
            <a:fillRect/>
          </a:stretch>
        </p:blipFill>
        <p:spPr>
          <a:xfrm>
            <a:off x="7395342" y="958273"/>
            <a:ext cx="902933" cy="507900"/>
          </a:xfrm>
          <a:prstGeom prst="rect">
            <a:avLst/>
          </a:prstGeom>
          <a:noFill/>
          <a:ln>
            <a:noFill/>
          </a:ln>
        </p:spPr>
      </p:pic>
      <p:pic>
        <p:nvPicPr>
          <p:cNvPr id="5960" name="Google Shape;5960;p133"/>
          <p:cNvPicPr preferRelativeResize="0"/>
          <p:nvPr/>
        </p:nvPicPr>
        <p:blipFill>
          <a:blip r:embed="rId7">
            <a:alphaModFix/>
          </a:blip>
          <a:stretch>
            <a:fillRect/>
          </a:stretch>
        </p:blipFill>
        <p:spPr>
          <a:xfrm>
            <a:off x="7547742" y="1110673"/>
            <a:ext cx="902933" cy="507900"/>
          </a:xfrm>
          <a:prstGeom prst="rect">
            <a:avLst/>
          </a:prstGeom>
          <a:noFill/>
          <a:ln>
            <a:noFill/>
          </a:ln>
        </p:spPr>
      </p:pic>
      <p:pic>
        <p:nvPicPr>
          <p:cNvPr id="5961" name="Google Shape;5961;p133"/>
          <p:cNvPicPr preferRelativeResize="0"/>
          <p:nvPr/>
        </p:nvPicPr>
        <p:blipFill>
          <a:blip r:embed="rId7">
            <a:alphaModFix/>
          </a:blip>
          <a:stretch>
            <a:fillRect/>
          </a:stretch>
        </p:blipFill>
        <p:spPr>
          <a:xfrm>
            <a:off x="7700142" y="1263073"/>
            <a:ext cx="902933" cy="507900"/>
          </a:xfrm>
          <a:prstGeom prst="rect">
            <a:avLst/>
          </a:prstGeom>
          <a:noFill/>
          <a:ln>
            <a:noFill/>
          </a:ln>
        </p:spPr>
      </p:pic>
      <p:pic>
        <p:nvPicPr>
          <p:cNvPr id="5962" name="Google Shape;5962;p133"/>
          <p:cNvPicPr preferRelativeResize="0"/>
          <p:nvPr/>
        </p:nvPicPr>
        <p:blipFill>
          <a:blip r:embed="rId7">
            <a:alphaModFix/>
          </a:blip>
          <a:stretch>
            <a:fillRect/>
          </a:stretch>
        </p:blipFill>
        <p:spPr>
          <a:xfrm>
            <a:off x="7852542" y="1415473"/>
            <a:ext cx="902933" cy="507900"/>
          </a:xfrm>
          <a:prstGeom prst="rect">
            <a:avLst/>
          </a:prstGeom>
          <a:noFill/>
          <a:ln>
            <a:noFill/>
          </a:ln>
        </p:spPr>
      </p:pic>
      <p:pic>
        <p:nvPicPr>
          <p:cNvPr id="5963" name="Google Shape;5963;p133"/>
          <p:cNvPicPr preferRelativeResize="0"/>
          <p:nvPr/>
        </p:nvPicPr>
        <p:blipFill>
          <a:blip r:embed="rId7">
            <a:alphaModFix/>
          </a:blip>
          <a:stretch>
            <a:fillRect/>
          </a:stretch>
        </p:blipFill>
        <p:spPr>
          <a:xfrm>
            <a:off x="8004942" y="1567873"/>
            <a:ext cx="902933" cy="507900"/>
          </a:xfrm>
          <a:prstGeom prst="rect">
            <a:avLst/>
          </a:prstGeom>
          <a:noFill/>
          <a:ln>
            <a:noFill/>
          </a:ln>
        </p:spPr>
      </p:pic>
      <p:pic>
        <p:nvPicPr>
          <p:cNvPr id="5964" name="Google Shape;5964;p133"/>
          <p:cNvPicPr preferRelativeResize="0"/>
          <p:nvPr/>
        </p:nvPicPr>
        <p:blipFill>
          <a:blip r:embed="rId7">
            <a:alphaModFix/>
          </a:blip>
          <a:stretch>
            <a:fillRect/>
          </a:stretch>
        </p:blipFill>
        <p:spPr>
          <a:xfrm>
            <a:off x="8157342" y="1720273"/>
            <a:ext cx="902933" cy="507900"/>
          </a:xfrm>
          <a:prstGeom prst="rect">
            <a:avLst/>
          </a:prstGeom>
          <a:noFill/>
          <a:ln>
            <a:noFill/>
          </a:ln>
        </p:spPr>
      </p:pic>
      <p:pic>
        <p:nvPicPr>
          <p:cNvPr id="5965" name="Google Shape;5965;p133"/>
          <p:cNvPicPr preferRelativeResize="0"/>
          <p:nvPr/>
        </p:nvPicPr>
        <p:blipFill>
          <a:blip r:embed="rId7">
            <a:alphaModFix/>
          </a:blip>
          <a:stretch>
            <a:fillRect/>
          </a:stretch>
        </p:blipFill>
        <p:spPr>
          <a:xfrm>
            <a:off x="8309742" y="1872673"/>
            <a:ext cx="902933" cy="50790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5969"/>
        <p:cNvGrpSpPr/>
        <p:nvPr/>
      </p:nvGrpSpPr>
      <p:grpSpPr>
        <a:xfrm>
          <a:off x="0" y="0"/>
          <a:ext cx="0" cy="0"/>
          <a:chOff x="0" y="0"/>
          <a:chExt cx="0" cy="0"/>
        </a:xfrm>
      </p:grpSpPr>
      <p:pic>
        <p:nvPicPr>
          <p:cNvPr id="5970" name="Google Shape;5970;p13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971" name="Google Shape;5971;p13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5972" name="Google Shape;5972;p134"/>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973" name="Google Shape;5973;p134"/>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74" name="Google Shape;5974;p134"/>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5975" name="Google Shape;5975;p134"/>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976" name="Google Shape;5976;p13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34"/>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978" name="Google Shape;5978;p13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79" name="Google Shape;5979;p13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980" name="Google Shape;5980;p13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981" name="Google Shape;5981;p13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82" name="Google Shape;5982;p13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983" name="Google Shape;5983;p134"/>
          <p:cNvSpPr txBox="1"/>
          <p:nvPr/>
        </p:nvSpPr>
        <p:spPr>
          <a:xfrm>
            <a:off x="2928700" y="4103125"/>
            <a:ext cx="7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1 000</a:t>
            </a:r>
            <a:endParaRPr/>
          </a:p>
        </p:txBody>
      </p:sp>
      <p:sp>
        <p:nvSpPr>
          <p:cNvPr id="5984" name="Google Shape;5984;p134"/>
          <p:cNvSpPr txBox="1"/>
          <p:nvPr/>
        </p:nvSpPr>
        <p:spPr>
          <a:xfrm>
            <a:off x="8606800" y="4110900"/>
            <a:ext cx="65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1 100</a:t>
            </a:r>
            <a:endParaRPr/>
          </a:p>
        </p:txBody>
      </p:sp>
      <p:sp>
        <p:nvSpPr>
          <p:cNvPr id="5985" name="Google Shape;5985;p134"/>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986" name="Google Shape;5986;p134"/>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5987" name="Google Shape;5987;p13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988" name="Google Shape;5988;p13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3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990" name="Google Shape;5990;p13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91" name="Google Shape;5991;p13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992" name="Google Shape;5992;p13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993" name="Google Shape;5993;p13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3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5995" name="Google Shape;5995;p13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5996" name="Google Shape;5996;p134"/>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11</a:t>
            </a:r>
            <a:endParaRPr/>
          </a:p>
        </p:txBody>
      </p:sp>
      <p:sp>
        <p:nvSpPr>
          <p:cNvPr id="5997" name="Google Shape;5997;p134"/>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1 001</a:t>
            </a:r>
            <a:endParaRPr sz="2400" b="1"/>
          </a:p>
        </p:txBody>
      </p:sp>
      <p:sp>
        <p:nvSpPr>
          <p:cNvPr id="5998" name="Google Shape;5998;p134"/>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999" name="Google Shape;5999;p134"/>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34"/>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01" name="Google Shape;6001;p134"/>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002" name="Google Shape;6002;p134"/>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003" name="Google Shape;6003;p134"/>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004" name="Google Shape;6004;p134"/>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005" name="Google Shape;6005;p134"/>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06" name="Google Shape;6006;p134"/>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007" name="Google Shape;6007;p134"/>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011"/>
        <p:cNvGrpSpPr/>
        <p:nvPr/>
      </p:nvGrpSpPr>
      <p:grpSpPr>
        <a:xfrm>
          <a:off x="0" y="0"/>
          <a:ext cx="0" cy="0"/>
          <a:chOff x="0" y="0"/>
          <a:chExt cx="0" cy="0"/>
        </a:xfrm>
      </p:grpSpPr>
      <p:pic>
        <p:nvPicPr>
          <p:cNvPr id="6012" name="Google Shape;6012;p13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013" name="Google Shape;6013;p13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014" name="Google Shape;6014;p135"/>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015" name="Google Shape;6015;p135"/>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16" name="Google Shape;6016;p135"/>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017" name="Google Shape;6017;p135"/>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6018" name="Google Shape;6018;p13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35"/>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:mille-un</a:t>
            </a:r>
            <a:endParaRPr sz="2100">
              <a:solidFill>
                <a:srgbClr val="FF0000"/>
              </a:solidFill>
              <a:latin typeface="Grand Hotel"/>
              <a:ea typeface="Grand Hotel"/>
              <a:cs typeface="Grand Hotel"/>
              <a:sym typeface="Grand Hotel"/>
            </a:endParaRPr>
          </a:p>
        </p:txBody>
      </p:sp>
      <p:sp>
        <p:nvSpPr>
          <p:cNvPr id="6020" name="Google Shape;6020;p13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21" name="Google Shape;6021;p13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022" name="Google Shape;6022;p13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023" name="Google Shape;6023;p13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24" name="Google Shape;6024;p13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025" name="Google Shape;6025;p135"/>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1000</a:t>
            </a:r>
            <a:endParaRPr/>
          </a:p>
        </p:txBody>
      </p:sp>
      <p:sp>
        <p:nvSpPr>
          <p:cNvPr id="6026" name="Google Shape;6026;p135"/>
          <p:cNvSpPr txBox="1"/>
          <p:nvPr/>
        </p:nvSpPr>
        <p:spPr>
          <a:xfrm>
            <a:off x="8606800" y="4110900"/>
            <a:ext cx="7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1 100</a:t>
            </a:r>
            <a:endParaRPr/>
          </a:p>
        </p:txBody>
      </p:sp>
      <p:sp>
        <p:nvSpPr>
          <p:cNvPr id="6027" name="Google Shape;6027;p135"/>
          <p:cNvSpPr txBox="1"/>
          <p:nvPr/>
        </p:nvSpPr>
        <p:spPr>
          <a:xfrm>
            <a:off x="4892700" y="206325"/>
            <a:ext cx="1122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1 101</a:t>
            </a:r>
            <a:endParaRPr sz="2100">
              <a:solidFill>
                <a:srgbClr val="0000FF"/>
              </a:solidFill>
            </a:endParaRPr>
          </a:p>
        </p:txBody>
      </p:sp>
      <p:sp>
        <p:nvSpPr>
          <p:cNvPr id="6028" name="Google Shape;6028;p135"/>
          <p:cNvSpPr txBox="1"/>
          <p:nvPr/>
        </p:nvSpPr>
        <p:spPr>
          <a:xfrm>
            <a:off x="4892725" y="1325575"/>
            <a:ext cx="8424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901</a:t>
            </a:r>
            <a:r>
              <a:rPr lang="fr" sz="2100">
                <a:solidFill>
                  <a:srgbClr val="93C47D"/>
                </a:solidFill>
              </a:rPr>
              <a:t>.</a:t>
            </a:r>
            <a:r>
              <a:rPr lang="fr" sz="2100">
                <a:solidFill>
                  <a:srgbClr val="FF0000"/>
                </a:solidFill>
              </a:rPr>
              <a:t>.</a:t>
            </a:r>
            <a:r>
              <a:rPr lang="fr" sz="2100">
                <a:solidFill>
                  <a:srgbClr val="0000FF"/>
                </a:solidFill>
              </a:rPr>
              <a:t>.</a:t>
            </a:r>
            <a:endParaRPr sz="2100">
              <a:solidFill>
                <a:srgbClr val="0000FF"/>
              </a:solidFill>
            </a:endParaRPr>
          </a:p>
        </p:txBody>
      </p:sp>
      <p:sp>
        <p:nvSpPr>
          <p:cNvPr id="6029" name="Google Shape;6029;p13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030" name="Google Shape;6030;p13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3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032" name="Google Shape;6032;p13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33" name="Google Shape;6033;p13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034" name="Google Shape;6034;p13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035" name="Google Shape;6035;p13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3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037" name="Google Shape;6037;p13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1 000</a:t>
            </a:r>
            <a:r>
              <a:rPr lang="fr" sz="2900"/>
              <a:t>+</a:t>
            </a:r>
            <a:r>
              <a:rPr lang="fr" sz="2900">
                <a:solidFill>
                  <a:srgbClr val="0000FF"/>
                </a:solidFill>
              </a:rPr>
              <a:t>1</a:t>
            </a:r>
            <a:endParaRPr sz="2900">
              <a:solidFill>
                <a:srgbClr val="0000FF"/>
              </a:solidFill>
            </a:endParaRPr>
          </a:p>
        </p:txBody>
      </p:sp>
      <p:sp>
        <p:nvSpPr>
          <p:cNvPr id="6038" name="Google Shape;6038;p135"/>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11</a:t>
            </a:r>
            <a:endParaRPr/>
          </a:p>
        </p:txBody>
      </p:sp>
      <p:sp>
        <p:nvSpPr>
          <p:cNvPr id="6039" name="Google Shape;6039;p135"/>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1 001</a:t>
            </a:r>
            <a:endParaRPr sz="2400" b="1"/>
          </a:p>
        </p:txBody>
      </p:sp>
      <p:sp>
        <p:nvSpPr>
          <p:cNvPr id="6040" name="Google Shape;6040;p135"/>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041" name="Google Shape;6041;p135"/>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35"/>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43" name="Google Shape;6043;p135"/>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044" name="Google Shape;6044;p135"/>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045" name="Google Shape;6045;p135"/>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0</a:t>
            </a:r>
            <a:endParaRPr sz="2100">
              <a:solidFill>
                <a:srgbClr val="FF0000"/>
              </a:solidFill>
            </a:endParaRPr>
          </a:p>
        </p:txBody>
      </p:sp>
      <p:sp>
        <p:nvSpPr>
          <p:cNvPr id="6046" name="Google Shape;6046;p135"/>
          <p:cNvSpPr txBox="1"/>
          <p:nvPr/>
        </p:nvSpPr>
        <p:spPr>
          <a:xfrm>
            <a:off x="1538875" y="155800"/>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0.</a:t>
            </a:r>
            <a:endParaRPr sz="2100">
              <a:solidFill>
                <a:srgbClr val="6AA84F"/>
              </a:solidFill>
            </a:endParaRPr>
          </a:p>
        </p:txBody>
      </p:sp>
      <p:sp>
        <p:nvSpPr>
          <p:cNvPr id="6047" name="Google Shape;6047;p135"/>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48" name="Google Shape;6048;p135"/>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049" name="Google Shape;6049;p135"/>
          <p:cNvSpPr txBox="1"/>
          <p:nvPr/>
        </p:nvSpPr>
        <p:spPr>
          <a:xfrm>
            <a:off x="835088" y="155788"/>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6050" name="Google Shape;6050;p135"/>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051" name="Google Shape;6051;p135"/>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6052" name="Google Shape;6052;p135"/>
          <p:cNvPicPr preferRelativeResize="0"/>
          <p:nvPr/>
        </p:nvPicPr>
        <p:blipFill>
          <a:blip r:embed="rId8">
            <a:alphaModFix/>
          </a:blip>
          <a:stretch>
            <a:fillRect/>
          </a:stretch>
        </p:blipFill>
        <p:spPr>
          <a:xfrm>
            <a:off x="7305325" y="1732788"/>
            <a:ext cx="510600" cy="510600"/>
          </a:xfrm>
          <a:prstGeom prst="rect">
            <a:avLst/>
          </a:prstGeom>
          <a:noFill/>
          <a:ln>
            <a:noFill/>
          </a:ln>
        </p:spPr>
      </p:pic>
      <p:sp>
        <p:nvSpPr>
          <p:cNvPr id="6053" name="Google Shape;6053;p135"/>
          <p:cNvSpPr txBox="1"/>
          <p:nvPr/>
        </p:nvSpPr>
        <p:spPr>
          <a:xfrm>
            <a:off x="6537325"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38761D"/>
                </a:solidFill>
              </a:rPr>
              <a:t>0</a:t>
            </a:r>
            <a:r>
              <a:rPr lang="fr" sz="2900">
                <a:solidFill>
                  <a:srgbClr val="FF0000"/>
                </a:solidFill>
              </a:rPr>
              <a:t>0</a:t>
            </a:r>
            <a:r>
              <a:rPr lang="fr" sz="2900">
                <a:solidFill>
                  <a:srgbClr val="0000FF"/>
                </a:solidFill>
              </a:rPr>
              <a:t>1</a:t>
            </a:r>
            <a:endParaRPr sz="2900">
              <a:solidFill>
                <a:srgbClr val="0000FF"/>
              </a:solidFill>
            </a:endParaRPr>
          </a:p>
        </p:txBody>
      </p:sp>
      <p:sp>
        <p:nvSpPr>
          <p:cNvPr id="6054" name="Google Shape;6054;p135"/>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35"/>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056" name="Google Shape;6056;p13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057" name="Google Shape;6057;p13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3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3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35"/>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35"/>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62" name="Google Shape;6062;p135"/>
          <p:cNvPicPr preferRelativeResize="0"/>
          <p:nvPr/>
        </p:nvPicPr>
        <p:blipFill>
          <a:blip r:embed="rId7">
            <a:alphaModFix/>
          </a:blip>
          <a:stretch>
            <a:fillRect/>
          </a:stretch>
        </p:blipFill>
        <p:spPr>
          <a:xfrm>
            <a:off x="7090542" y="653473"/>
            <a:ext cx="902933" cy="507900"/>
          </a:xfrm>
          <a:prstGeom prst="rect">
            <a:avLst/>
          </a:prstGeom>
          <a:noFill/>
          <a:ln>
            <a:noFill/>
          </a:ln>
        </p:spPr>
      </p:pic>
      <p:pic>
        <p:nvPicPr>
          <p:cNvPr id="6063" name="Google Shape;6063;p135"/>
          <p:cNvPicPr preferRelativeResize="0"/>
          <p:nvPr/>
        </p:nvPicPr>
        <p:blipFill>
          <a:blip r:embed="rId7">
            <a:alphaModFix/>
          </a:blip>
          <a:stretch>
            <a:fillRect/>
          </a:stretch>
        </p:blipFill>
        <p:spPr>
          <a:xfrm>
            <a:off x="7242942" y="805873"/>
            <a:ext cx="902933" cy="507900"/>
          </a:xfrm>
          <a:prstGeom prst="rect">
            <a:avLst/>
          </a:prstGeom>
          <a:noFill/>
          <a:ln>
            <a:noFill/>
          </a:ln>
        </p:spPr>
      </p:pic>
      <p:pic>
        <p:nvPicPr>
          <p:cNvPr id="6064" name="Google Shape;6064;p135"/>
          <p:cNvPicPr preferRelativeResize="0"/>
          <p:nvPr/>
        </p:nvPicPr>
        <p:blipFill>
          <a:blip r:embed="rId7">
            <a:alphaModFix/>
          </a:blip>
          <a:stretch>
            <a:fillRect/>
          </a:stretch>
        </p:blipFill>
        <p:spPr>
          <a:xfrm>
            <a:off x="7395342" y="958273"/>
            <a:ext cx="902933" cy="507900"/>
          </a:xfrm>
          <a:prstGeom prst="rect">
            <a:avLst/>
          </a:prstGeom>
          <a:noFill/>
          <a:ln>
            <a:noFill/>
          </a:ln>
        </p:spPr>
      </p:pic>
      <p:pic>
        <p:nvPicPr>
          <p:cNvPr id="6065" name="Google Shape;6065;p135"/>
          <p:cNvPicPr preferRelativeResize="0"/>
          <p:nvPr/>
        </p:nvPicPr>
        <p:blipFill>
          <a:blip r:embed="rId7">
            <a:alphaModFix/>
          </a:blip>
          <a:stretch>
            <a:fillRect/>
          </a:stretch>
        </p:blipFill>
        <p:spPr>
          <a:xfrm>
            <a:off x="7547742" y="1110673"/>
            <a:ext cx="902933" cy="507900"/>
          </a:xfrm>
          <a:prstGeom prst="rect">
            <a:avLst/>
          </a:prstGeom>
          <a:noFill/>
          <a:ln>
            <a:noFill/>
          </a:ln>
        </p:spPr>
      </p:pic>
      <p:sp>
        <p:nvSpPr>
          <p:cNvPr id="6066" name="Google Shape;6066;p135"/>
          <p:cNvSpPr/>
          <p:nvPr/>
        </p:nvSpPr>
        <p:spPr>
          <a:xfrm>
            <a:off x="3181525" y="4658275"/>
            <a:ext cx="31800" cy="183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67" name="Google Shape;6067;p135"/>
          <p:cNvCxnSpPr/>
          <p:nvPr/>
        </p:nvCxnSpPr>
        <p:spPr>
          <a:xfrm>
            <a:off x="3214450" y="4373238"/>
            <a:ext cx="23100" cy="2565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071"/>
        <p:cNvGrpSpPr/>
        <p:nvPr/>
      </p:nvGrpSpPr>
      <p:grpSpPr>
        <a:xfrm>
          <a:off x="0" y="0"/>
          <a:ext cx="0" cy="0"/>
          <a:chOff x="0" y="0"/>
          <a:chExt cx="0" cy="0"/>
        </a:xfrm>
      </p:grpSpPr>
      <p:pic>
        <p:nvPicPr>
          <p:cNvPr id="6072" name="Google Shape;6072;p13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073" name="Google Shape;6073;p13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074" name="Google Shape;6074;p136"/>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075" name="Google Shape;6075;p136"/>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76" name="Google Shape;6076;p136"/>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077" name="Google Shape;6077;p136"/>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078" name="Google Shape;6078;p13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36"/>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080" name="Google Shape;6080;p13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81" name="Google Shape;6081;p13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082" name="Google Shape;6082;p13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083" name="Google Shape;6083;p13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84" name="Google Shape;6084;p13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085" name="Google Shape;6085;p13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6086" name="Google Shape;6086;p136"/>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6087" name="Google Shape;6087;p136"/>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088" name="Google Shape;6088;p136"/>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089" name="Google Shape;6089;p13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090" name="Google Shape;6090;p13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3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092" name="Google Shape;6092;p13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3" name="Google Shape;6093;p13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094" name="Google Shape;6094;p13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095" name="Google Shape;6095;p13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3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097" name="Google Shape;6097;p13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098" name="Google Shape;6098;p136"/>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12</a:t>
            </a:r>
            <a:endParaRPr/>
          </a:p>
        </p:txBody>
      </p:sp>
      <p:sp>
        <p:nvSpPr>
          <p:cNvPr id="6099" name="Google Shape;6099;p136"/>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1412</a:t>
            </a:r>
            <a:endParaRPr sz="2400" b="1"/>
          </a:p>
        </p:txBody>
      </p:sp>
      <p:sp>
        <p:nvSpPr>
          <p:cNvPr id="6100" name="Google Shape;6100;p136"/>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101" name="Google Shape;6101;p136"/>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36"/>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03" name="Google Shape;6103;p136"/>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104" name="Google Shape;6104;p136"/>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105" name="Google Shape;6105;p136"/>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106" name="Google Shape;6106;p136"/>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107" name="Google Shape;6107;p136"/>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08" name="Google Shape;6108;p136"/>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109" name="Google Shape;6109;p136"/>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6113"/>
        <p:cNvGrpSpPr/>
        <p:nvPr/>
      </p:nvGrpSpPr>
      <p:grpSpPr>
        <a:xfrm>
          <a:off x="0" y="0"/>
          <a:ext cx="0" cy="0"/>
          <a:chOff x="0" y="0"/>
          <a:chExt cx="0" cy="0"/>
        </a:xfrm>
      </p:grpSpPr>
      <p:pic>
        <p:nvPicPr>
          <p:cNvPr id="6114" name="Google Shape;6114;p13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115" name="Google Shape;6115;p13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116" name="Google Shape;6116;p137"/>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117" name="Google Shape;6117;p137"/>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18" name="Google Shape;6118;p137"/>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119" name="Google Shape;6119;p137"/>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endParaRPr sz="2100">
              <a:solidFill>
                <a:srgbClr val="0000FF"/>
              </a:solidFill>
            </a:endParaRPr>
          </a:p>
        </p:txBody>
      </p:sp>
      <p:sp>
        <p:nvSpPr>
          <p:cNvPr id="6120" name="Google Shape;6120;p13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37"/>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mille-quatre-cent-douze.  </a:t>
            </a:r>
            <a:endParaRPr sz="2100">
              <a:solidFill>
                <a:srgbClr val="FF0000"/>
              </a:solidFill>
              <a:latin typeface="Grand Hotel"/>
              <a:ea typeface="Grand Hotel"/>
              <a:cs typeface="Grand Hotel"/>
              <a:sym typeface="Grand Hotel"/>
            </a:endParaRPr>
          </a:p>
        </p:txBody>
      </p:sp>
      <p:sp>
        <p:nvSpPr>
          <p:cNvPr id="6122" name="Google Shape;6122;p13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123" name="Google Shape;6123;p13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124" name="Google Shape;6124;p13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125" name="Google Shape;6125;p13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6" name="Google Shape;6126;p13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127" name="Google Shape;6127;p137"/>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1410</a:t>
            </a:r>
            <a:endParaRPr/>
          </a:p>
        </p:txBody>
      </p:sp>
      <p:sp>
        <p:nvSpPr>
          <p:cNvPr id="6128" name="Google Shape;6128;p13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1420</a:t>
            </a:r>
            <a:endParaRPr/>
          </a:p>
        </p:txBody>
      </p:sp>
      <p:sp>
        <p:nvSpPr>
          <p:cNvPr id="6129" name="Google Shape;6129;p137"/>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1512</a:t>
            </a:r>
            <a:endParaRPr sz="2100">
              <a:solidFill>
                <a:srgbClr val="0000FF"/>
              </a:solidFill>
            </a:endParaRPr>
          </a:p>
        </p:txBody>
      </p:sp>
      <p:sp>
        <p:nvSpPr>
          <p:cNvPr id="6130" name="Google Shape;6130;p137"/>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1312</a:t>
            </a:r>
            <a:endParaRPr sz="2100">
              <a:solidFill>
                <a:srgbClr val="0000FF"/>
              </a:solidFill>
            </a:endParaRPr>
          </a:p>
        </p:txBody>
      </p:sp>
      <p:sp>
        <p:nvSpPr>
          <p:cNvPr id="6131" name="Google Shape;6131;p13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132" name="Google Shape;6132;p13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3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134" name="Google Shape;6134;p13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35" name="Google Shape;6135;p13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136" name="Google Shape;6136;p13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137" name="Google Shape;6137;p13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3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139" name="Google Shape;6139;p13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6AA84F"/>
                </a:solidFill>
              </a:rPr>
              <a:t>400</a:t>
            </a:r>
            <a:r>
              <a:rPr lang="fr" sz="2900"/>
              <a:t>+</a:t>
            </a:r>
            <a:r>
              <a:rPr lang="fr" sz="2900">
                <a:solidFill>
                  <a:srgbClr val="FF0000"/>
                </a:solidFill>
              </a:rPr>
              <a:t>10</a:t>
            </a:r>
            <a:r>
              <a:rPr lang="fr" sz="2900"/>
              <a:t>+</a:t>
            </a:r>
            <a:r>
              <a:rPr lang="fr" sz="2900">
                <a:solidFill>
                  <a:srgbClr val="0000FF"/>
                </a:solidFill>
              </a:rPr>
              <a:t>2</a:t>
            </a:r>
            <a:endParaRPr sz="2900">
              <a:solidFill>
                <a:srgbClr val="0000FF"/>
              </a:solidFill>
            </a:endParaRPr>
          </a:p>
        </p:txBody>
      </p:sp>
      <p:sp>
        <p:nvSpPr>
          <p:cNvPr id="6140" name="Google Shape;6140;p137"/>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12</a:t>
            </a:r>
            <a:endParaRPr/>
          </a:p>
        </p:txBody>
      </p:sp>
      <p:sp>
        <p:nvSpPr>
          <p:cNvPr id="6141" name="Google Shape;6141;p137"/>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1412</a:t>
            </a:r>
            <a:endParaRPr sz="2400" b="1"/>
          </a:p>
        </p:txBody>
      </p:sp>
      <p:sp>
        <p:nvSpPr>
          <p:cNvPr id="6142" name="Google Shape;6142;p137"/>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143" name="Google Shape;6143;p137"/>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37"/>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5" name="Google Shape;6145;p137"/>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146" name="Google Shape;6146;p137"/>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147" name="Google Shape;6147;p137"/>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1</a:t>
            </a:r>
            <a:endParaRPr sz="2100">
              <a:solidFill>
                <a:srgbClr val="FF0000"/>
              </a:solidFill>
            </a:endParaRPr>
          </a:p>
        </p:txBody>
      </p:sp>
      <p:sp>
        <p:nvSpPr>
          <p:cNvPr id="6148" name="Google Shape;6148;p137"/>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4</a:t>
            </a:r>
            <a:endParaRPr sz="2100">
              <a:solidFill>
                <a:srgbClr val="6AA84F"/>
              </a:solidFill>
            </a:endParaRPr>
          </a:p>
        </p:txBody>
      </p:sp>
      <p:sp>
        <p:nvSpPr>
          <p:cNvPr id="6149" name="Google Shape;6149;p137"/>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50" name="Google Shape;6150;p137"/>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151" name="Google Shape;6151;p137"/>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6152" name="Google Shape;6152;p137"/>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153" name="Google Shape;6153;p137"/>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6154" name="Google Shape;6154;p137"/>
          <p:cNvPicPr preferRelativeResize="0"/>
          <p:nvPr/>
        </p:nvPicPr>
        <p:blipFill>
          <a:blip r:embed="rId8">
            <a:alphaModFix/>
          </a:blip>
          <a:stretch>
            <a:fillRect/>
          </a:stretch>
        </p:blipFill>
        <p:spPr>
          <a:xfrm>
            <a:off x="6091775" y="1107288"/>
            <a:ext cx="951375" cy="499250"/>
          </a:xfrm>
          <a:prstGeom prst="rect">
            <a:avLst/>
          </a:prstGeom>
          <a:noFill/>
          <a:ln>
            <a:noFill/>
          </a:ln>
        </p:spPr>
      </p:pic>
      <p:pic>
        <p:nvPicPr>
          <p:cNvPr id="6155" name="Google Shape;6155;p137"/>
          <p:cNvPicPr preferRelativeResize="0"/>
          <p:nvPr/>
        </p:nvPicPr>
        <p:blipFill>
          <a:blip r:embed="rId9">
            <a:alphaModFix/>
          </a:blip>
          <a:stretch>
            <a:fillRect/>
          </a:stretch>
        </p:blipFill>
        <p:spPr>
          <a:xfrm>
            <a:off x="7305325" y="1732788"/>
            <a:ext cx="510600" cy="510600"/>
          </a:xfrm>
          <a:prstGeom prst="rect">
            <a:avLst/>
          </a:prstGeom>
          <a:noFill/>
          <a:ln>
            <a:noFill/>
          </a:ln>
        </p:spPr>
      </p:pic>
      <p:pic>
        <p:nvPicPr>
          <p:cNvPr id="6156" name="Google Shape;6156;p137"/>
          <p:cNvPicPr preferRelativeResize="0"/>
          <p:nvPr/>
        </p:nvPicPr>
        <p:blipFill>
          <a:blip r:embed="rId10">
            <a:alphaModFix/>
          </a:blip>
          <a:stretch>
            <a:fillRect/>
          </a:stretch>
        </p:blipFill>
        <p:spPr>
          <a:xfrm>
            <a:off x="8478925" y="1732807"/>
            <a:ext cx="510600" cy="578367"/>
          </a:xfrm>
          <a:prstGeom prst="rect">
            <a:avLst/>
          </a:prstGeom>
          <a:noFill/>
          <a:ln>
            <a:noFill/>
          </a:ln>
        </p:spPr>
      </p:pic>
      <p:sp>
        <p:nvSpPr>
          <p:cNvPr id="6157" name="Google Shape;6157;p137"/>
          <p:cNvSpPr txBox="1"/>
          <p:nvPr/>
        </p:nvSpPr>
        <p:spPr>
          <a:xfrm>
            <a:off x="3900745" y="3915100"/>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1412</a:t>
            </a:r>
            <a:endParaRPr sz="2900">
              <a:solidFill>
                <a:srgbClr val="0000FF"/>
              </a:solidFill>
            </a:endParaRPr>
          </a:p>
        </p:txBody>
      </p:sp>
      <p:pic>
        <p:nvPicPr>
          <p:cNvPr id="6158" name="Google Shape;6158;p137"/>
          <p:cNvPicPr preferRelativeResize="0"/>
          <p:nvPr/>
        </p:nvPicPr>
        <p:blipFill>
          <a:blip r:embed="rId11">
            <a:alphaModFix/>
          </a:blip>
          <a:stretch>
            <a:fillRect/>
          </a:stretch>
        </p:blipFill>
        <p:spPr>
          <a:xfrm>
            <a:off x="7862248" y="803249"/>
            <a:ext cx="842399" cy="450289"/>
          </a:xfrm>
          <a:prstGeom prst="rect">
            <a:avLst/>
          </a:prstGeom>
          <a:noFill/>
          <a:ln>
            <a:noFill/>
          </a:ln>
        </p:spPr>
      </p:pic>
      <p:pic>
        <p:nvPicPr>
          <p:cNvPr id="6159" name="Google Shape;6159;p137"/>
          <p:cNvPicPr preferRelativeResize="0"/>
          <p:nvPr/>
        </p:nvPicPr>
        <p:blipFill>
          <a:blip r:embed="rId12">
            <a:alphaModFix/>
          </a:blip>
          <a:stretch>
            <a:fillRect/>
          </a:stretch>
        </p:blipFill>
        <p:spPr>
          <a:xfrm>
            <a:off x="6983425" y="1059624"/>
            <a:ext cx="951368" cy="594600"/>
          </a:xfrm>
          <a:prstGeom prst="rect">
            <a:avLst/>
          </a:prstGeom>
          <a:noFill/>
          <a:ln>
            <a:noFill/>
          </a:ln>
        </p:spPr>
      </p:pic>
      <p:pic>
        <p:nvPicPr>
          <p:cNvPr id="6160" name="Google Shape;6160;p137"/>
          <p:cNvPicPr preferRelativeResize="0"/>
          <p:nvPr/>
        </p:nvPicPr>
        <p:blipFill rotWithShape="1">
          <a:blip r:embed="rId13">
            <a:alphaModFix/>
          </a:blip>
          <a:srcRect t="24493" b="24103"/>
          <a:stretch/>
        </p:blipFill>
        <p:spPr>
          <a:xfrm>
            <a:off x="6091763" y="1704883"/>
            <a:ext cx="1023300" cy="526004"/>
          </a:xfrm>
          <a:prstGeom prst="rect">
            <a:avLst/>
          </a:prstGeom>
          <a:noFill/>
          <a:ln>
            <a:noFill/>
          </a:ln>
        </p:spPr>
      </p:pic>
      <p:pic>
        <p:nvPicPr>
          <p:cNvPr id="6161" name="Google Shape;6161;p137"/>
          <p:cNvPicPr preferRelativeResize="0"/>
          <p:nvPr/>
        </p:nvPicPr>
        <p:blipFill rotWithShape="1">
          <a:blip r:embed="rId14">
            <a:alphaModFix/>
          </a:blip>
          <a:srcRect l="9709" t="7097" r="7584" b="5283"/>
          <a:stretch/>
        </p:blipFill>
        <p:spPr>
          <a:xfrm>
            <a:off x="7935000" y="1393067"/>
            <a:ext cx="809101" cy="428596"/>
          </a:xfrm>
          <a:prstGeom prst="rect">
            <a:avLst/>
          </a:prstGeom>
          <a:noFill/>
          <a:ln>
            <a:noFill/>
          </a:ln>
        </p:spPr>
      </p:pic>
      <p:sp>
        <p:nvSpPr>
          <p:cNvPr id="6162" name="Google Shape;6162;p137"/>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163" name="Google Shape;6163;p13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164" name="Google Shape;6164;p137"/>
          <p:cNvSpPr/>
          <p:nvPr/>
        </p:nvSpPr>
        <p:spPr>
          <a:xfrm>
            <a:off x="2223638" y="32157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37"/>
          <p:cNvSpPr/>
          <p:nvPr/>
        </p:nvSpPr>
        <p:spPr>
          <a:xfrm>
            <a:off x="1764925" y="4582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37"/>
          <p:cNvSpPr/>
          <p:nvPr/>
        </p:nvSpPr>
        <p:spPr>
          <a:xfrm>
            <a:off x="1694588" y="33078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37"/>
          <p:cNvSpPr/>
          <p:nvPr/>
        </p:nvSpPr>
        <p:spPr>
          <a:xfrm>
            <a:off x="2098250" y="41148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37"/>
          <p:cNvSpPr/>
          <p:nvPr/>
        </p:nvSpPr>
        <p:spPr>
          <a:xfrm>
            <a:off x="1059075" y="34430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37"/>
          <p:cNvSpPr/>
          <p:nvPr/>
        </p:nvSpPr>
        <p:spPr>
          <a:xfrm>
            <a:off x="193600" y="3665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37"/>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37"/>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6175"/>
        <p:cNvGrpSpPr/>
        <p:nvPr/>
      </p:nvGrpSpPr>
      <p:grpSpPr>
        <a:xfrm>
          <a:off x="0" y="0"/>
          <a:ext cx="0" cy="0"/>
          <a:chOff x="0" y="0"/>
          <a:chExt cx="0" cy="0"/>
        </a:xfrm>
      </p:grpSpPr>
      <p:pic>
        <p:nvPicPr>
          <p:cNvPr id="6176" name="Google Shape;6176;p13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177" name="Google Shape;6177;p13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178" name="Google Shape;6178;p138"/>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179" name="Google Shape;6179;p138"/>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0" name="Google Shape;6180;p138"/>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181" name="Google Shape;6181;p138"/>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182" name="Google Shape;6182;p13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38"/>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184" name="Google Shape;6184;p13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185" name="Google Shape;6185;p13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186" name="Google Shape;6186;p13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187" name="Google Shape;6187;p13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8" name="Google Shape;6188;p13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189" name="Google Shape;6189;p138"/>
          <p:cNvSpPr txBox="1"/>
          <p:nvPr/>
        </p:nvSpPr>
        <p:spPr>
          <a:xfrm>
            <a:off x="2893650" y="409325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3260</a:t>
            </a:r>
            <a:endParaRPr/>
          </a:p>
        </p:txBody>
      </p:sp>
      <p:sp>
        <p:nvSpPr>
          <p:cNvPr id="6190" name="Google Shape;6190;p138"/>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3270</a:t>
            </a:r>
            <a:endParaRPr/>
          </a:p>
        </p:txBody>
      </p:sp>
      <p:sp>
        <p:nvSpPr>
          <p:cNvPr id="6191" name="Google Shape;6191;p138"/>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192" name="Google Shape;6192;p138"/>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193" name="Google Shape;6193;p13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194" name="Google Shape;6194;p13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3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196" name="Google Shape;6196;p13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97" name="Google Shape;6197;p13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198" name="Google Shape;6198;p13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199" name="Google Shape;6199;p13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3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201" name="Google Shape;6201;p13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202" name="Google Shape;6202;p138"/>
          <p:cNvSpPr txBox="1"/>
          <p:nvPr/>
        </p:nvSpPr>
        <p:spPr>
          <a:xfrm rot="-5400000">
            <a:off x="-605700" y="401950"/>
            <a:ext cx="1711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13</a:t>
            </a:r>
            <a:endParaRPr/>
          </a:p>
        </p:txBody>
      </p:sp>
      <p:sp>
        <p:nvSpPr>
          <p:cNvPr id="6203" name="Google Shape;6203;p138"/>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3267</a:t>
            </a:r>
            <a:endParaRPr sz="2400" b="1"/>
          </a:p>
        </p:txBody>
      </p:sp>
      <p:sp>
        <p:nvSpPr>
          <p:cNvPr id="6204" name="Google Shape;6204;p138"/>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205" name="Google Shape;6205;p138"/>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38"/>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07" name="Google Shape;6207;p138"/>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208" name="Google Shape;6208;p138"/>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209" name="Google Shape;6209;p138"/>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210" name="Google Shape;6210;p138"/>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211" name="Google Shape;6211;p138"/>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12" name="Google Shape;6212;p138"/>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213" name="Google Shape;6213;p138"/>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217"/>
        <p:cNvGrpSpPr/>
        <p:nvPr/>
      </p:nvGrpSpPr>
      <p:grpSpPr>
        <a:xfrm>
          <a:off x="0" y="0"/>
          <a:ext cx="0" cy="0"/>
          <a:chOff x="0" y="0"/>
          <a:chExt cx="0" cy="0"/>
        </a:xfrm>
      </p:grpSpPr>
      <p:pic>
        <p:nvPicPr>
          <p:cNvPr id="6218" name="Google Shape;6218;p13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219" name="Google Shape;6219;p13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220" name="Google Shape;6220;p139"/>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221" name="Google Shape;6221;p139"/>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22" name="Google Shape;6222;p139"/>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223" name="Google Shape;6223;p139"/>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7</a:t>
            </a:r>
            <a:endParaRPr sz="2100">
              <a:solidFill>
                <a:srgbClr val="0000FF"/>
              </a:solidFill>
            </a:endParaRPr>
          </a:p>
        </p:txBody>
      </p:sp>
      <p:sp>
        <p:nvSpPr>
          <p:cNvPr id="6224" name="Google Shape;6224;p13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39"/>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trois-mille-deux-cent-soixante-sept  </a:t>
            </a:r>
            <a:endParaRPr sz="2100">
              <a:solidFill>
                <a:srgbClr val="FF0000"/>
              </a:solidFill>
              <a:latin typeface="Grand Hotel"/>
              <a:ea typeface="Grand Hotel"/>
              <a:cs typeface="Grand Hotel"/>
              <a:sym typeface="Grand Hotel"/>
            </a:endParaRPr>
          </a:p>
        </p:txBody>
      </p:sp>
      <p:sp>
        <p:nvSpPr>
          <p:cNvPr id="6226" name="Google Shape;6226;p13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227" name="Google Shape;6227;p13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228" name="Google Shape;6228;p13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229" name="Google Shape;6229;p13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30" name="Google Shape;6230;p13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231" name="Google Shape;6231;p139"/>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3260</a:t>
            </a:r>
            <a:endParaRPr/>
          </a:p>
        </p:txBody>
      </p:sp>
      <p:sp>
        <p:nvSpPr>
          <p:cNvPr id="6232" name="Google Shape;6232;p13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3270</a:t>
            </a:r>
            <a:endParaRPr/>
          </a:p>
        </p:txBody>
      </p:sp>
      <p:sp>
        <p:nvSpPr>
          <p:cNvPr id="6233" name="Google Shape;6233;p139"/>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r>
              <a:rPr lang="fr" sz="2100">
                <a:solidFill>
                  <a:srgbClr val="6AA84F"/>
                </a:solidFill>
              </a:rPr>
              <a:t>3</a:t>
            </a:r>
            <a:r>
              <a:rPr lang="fr" sz="2100">
                <a:solidFill>
                  <a:srgbClr val="FF0000"/>
                </a:solidFill>
              </a:rPr>
              <a:t>6</a:t>
            </a:r>
            <a:r>
              <a:rPr lang="fr" sz="2100">
                <a:solidFill>
                  <a:srgbClr val="0000FF"/>
                </a:solidFill>
              </a:rPr>
              <a:t>7</a:t>
            </a:r>
            <a:endParaRPr sz="2100">
              <a:solidFill>
                <a:srgbClr val="0000FF"/>
              </a:solidFill>
            </a:endParaRPr>
          </a:p>
        </p:txBody>
      </p:sp>
      <p:sp>
        <p:nvSpPr>
          <p:cNvPr id="6234" name="Google Shape;6234;p139"/>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r>
              <a:rPr lang="fr" sz="2100">
                <a:solidFill>
                  <a:srgbClr val="93C47D"/>
                </a:solidFill>
              </a:rPr>
              <a:t>1</a:t>
            </a:r>
            <a:r>
              <a:rPr lang="fr" sz="2100">
                <a:solidFill>
                  <a:srgbClr val="FF0000"/>
                </a:solidFill>
              </a:rPr>
              <a:t>6</a:t>
            </a:r>
            <a:r>
              <a:rPr lang="fr" sz="2100">
                <a:solidFill>
                  <a:srgbClr val="0000FF"/>
                </a:solidFill>
              </a:rPr>
              <a:t>7</a:t>
            </a:r>
            <a:endParaRPr sz="2100">
              <a:solidFill>
                <a:srgbClr val="0000FF"/>
              </a:solidFill>
            </a:endParaRPr>
          </a:p>
        </p:txBody>
      </p:sp>
      <p:sp>
        <p:nvSpPr>
          <p:cNvPr id="6235" name="Google Shape;6235;p13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236" name="Google Shape;6236;p13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3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238" name="Google Shape;6238;p13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39" name="Google Shape;6239;p13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240" name="Google Shape;6240;p13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241" name="Google Shape;6241;p13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3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243" name="Google Shape;6243;p139"/>
          <p:cNvSpPr txBox="1"/>
          <p:nvPr/>
        </p:nvSpPr>
        <p:spPr>
          <a:xfrm>
            <a:off x="4955025" y="2551025"/>
            <a:ext cx="3813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3000</a:t>
            </a:r>
            <a:r>
              <a:rPr lang="fr" sz="2900"/>
              <a:t>+</a:t>
            </a:r>
            <a:r>
              <a:rPr lang="fr" sz="2900">
                <a:solidFill>
                  <a:srgbClr val="6AA84F"/>
                </a:solidFill>
              </a:rPr>
              <a:t>200</a:t>
            </a:r>
            <a:r>
              <a:rPr lang="fr" sz="2900"/>
              <a:t>+</a:t>
            </a:r>
            <a:r>
              <a:rPr lang="fr" sz="2900">
                <a:solidFill>
                  <a:srgbClr val="FF0000"/>
                </a:solidFill>
              </a:rPr>
              <a:t>60</a:t>
            </a:r>
            <a:r>
              <a:rPr lang="fr" sz="2900"/>
              <a:t>+</a:t>
            </a:r>
            <a:r>
              <a:rPr lang="fr" sz="2900">
                <a:solidFill>
                  <a:srgbClr val="0000FF"/>
                </a:solidFill>
              </a:rPr>
              <a:t>7</a:t>
            </a:r>
            <a:endParaRPr sz="2900">
              <a:solidFill>
                <a:srgbClr val="0000FF"/>
              </a:solidFill>
            </a:endParaRPr>
          </a:p>
        </p:txBody>
      </p:sp>
      <p:sp>
        <p:nvSpPr>
          <p:cNvPr id="6244" name="Google Shape;6244;p139"/>
          <p:cNvSpPr txBox="1"/>
          <p:nvPr/>
        </p:nvSpPr>
        <p:spPr>
          <a:xfrm rot="-5400000">
            <a:off x="-644400" y="363250"/>
            <a:ext cx="1788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13</a:t>
            </a:r>
            <a:endParaRPr/>
          </a:p>
        </p:txBody>
      </p:sp>
      <p:sp>
        <p:nvSpPr>
          <p:cNvPr id="6245" name="Google Shape;6245;p139"/>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3267</a:t>
            </a:r>
            <a:endParaRPr sz="2400" b="1"/>
          </a:p>
        </p:txBody>
      </p:sp>
      <p:sp>
        <p:nvSpPr>
          <p:cNvPr id="6246" name="Google Shape;6246;p139"/>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247" name="Google Shape;6247;p139"/>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39"/>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49" name="Google Shape;6249;p139"/>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250" name="Google Shape;6250;p139"/>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251" name="Google Shape;6251;p139"/>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6</a:t>
            </a:r>
            <a:endParaRPr sz="2100">
              <a:solidFill>
                <a:srgbClr val="FF0000"/>
              </a:solidFill>
            </a:endParaRPr>
          </a:p>
        </p:txBody>
      </p:sp>
      <p:sp>
        <p:nvSpPr>
          <p:cNvPr id="6252" name="Google Shape;6252;p139"/>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2</a:t>
            </a:r>
            <a:endParaRPr sz="2100">
              <a:solidFill>
                <a:srgbClr val="6AA84F"/>
              </a:solidFill>
            </a:endParaRPr>
          </a:p>
        </p:txBody>
      </p:sp>
      <p:sp>
        <p:nvSpPr>
          <p:cNvPr id="6253" name="Google Shape;6253;p139"/>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54" name="Google Shape;6254;p139"/>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255" name="Google Shape;6255;p139"/>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endParaRPr sz="2100">
              <a:solidFill>
                <a:srgbClr val="0000FF"/>
              </a:solidFill>
            </a:endParaRPr>
          </a:p>
        </p:txBody>
      </p:sp>
      <p:sp>
        <p:nvSpPr>
          <p:cNvPr id="6256" name="Google Shape;6256;p139"/>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257" name="Google Shape;6257;p139"/>
          <p:cNvPicPr preferRelativeResize="0"/>
          <p:nvPr/>
        </p:nvPicPr>
        <p:blipFill>
          <a:blip r:embed="rId7">
            <a:alphaModFix/>
          </a:blip>
          <a:stretch>
            <a:fillRect/>
          </a:stretch>
        </p:blipFill>
        <p:spPr>
          <a:xfrm>
            <a:off x="8478925" y="1732807"/>
            <a:ext cx="510600" cy="578367"/>
          </a:xfrm>
          <a:prstGeom prst="rect">
            <a:avLst/>
          </a:prstGeom>
          <a:noFill/>
          <a:ln>
            <a:noFill/>
          </a:ln>
        </p:spPr>
      </p:pic>
      <p:sp>
        <p:nvSpPr>
          <p:cNvPr id="6258" name="Google Shape;6258;p139"/>
          <p:cNvSpPr txBox="1"/>
          <p:nvPr/>
        </p:nvSpPr>
        <p:spPr>
          <a:xfrm>
            <a:off x="6537325"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3</a:t>
            </a:r>
            <a:r>
              <a:rPr lang="fr" sz="2900">
                <a:solidFill>
                  <a:srgbClr val="93C47D"/>
                </a:solidFill>
              </a:rPr>
              <a:t>2</a:t>
            </a:r>
            <a:r>
              <a:rPr lang="fr" sz="2900">
                <a:solidFill>
                  <a:srgbClr val="FF0000"/>
                </a:solidFill>
              </a:rPr>
              <a:t>6</a:t>
            </a:r>
            <a:r>
              <a:rPr lang="fr" sz="2900">
                <a:solidFill>
                  <a:srgbClr val="0000FF"/>
                </a:solidFill>
              </a:rPr>
              <a:t>7</a:t>
            </a:r>
            <a:endParaRPr sz="2900">
              <a:solidFill>
                <a:srgbClr val="0000FF"/>
              </a:solidFill>
            </a:endParaRPr>
          </a:p>
        </p:txBody>
      </p:sp>
      <p:sp>
        <p:nvSpPr>
          <p:cNvPr id="6259" name="Google Shape;6259;p139"/>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39"/>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39"/>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39"/>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39"/>
          <p:cNvSpPr/>
          <p:nvPr/>
        </p:nvSpPr>
        <p:spPr>
          <a:xfrm>
            <a:off x="101038"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39"/>
          <p:cNvSpPr/>
          <p:nvPr/>
        </p:nvSpPr>
        <p:spPr>
          <a:xfrm>
            <a:off x="8039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39"/>
          <p:cNvSpPr/>
          <p:nvPr/>
        </p:nvSpPr>
        <p:spPr>
          <a:xfrm>
            <a:off x="917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39"/>
          <p:cNvSpPr/>
          <p:nvPr/>
        </p:nvSpPr>
        <p:spPr>
          <a:xfrm>
            <a:off x="10318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39"/>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39"/>
          <p:cNvSpPr/>
          <p:nvPr/>
        </p:nvSpPr>
        <p:spPr>
          <a:xfrm>
            <a:off x="16971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69" name="Google Shape;6269;p139"/>
          <p:cNvPicPr preferRelativeResize="0"/>
          <p:nvPr/>
        </p:nvPicPr>
        <p:blipFill>
          <a:blip r:embed="rId8">
            <a:alphaModFix/>
          </a:blip>
          <a:stretch>
            <a:fillRect/>
          </a:stretch>
        </p:blipFill>
        <p:spPr>
          <a:xfrm>
            <a:off x="7862248" y="803249"/>
            <a:ext cx="842399" cy="450289"/>
          </a:xfrm>
          <a:prstGeom prst="rect">
            <a:avLst/>
          </a:prstGeom>
          <a:noFill/>
          <a:ln>
            <a:noFill/>
          </a:ln>
        </p:spPr>
      </p:pic>
      <p:pic>
        <p:nvPicPr>
          <p:cNvPr id="6270" name="Google Shape;6270;p139"/>
          <p:cNvPicPr preferRelativeResize="0"/>
          <p:nvPr/>
        </p:nvPicPr>
        <p:blipFill rotWithShape="1">
          <a:blip r:embed="rId9">
            <a:alphaModFix/>
          </a:blip>
          <a:srcRect t="24493" b="24103"/>
          <a:stretch/>
        </p:blipFill>
        <p:spPr>
          <a:xfrm>
            <a:off x="7374638" y="1870258"/>
            <a:ext cx="1023300" cy="526004"/>
          </a:xfrm>
          <a:prstGeom prst="rect">
            <a:avLst/>
          </a:prstGeom>
          <a:noFill/>
          <a:ln>
            <a:noFill/>
          </a:ln>
        </p:spPr>
      </p:pic>
      <p:pic>
        <p:nvPicPr>
          <p:cNvPr id="6271" name="Google Shape;6271;p139"/>
          <p:cNvPicPr preferRelativeResize="0"/>
          <p:nvPr/>
        </p:nvPicPr>
        <p:blipFill rotWithShape="1">
          <a:blip r:embed="rId10">
            <a:alphaModFix/>
          </a:blip>
          <a:srcRect l="9709" t="7097" r="7584" b="5283"/>
          <a:stretch/>
        </p:blipFill>
        <p:spPr>
          <a:xfrm>
            <a:off x="7935000" y="1393067"/>
            <a:ext cx="809101" cy="428596"/>
          </a:xfrm>
          <a:prstGeom prst="rect">
            <a:avLst/>
          </a:prstGeom>
          <a:noFill/>
          <a:ln>
            <a:noFill/>
          </a:ln>
        </p:spPr>
      </p:pic>
      <p:sp>
        <p:nvSpPr>
          <p:cNvPr id="6272" name="Google Shape;6272;p139"/>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273" name="Google Shape;6273;p13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274" name="Google Shape;6274;p13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3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3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3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39"/>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39"/>
          <p:cNvSpPr/>
          <p:nvPr/>
        </p:nvSpPr>
        <p:spPr>
          <a:xfrm>
            <a:off x="174525" y="372547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39"/>
          <p:cNvSpPr/>
          <p:nvPr/>
        </p:nvSpPr>
        <p:spPr>
          <a:xfrm>
            <a:off x="309875" y="35950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39"/>
          <p:cNvSpPr/>
          <p:nvPr/>
        </p:nvSpPr>
        <p:spPr>
          <a:xfrm>
            <a:off x="60550" y="35950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39"/>
          <p:cNvSpPr/>
          <p:nvPr/>
        </p:nvSpPr>
        <p:spPr>
          <a:xfrm>
            <a:off x="158013"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39"/>
          <p:cNvSpPr/>
          <p:nvPr/>
        </p:nvSpPr>
        <p:spPr>
          <a:xfrm>
            <a:off x="158013"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39"/>
          <p:cNvSpPr/>
          <p:nvPr/>
        </p:nvSpPr>
        <p:spPr>
          <a:xfrm>
            <a:off x="101025"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39"/>
          <p:cNvSpPr/>
          <p:nvPr/>
        </p:nvSpPr>
        <p:spPr>
          <a:xfrm>
            <a:off x="101025"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39"/>
          <p:cNvSpPr/>
          <p:nvPr/>
        </p:nvSpPr>
        <p:spPr>
          <a:xfrm>
            <a:off x="101025"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39"/>
          <p:cNvSpPr/>
          <p:nvPr/>
        </p:nvSpPr>
        <p:spPr>
          <a:xfrm>
            <a:off x="158013"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39"/>
          <p:cNvSpPr/>
          <p:nvPr/>
        </p:nvSpPr>
        <p:spPr>
          <a:xfrm>
            <a:off x="101025"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39"/>
          <p:cNvSpPr/>
          <p:nvPr/>
        </p:nvSpPr>
        <p:spPr>
          <a:xfrm>
            <a:off x="733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39"/>
          <p:cNvSpPr/>
          <p:nvPr/>
        </p:nvSpPr>
        <p:spPr>
          <a:xfrm>
            <a:off x="8306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39"/>
          <p:cNvSpPr/>
          <p:nvPr/>
        </p:nvSpPr>
        <p:spPr>
          <a:xfrm>
            <a:off x="9446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39"/>
          <p:cNvSpPr/>
          <p:nvPr/>
        </p:nvSpPr>
        <p:spPr>
          <a:xfrm>
            <a:off x="10585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39"/>
          <p:cNvSpPr/>
          <p:nvPr/>
        </p:nvSpPr>
        <p:spPr>
          <a:xfrm>
            <a:off x="882888"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39"/>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39"/>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39"/>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39"/>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39"/>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39"/>
          <p:cNvSpPr/>
          <p:nvPr/>
        </p:nvSpPr>
        <p:spPr>
          <a:xfrm>
            <a:off x="1924625" y="3983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0" name="Google Shape;6300;p139"/>
          <p:cNvPicPr preferRelativeResize="0"/>
          <p:nvPr/>
        </p:nvPicPr>
        <p:blipFill>
          <a:blip r:embed="rId11">
            <a:alphaModFix/>
          </a:blip>
          <a:stretch>
            <a:fillRect/>
          </a:stretch>
        </p:blipFill>
        <p:spPr>
          <a:xfrm>
            <a:off x="6125023" y="636567"/>
            <a:ext cx="996224" cy="560378"/>
          </a:xfrm>
          <a:prstGeom prst="rect">
            <a:avLst/>
          </a:prstGeom>
          <a:noFill/>
          <a:ln>
            <a:noFill/>
          </a:ln>
        </p:spPr>
      </p:pic>
      <p:pic>
        <p:nvPicPr>
          <p:cNvPr id="6301" name="Google Shape;6301;p139"/>
          <p:cNvPicPr preferRelativeResize="0"/>
          <p:nvPr/>
        </p:nvPicPr>
        <p:blipFill>
          <a:blip r:embed="rId11">
            <a:alphaModFix/>
          </a:blip>
          <a:stretch>
            <a:fillRect/>
          </a:stretch>
        </p:blipFill>
        <p:spPr>
          <a:xfrm>
            <a:off x="6277423" y="788967"/>
            <a:ext cx="996224" cy="560378"/>
          </a:xfrm>
          <a:prstGeom prst="rect">
            <a:avLst/>
          </a:prstGeom>
          <a:noFill/>
          <a:ln>
            <a:noFill/>
          </a:ln>
        </p:spPr>
      </p:pic>
      <p:pic>
        <p:nvPicPr>
          <p:cNvPr id="6302" name="Google Shape;6302;p139"/>
          <p:cNvPicPr preferRelativeResize="0"/>
          <p:nvPr/>
        </p:nvPicPr>
        <p:blipFill>
          <a:blip r:embed="rId11">
            <a:alphaModFix/>
          </a:blip>
          <a:stretch>
            <a:fillRect/>
          </a:stretch>
        </p:blipFill>
        <p:spPr>
          <a:xfrm>
            <a:off x="6429823" y="941367"/>
            <a:ext cx="996224" cy="560378"/>
          </a:xfrm>
          <a:prstGeom prst="rect">
            <a:avLst/>
          </a:prstGeom>
          <a:noFill/>
          <a:ln>
            <a:noFill/>
          </a:ln>
        </p:spPr>
      </p:pic>
      <p:pic>
        <p:nvPicPr>
          <p:cNvPr id="6303" name="Google Shape;6303;p139"/>
          <p:cNvPicPr preferRelativeResize="0"/>
          <p:nvPr/>
        </p:nvPicPr>
        <p:blipFill>
          <a:blip r:embed="rId11">
            <a:alphaModFix/>
          </a:blip>
          <a:stretch>
            <a:fillRect/>
          </a:stretch>
        </p:blipFill>
        <p:spPr>
          <a:xfrm>
            <a:off x="6582223" y="1093767"/>
            <a:ext cx="996224" cy="560378"/>
          </a:xfrm>
          <a:prstGeom prst="rect">
            <a:avLst/>
          </a:prstGeom>
          <a:noFill/>
          <a:ln>
            <a:noFill/>
          </a:ln>
        </p:spPr>
      </p:pic>
      <p:pic>
        <p:nvPicPr>
          <p:cNvPr id="6304" name="Google Shape;6304;p139"/>
          <p:cNvPicPr preferRelativeResize="0"/>
          <p:nvPr/>
        </p:nvPicPr>
        <p:blipFill>
          <a:blip r:embed="rId11">
            <a:alphaModFix/>
          </a:blip>
          <a:stretch>
            <a:fillRect/>
          </a:stretch>
        </p:blipFill>
        <p:spPr>
          <a:xfrm>
            <a:off x="6734623" y="1246167"/>
            <a:ext cx="996224" cy="560378"/>
          </a:xfrm>
          <a:prstGeom prst="rect">
            <a:avLst/>
          </a:prstGeom>
          <a:noFill/>
          <a:ln>
            <a:noFill/>
          </a:ln>
        </p:spPr>
      </p:pic>
      <p:pic>
        <p:nvPicPr>
          <p:cNvPr id="6305" name="Google Shape;6305;p139"/>
          <p:cNvPicPr preferRelativeResize="0"/>
          <p:nvPr/>
        </p:nvPicPr>
        <p:blipFill>
          <a:blip r:embed="rId11">
            <a:alphaModFix/>
          </a:blip>
          <a:stretch>
            <a:fillRect/>
          </a:stretch>
        </p:blipFill>
        <p:spPr>
          <a:xfrm>
            <a:off x="6887023" y="1398567"/>
            <a:ext cx="996224" cy="560378"/>
          </a:xfrm>
          <a:prstGeom prst="rect">
            <a:avLst/>
          </a:prstGeom>
          <a:noFill/>
          <a:ln>
            <a:noFill/>
          </a:ln>
        </p:spPr>
      </p:pic>
      <p:pic>
        <p:nvPicPr>
          <p:cNvPr id="6306" name="Google Shape;6306;p139"/>
          <p:cNvPicPr preferRelativeResize="0"/>
          <p:nvPr/>
        </p:nvPicPr>
        <p:blipFill>
          <a:blip r:embed="rId12">
            <a:alphaModFix/>
          </a:blip>
          <a:stretch>
            <a:fillRect/>
          </a:stretch>
        </p:blipFill>
        <p:spPr>
          <a:xfrm>
            <a:off x="7118792" y="369773"/>
            <a:ext cx="902933" cy="5079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310"/>
        <p:cNvGrpSpPr/>
        <p:nvPr/>
      </p:nvGrpSpPr>
      <p:grpSpPr>
        <a:xfrm>
          <a:off x="0" y="0"/>
          <a:ext cx="0" cy="0"/>
          <a:chOff x="0" y="0"/>
          <a:chExt cx="0" cy="0"/>
        </a:xfrm>
      </p:grpSpPr>
      <p:pic>
        <p:nvPicPr>
          <p:cNvPr id="6311" name="Google Shape;6311;p14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312" name="Google Shape;6312;p14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313" name="Google Shape;6313;p140"/>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314" name="Google Shape;6314;p140"/>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15" name="Google Shape;6315;p140"/>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316" name="Google Shape;6316;p140"/>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317" name="Google Shape;6317;p14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40"/>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319" name="Google Shape;6319;p14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320" name="Google Shape;6320;p14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321" name="Google Shape;6321;p14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322" name="Google Shape;6322;p14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23" name="Google Shape;6323;p14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324" name="Google Shape;6324;p140"/>
          <p:cNvSpPr txBox="1"/>
          <p:nvPr/>
        </p:nvSpPr>
        <p:spPr>
          <a:xfrm>
            <a:off x="2928700" y="4103125"/>
            <a:ext cx="7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1 000</a:t>
            </a:r>
            <a:endParaRPr/>
          </a:p>
        </p:txBody>
      </p:sp>
      <p:sp>
        <p:nvSpPr>
          <p:cNvPr id="6325" name="Google Shape;6325;p140"/>
          <p:cNvSpPr txBox="1"/>
          <p:nvPr/>
        </p:nvSpPr>
        <p:spPr>
          <a:xfrm>
            <a:off x="8517425" y="4110900"/>
            <a:ext cx="68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1 010</a:t>
            </a:r>
            <a:endParaRPr/>
          </a:p>
        </p:txBody>
      </p:sp>
      <p:sp>
        <p:nvSpPr>
          <p:cNvPr id="6326" name="Google Shape;6326;p140"/>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327" name="Google Shape;6327;p140"/>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328" name="Google Shape;6328;p14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329" name="Google Shape;6329;p14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4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331" name="Google Shape;6331;p14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32" name="Google Shape;6332;p14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333" name="Google Shape;6333;p14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334" name="Google Shape;6334;p14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4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336" name="Google Shape;6336;p14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337" name="Google Shape;6337;p140"/>
          <p:cNvSpPr txBox="1"/>
          <p:nvPr/>
        </p:nvSpPr>
        <p:spPr>
          <a:xfrm rot="-5400000">
            <a:off x="-622200" y="385450"/>
            <a:ext cx="1744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14</a:t>
            </a:r>
            <a:endParaRPr/>
          </a:p>
        </p:txBody>
      </p:sp>
      <p:sp>
        <p:nvSpPr>
          <p:cNvPr id="6338" name="Google Shape;6338;p140"/>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1 004</a:t>
            </a:r>
            <a:endParaRPr sz="2400" b="1"/>
          </a:p>
        </p:txBody>
      </p:sp>
      <p:sp>
        <p:nvSpPr>
          <p:cNvPr id="6339" name="Google Shape;6339;p140"/>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340" name="Google Shape;6340;p140"/>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40"/>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42" name="Google Shape;6342;p140"/>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343" name="Google Shape;6343;p140"/>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344" name="Google Shape;6344;p140"/>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345" name="Google Shape;6345;p140"/>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346" name="Google Shape;6346;p140"/>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47" name="Google Shape;6347;p140"/>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348" name="Google Shape;6348;p140"/>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352"/>
        <p:cNvGrpSpPr/>
        <p:nvPr/>
      </p:nvGrpSpPr>
      <p:grpSpPr>
        <a:xfrm>
          <a:off x="0" y="0"/>
          <a:ext cx="0" cy="0"/>
          <a:chOff x="0" y="0"/>
          <a:chExt cx="0" cy="0"/>
        </a:xfrm>
      </p:grpSpPr>
      <p:pic>
        <p:nvPicPr>
          <p:cNvPr id="6353" name="Google Shape;6353;p14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354" name="Google Shape;6354;p14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355" name="Google Shape;6355;p141"/>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356" name="Google Shape;6356;p141"/>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57" name="Google Shape;6357;p141"/>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358" name="Google Shape;6358;p141"/>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4</a:t>
            </a:r>
            <a:endParaRPr sz="2100">
              <a:solidFill>
                <a:srgbClr val="0000FF"/>
              </a:solidFill>
            </a:endParaRPr>
          </a:p>
        </p:txBody>
      </p:sp>
      <p:sp>
        <p:nvSpPr>
          <p:cNvPr id="6359" name="Google Shape;6359;p14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41"/>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endParaRPr sz="2100">
              <a:solidFill>
                <a:srgbClr val="FF0000"/>
              </a:solidFill>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Mille quatre </a:t>
            </a:r>
            <a:endParaRPr sz="2100">
              <a:solidFill>
                <a:srgbClr val="FF0000"/>
              </a:solidFill>
              <a:latin typeface="Grand Hotel"/>
              <a:ea typeface="Grand Hotel"/>
              <a:cs typeface="Grand Hotel"/>
              <a:sym typeface="Grand Hotel"/>
            </a:endParaRPr>
          </a:p>
        </p:txBody>
      </p:sp>
      <p:sp>
        <p:nvSpPr>
          <p:cNvPr id="6361" name="Google Shape;6361;p14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362" name="Google Shape;6362;p14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363" name="Google Shape;6363;p14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364" name="Google Shape;6364;p14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65" name="Google Shape;6365;p141"/>
          <p:cNvPicPr preferRelativeResize="0"/>
          <p:nvPr/>
        </p:nvPicPr>
        <p:blipFill>
          <a:blip r:embed="rId5">
            <a:alphaModFix/>
          </a:blip>
          <a:stretch>
            <a:fillRect/>
          </a:stretch>
        </p:blipFill>
        <p:spPr>
          <a:xfrm>
            <a:off x="2837775" y="3830925"/>
            <a:ext cx="6195025" cy="1285875"/>
          </a:xfrm>
          <a:prstGeom prst="rect">
            <a:avLst/>
          </a:prstGeom>
          <a:noFill/>
          <a:ln>
            <a:noFill/>
          </a:ln>
        </p:spPr>
      </p:pic>
      <p:sp>
        <p:nvSpPr>
          <p:cNvPr id="6366" name="Google Shape;6366;p141"/>
          <p:cNvSpPr txBox="1"/>
          <p:nvPr/>
        </p:nvSpPr>
        <p:spPr>
          <a:xfrm>
            <a:off x="2928700" y="4103125"/>
            <a:ext cx="75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1 000</a:t>
            </a:r>
            <a:endParaRPr/>
          </a:p>
        </p:txBody>
      </p:sp>
      <p:sp>
        <p:nvSpPr>
          <p:cNvPr id="6367" name="Google Shape;6367;p141"/>
          <p:cNvSpPr txBox="1"/>
          <p:nvPr/>
        </p:nvSpPr>
        <p:spPr>
          <a:xfrm>
            <a:off x="8417425" y="4110900"/>
            <a:ext cx="67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1 010</a:t>
            </a:r>
            <a:endParaRPr/>
          </a:p>
        </p:txBody>
      </p:sp>
      <p:sp>
        <p:nvSpPr>
          <p:cNvPr id="6368" name="Google Shape;6368;p141"/>
          <p:cNvSpPr txBox="1"/>
          <p:nvPr/>
        </p:nvSpPr>
        <p:spPr>
          <a:xfrm>
            <a:off x="4827200" y="206325"/>
            <a:ext cx="874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 </a:t>
            </a:r>
            <a:r>
              <a:rPr lang="fr" sz="2100">
                <a:solidFill>
                  <a:srgbClr val="6AA84F"/>
                </a:solidFill>
              </a:rPr>
              <a:t>1</a:t>
            </a:r>
            <a:r>
              <a:rPr lang="fr" sz="2100">
                <a:solidFill>
                  <a:srgbClr val="FF0000"/>
                </a:solidFill>
              </a:rPr>
              <a:t>0</a:t>
            </a:r>
            <a:r>
              <a:rPr lang="fr" sz="2100">
                <a:solidFill>
                  <a:srgbClr val="0000FF"/>
                </a:solidFill>
              </a:rPr>
              <a:t>4</a:t>
            </a:r>
            <a:endParaRPr sz="2100">
              <a:solidFill>
                <a:srgbClr val="0000FF"/>
              </a:solidFill>
            </a:endParaRPr>
          </a:p>
        </p:txBody>
      </p:sp>
      <p:sp>
        <p:nvSpPr>
          <p:cNvPr id="6369" name="Google Shape;6369;p141"/>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93C47D"/>
                </a:solidFill>
              </a:rPr>
              <a:t>9</a:t>
            </a:r>
            <a:r>
              <a:rPr lang="fr" sz="2100">
                <a:solidFill>
                  <a:srgbClr val="FF0000"/>
                </a:solidFill>
              </a:rPr>
              <a:t>0</a:t>
            </a:r>
            <a:r>
              <a:rPr lang="fr" sz="2100">
                <a:solidFill>
                  <a:srgbClr val="0000FF"/>
                </a:solidFill>
              </a:rPr>
              <a:t>4</a:t>
            </a:r>
            <a:endParaRPr sz="2100">
              <a:solidFill>
                <a:srgbClr val="0000FF"/>
              </a:solidFill>
            </a:endParaRPr>
          </a:p>
        </p:txBody>
      </p:sp>
      <p:sp>
        <p:nvSpPr>
          <p:cNvPr id="6370" name="Google Shape;6370;p14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371" name="Google Shape;6371;p14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4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373" name="Google Shape;6373;p14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74" name="Google Shape;6374;p14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375" name="Google Shape;6375;p14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376" name="Google Shape;6376;p14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4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378" name="Google Shape;6378;p141"/>
          <p:cNvSpPr txBox="1"/>
          <p:nvPr/>
        </p:nvSpPr>
        <p:spPr>
          <a:xfrm>
            <a:off x="5317075" y="2506063"/>
            <a:ext cx="2964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700">
                <a:solidFill>
                  <a:srgbClr val="0000FF"/>
                </a:solidFill>
              </a:rPr>
              <a:t>1 000 </a:t>
            </a:r>
            <a:r>
              <a:rPr lang="fr" sz="2700"/>
              <a:t>+ </a:t>
            </a:r>
            <a:r>
              <a:rPr lang="fr" sz="2700">
                <a:solidFill>
                  <a:srgbClr val="6AA84F"/>
                </a:solidFill>
              </a:rPr>
              <a:t>0 </a:t>
            </a:r>
            <a:r>
              <a:rPr lang="fr" sz="2700"/>
              <a:t>+ </a:t>
            </a:r>
            <a:r>
              <a:rPr lang="fr" sz="2700">
                <a:solidFill>
                  <a:srgbClr val="FF0000"/>
                </a:solidFill>
              </a:rPr>
              <a:t>0 </a:t>
            </a:r>
            <a:r>
              <a:rPr lang="fr" sz="2700"/>
              <a:t>+</a:t>
            </a:r>
            <a:r>
              <a:rPr lang="fr" sz="2700">
                <a:solidFill>
                  <a:srgbClr val="0000FF"/>
                </a:solidFill>
              </a:rPr>
              <a:t> 4</a:t>
            </a:r>
            <a:endParaRPr sz="2700">
              <a:solidFill>
                <a:srgbClr val="0000FF"/>
              </a:solidFill>
            </a:endParaRPr>
          </a:p>
        </p:txBody>
      </p:sp>
      <p:sp>
        <p:nvSpPr>
          <p:cNvPr id="6379" name="Google Shape;6379;p141"/>
          <p:cNvSpPr txBox="1"/>
          <p:nvPr/>
        </p:nvSpPr>
        <p:spPr>
          <a:xfrm rot="-5400000">
            <a:off x="-616800" y="390850"/>
            <a:ext cx="1733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14</a:t>
            </a:r>
            <a:endParaRPr/>
          </a:p>
        </p:txBody>
      </p:sp>
      <p:sp>
        <p:nvSpPr>
          <p:cNvPr id="6380" name="Google Shape;6380;p141"/>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1 004</a:t>
            </a:r>
            <a:endParaRPr sz="2400" b="1"/>
          </a:p>
        </p:txBody>
      </p:sp>
      <p:sp>
        <p:nvSpPr>
          <p:cNvPr id="6381" name="Google Shape;6381;p141"/>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382" name="Google Shape;6382;p141"/>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41"/>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84" name="Google Shape;6384;p141"/>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385" name="Google Shape;6385;p141"/>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386" name="Google Shape;6386;p141"/>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0</a:t>
            </a:r>
            <a:endParaRPr sz="2100">
              <a:solidFill>
                <a:srgbClr val="FF0000"/>
              </a:solidFill>
            </a:endParaRPr>
          </a:p>
        </p:txBody>
      </p:sp>
      <p:sp>
        <p:nvSpPr>
          <p:cNvPr id="6387" name="Google Shape;6387;p141"/>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0</a:t>
            </a:r>
            <a:endParaRPr sz="2100">
              <a:solidFill>
                <a:srgbClr val="6AA84F"/>
              </a:solidFill>
            </a:endParaRPr>
          </a:p>
        </p:txBody>
      </p:sp>
      <p:sp>
        <p:nvSpPr>
          <p:cNvPr id="6388" name="Google Shape;6388;p141"/>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89" name="Google Shape;6389;p141"/>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390" name="Google Shape;6390;p141"/>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6391" name="Google Shape;6391;p141"/>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392" name="Google Shape;6392;p141"/>
          <p:cNvPicPr preferRelativeResize="0"/>
          <p:nvPr/>
        </p:nvPicPr>
        <p:blipFill>
          <a:blip r:embed="rId7">
            <a:alphaModFix/>
          </a:blip>
          <a:stretch>
            <a:fillRect/>
          </a:stretch>
        </p:blipFill>
        <p:spPr>
          <a:xfrm>
            <a:off x="7952400" y="1198889"/>
            <a:ext cx="391800" cy="443806"/>
          </a:xfrm>
          <a:prstGeom prst="rect">
            <a:avLst/>
          </a:prstGeom>
          <a:noFill/>
          <a:ln>
            <a:noFill/>
          </a:ln>
        </p:spPr>
      </p:pic>
      <p:sp>
        <p:nvSpPr>
          <p:cNvPr id="6393" name="Google Shape;6393;p141"/>
          <p:cNvSpPr/>
          <p:nvPr/>
        </p:nvSpPr>
        <p:spPr>
          <a:xfrm>
            <a:off x="16971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41"/>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395" name="Google Shape;6395;p14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396" name="Google Shape;6396;p141"/>
          <p:cNvSpPr/>
          <p:nvPr/>
        </p:nvSpPr>
        <p:spPr>
          <a:xfrm>
            <a:off x="2009275" y="32623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41"/>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41"/>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41"/>
          <p:cNvSpPr/>
          <p:nvPr/>
        </p:nvSpPr>
        <p:spPr>
          <a:xfrm>
            <a:off x="1924625" y="3983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0" name="Google Shape;6400;p141"/>
          <p:cNvCxnSpPr/>
          <p:nvPr/>
        </p:nvCxnSpPr>
        <p:spPr>
          <a:xfrm>
            <a:off x="5356550" y="3904375"/>
            <a:ext cx="18000" cy="489900"/>
          </a:xfrm>
          <a:prstGeom prst="straightConnector1">
            <a:avLst/>
          </a:prstGeom>
          <a:noFill/>
          <a:ln w="9525" cap="flat" cmpd="sng">
            <a:solidFill>
              <a:schemeClr val="dk2"/>
            </a:solidFill>
            <a:prstDash val="solid"/>
            <a:round/>
            <a:headEnd type="none" w="med" len="med"/>
            <a:tailEnd type="triangle" w="med" len="med"/>
          </a:ln>
        </p:spPr>
      </p:cxnSp>
      <p:pic>
        <p:nvPicPr>
          <p:cNvPr id="6401" name="Google Shape;6401;p141"/>
          <p:cNvPicPr preferRelativeResize="0"/>
          <p:nvPr/>
        </p:nvPicPr>
        <p:blipFill>
          <a:blip r:embed="rId8">
            <a:alphaModFix/>
          </a:blip>
          <a:stretch>
            <a:fillRect/>
          </a:stretch>
        </p:blipFill>
        <p:spPr>
          <a:xfrm>
            <a:off x="6347222" y="1253549"/>
            <a:ext cx="594600" cy="334465"/>
          </a:xfrm>
          <a:prstGeom prst="rect">
            <a:avLst/>
          </a:prstGeom>
          <a:noFill/>
          <a:ln>
            <a:noFill/>
          </a:ln>
        </p:spPr>
      </p:pic>
      <p:pic>
        <p:nvPicPr>
          <p:cNvPr id="6402" name="Google Shape;6402;p141"/>
          <p:cNvPicPr preferRelativeResize="0"/>
          <p:nvPr/>
        </p:nvPicPr>
        <p:blipFill>
          <a:blip r:embed="rId8">
            <a:alphaModFix/>
          </a:blip>
          <a:stretch>
            <a:fillRect/>
          </a:stretch>
        </p:blipFill>
        <p:spPr>
          <a:xfrm>
            <a:off x="6595272" y="819499"/>
            <a:ext cx="594600" cy="334465"/>
          </a:xfrm>
          <a:prstGeom prst="rect">
            <a:avLst/>
          </a:prstGeom>
          <a:noFill/>
          <a:ln>
            <a:noFill/>
          </a:ln>
        </p:spPr>
      </p:pic>
      <p:pic>
        <p:nvPicPr>
          <p:cNvPr id="6403" name="Google Shape;6403;p141"/>
          <p:cNvPicPr preferRelativeResize="0"/>
          <p:nvPr/>
        </p:nvPicPr>
        <p:blipFill>
          <a:blip r:embed="rId8">
            <a:alphaModFix/>
          </a:blip>
          <a:stretch>
            <a:fillRect/>
          </a:stretch>
        </p:blipFill>
        <p:spPr>
          <a:xfrm>
            <a:off x="6501922" y="1803099"/>
            <a:ext cx="594600" cy="334465"/>
          </a:xfrm>
          <a:prstGeom prst="rect">
            <a:avLst/>
          </a:prstGeom>
          <a:noFill/>
          <a:ln>
            <a:noFill/>
          </a:ln>
        </p:spPr>
      </p:pic>
      <p:pic>
        <p:nvPicPr>
          <p:cNvPr id="6404" name="Google Shape;6404;p141"/>
          <p:cNvPicPr preferRelativeResize="0"/>
          <p:nvPr/>
        </p:nvPicPr>
        <p:blipFill>
          <a:blip r:embed="rId8">
            <a:alphaModFix/>
          </a:blip>
          <a:stretch>
            <a:fillRect/>
          </a:stretch>
        </p:blipFill>
        <p:spPr>
          <a:xfrm>
            <a:off x="7030422" y="1276149"/>
            <a:ext cx="594600" cy="334465"/>
          </a:xfrm>
          <a:prstGeom prst="rect">
            <a:avLst/>
          </a:prstGeom>
          <a:noFill/>
          <a:ln>
            <a:noFill/>
          </a:ln>
        </p:spPr>
      </p:pic>
      <p:pic>
        <p:nvPicPr>
          <p:cNvPr id="6405" name="Google Shape;6405;p141"/>
          <p:cNvPicPr preferRelativeResize="0"/>
          <p:nvPr/>
        </p:nvPicPr>
        <p:blipFill>
          <a:blip r:embed="rId8">
            <a:alphaModFix/>
          </a:blip>
          <a:stretch>
            <a:fillRect/>
          </a:stretch>
        </p:blipFill>
        <p:spPr>
          <a:xfrm>
            <a:off x="7340397" y="819499"/>
            <a:ext cx="594600" cy="334465"/>
          </a:xfrm>
          <a:prstGeom prst="rect">
            <a:avLst/>
          </a:prstGeom>
          <a:noFill/>
          <a:ln>
            <a:noFill/>
          </a:ln>
        </p:spPr>
      </p:pic>
      <p:pic>
        <p:nvPicPr>
          <p:cNvPr id="6406" name="Google Shape;6406;p141"/>
          <p:cNvPicPr preferRelativeResize="0"/>
          <p:nvPr/>
        </p:nvPicPr>
        <p:blipFill>
          <a:blip r:embed="rId7">
            <a:alphaModFix/>
          </a:blip>
          <a:stretch>
            <a:fillRect/>
          </a:stretch>
        </p:blipFill>
        <p:spPr>
          <a:xfrm>
            <a:off x="7625025" y="1628039"/>
            <a:ext cx="391800" cy="4438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2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80" name="Google Shape;480;p25"/>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481" name="Google Shape;481;p2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82" name="Google Shape;482;p25"/>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4" name="Google Shape;484;p25"/>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485" name="Google Shape;485;p25"/>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486" name="Google Shape;486;p25"/>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87" name="Google Shape;487;p25"/>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88" name="Google Shape;488;p2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quatre-vingt-quinze</a:t>
            </a:r>
            <a:endParaRPr sz="2100">
              <a:latin typeface="Grand Hotel"/>
              <a:ea typeface="Grand Hotel"/>
              <a:cs typeface="Grand Hotel"/>
              <a:sym typeface="Grand Hotel"/>
            </a:endParaRPr>
          </a:p>
        </p:txBody>
      </p:sp>
      <p:sp>
        <p:nvSpPr>
          <p:cNvPr id="490" name="Google Shape;490;p2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1" name="Google Shape;491;p25"/>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92" name="Google Shape;492;p25"/>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93" name="Google Shape;493;p2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2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95" name="Google Shape;495;p25"/>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90</a:t>
            </a:r>
            <a:endParaRPr/>
          </a:p>
        </p:txBody>
      </p:sp>
      <p:sp>
        <p:nvSpPr>
          <p:cNvPr id="496" name="Google Shape;496;p25"/>
          <p:cNvSpPr txBox="1"/>
          <p:nvPr/>
        </p:nvSpPr>
        <p:spPr>
          <a:xfrm>
            <a:off x="8585700" y="4103125"/>
            <a:ext cx="53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497" name="Google Shape;497;p25"/>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498" name="Google Shape;498;p25"/>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499" name="Google Shape;499;p2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00" name="Google Shape;500;p25"/>
          <p:cNvSpPr/>
          <p:nvPr/>
        </p:nvSpPr>
        <p:spPr>
          <a:xfrm>
            <a:off x="33788" y="3133475"/>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02" name="Google Shape;502;p2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3" name="Google Shape;503;p2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04" name="Google Shape;504;p2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05" name="Google Shape;505;p2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507" name="Google Shape;507;p25"/>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9</a:t>
            </a:r>
            <a:endParaRPr sz="2900">
              <a:solidFill>
                <a:srgbClr val="FF0000"/>
              </a:solidFill>
            </a:endParaRPr>
          </a:p>
        </p:txBody>
      </p:sp>
      <p:sp>
        <p:nvSpPr>
          <p:cNvPr id="508" name="Google Shape;508;p25"/>
          <p:cNvSpPr txBox="1"/>
          <p:nvPr/>
        </p:nvSpPr>
        <p:spPr>
          <a:xfrm>
            <a:off x="2364438" y="643875"/>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5</a:t>
            </a:r>
            <a:endParaRPr sz="2900">
              <a:solidFill>
                <a:srgbClr val="0000FF"/>
              </a:solidFill>
            </a:endParaRPr>
          </a:p>
        </p:txBody>
      </p:sp>
      <p:sp>
        <p:nvSpPr>
          <p:cNvPr id="509" name="Google Shape;509;p25"/>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9</a:t>
            </a:r>
            <a:r>
              <a:rPr lang="fr" sz="2900">
                <a:solidFill>
                  <a:srgbClr val="0000FF"/>
                </a:solidFill>
              </a:rPr>
              <a:t>6</a:t>
            </a:r>
            <a:endParaRPr sz="2900">
              <a:solidFill>
                <a:srgbClr val="0000FF"/>
              </a:solidFill>
            </a:endParaRPr>
          </a:p>
        </p:txBody>
      </p:sp>
      <p:sp>
        <p:nvSpPr>
          <p:cNvPr id="510" name="Google Shape;510;p25"/>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9</a:t>
            </a:r>
            <a:r>
              <a:rPr lang="fr" sz="2900">
                <a:solidFill>
                  <a:srgbClr val="0000FF"/>
                </a:solidFill>
              </a:rPr>
              <a:t>4</a:t>
            </a:r>
            <a:endParaRPr sz="2900">
              <a:solidFill>
                <a:srgbClr val="0000FF"/>
              </a:solidFill>
            </a:endParaRPr>
          </a:p>
        </p:txBody>
      </p:sp>
      <p:sp>
        <p:nvSpPr>
          <p:cNvPr id="511" name="Google Shape;511;p25"/>
          <p:cNvSpPr txBox="1"/>
          <p:nvPr/>
        </p:nvSpPr>
        <p:spPr>
          <a:xfrm>
            <a:off x="5788500" y="40018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9</a:t>
            </a:r>
            <a:r>
              <a:rPr lang="fr" sz="2900">
                <a:solidFill>
                  <a:srgbClr val="0000FF"/>
                </a:solidFill>
              </a:rPr>
              <a:t>5</a:t>
            </a:r>
            <a:endParaRPr sz="2900">
              <a:solidFill>
                <a:srgbClr val="0000FF"/>
              </a:solidFill>
            </a:endParaRPr>
          </a:p>
        </p:txBody>
      </p:sp>
      <p:sp>
        <p:nvSpPr>
          <p:cNvPr id="512" name="Google Shape;512;p25"/>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9</a:t>
            </a:r>
            <a:r>
              <a:rPr lang="fr" sz="2900">
                <a:solidFill>
                  <a:srgbClr val="0000FF"/>
                </a:solidFill>
              </a:rPr>
              <a:t>5</a:t>
            </a:r>
            <a:r>
              <a:rPr lang="fr" sz="2900">
                <a:solidFill>
                  <a:srgbClr val="FF0000"/>
                </a:solidFill>
              </a:rPr>
              <a:t> </a:t>
            </a:r>
            <a:r>
              <a:rPr lang="fr" sz="2900"/>
              <a:t>&gt;</a:t>
            </a:r>
            <a:r>
              <a:rPr lang="fr" sz="2900">
                <a:solidFill>
                  <a:srgbClr val="FF0000"/>
                </a:solidFill>
              </a:rPr>
              <a:t>  8</a:t>
            </a:r>
            <a:r>
              <a:rPr lang="fr" sz="2900">
                <a:solidFill>
                  <a:srgbClr val="0000FF"/>
                </a:solidFill>
              </a:rPr>
              <a:t>0</a:t>
            </a:r>
            <a:endParaRPr sz="2900">
              <a:solidFill>
                <a:srgbClr val="0000FF"/>
              </a:solidFill>
            </a:endParaRPr>
          </a:p>
        </p:txBody>
      </p:sp>
      <p:sp>
        <p:nvSpPr>
          <p:cNvPr id="513" name="Google Shape;513;p25"/>
          <p:cNvSpPr/>
          <p:nvPr/>
        </p:nvSpPr>
        <p:spPr>
          <a:xfrm>
            <a:off x="2515063"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501225" y="4063525"/>
            <a:ext cx="777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 name="Google Shape;515;p25"/>
          <p:cNvPicPr preferRelativeResize="0"/>
          <p:nvPr/>
        </p:nvPicPr>
        <p:blipFill>
          <a:blip r:embed="rId7">
            <a:alphaModFix/>
          </a:blip>
          <a:stretch>
            <a:fillRect/>
          </a:stretch>
        </p:blipFill>
        <p:spPr>
          <a:xfrm>
            <a:off x="8219800" y="510775"/>
            <a:ext cx="594600" cy="594600"/>
          </a:xfrm>
          <a:prstGeom prst="rect">
            <a:avLst/>
          </a:prstGeom>
          <a:noFill/>
          <a:ln>
            <a:noFill/>
          </a:ln>
        </p:spPr>
      </p:pic>
      <p:pic>
        <p:nvPicPr>
          <p:cNvPr id="516" name="Google Shape;516;p25"/>
          <p:cNvPicPr preferRelativeResize="0"/>
          <p:nvPr/>
        </p:nvPicPr>
        <p:blipFill>
          <a:blip r:embed="rId8">
            <a:alphaModFix/>
          </a:blip>
          <a:stretch>
            <a:fillRect/>
          </a:stretch>
        </p:blipFill>
        <p:spPr>
          <a:xfrm>
            <a:off x="6995688" y="820374"/>
            <a:ext cx="1180840" cy="631200"/>
          </a:xfrm>
          <a:prstGeom prst="rect">
            <a:avLst/>
          </a:prstGeom>
          <a:noFill/>
          <a:ln>
            <a:noFill/>
          </a:ln>
        </p:spPr>
      </p:pic>
      <p:sp>
        <p:nvSpPr>
          <p:cNvPr id="517" name="Google Shape;517;p25"/>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4</a:t>
            </a:r>
            <a:endParaRPr/>
          </a:p>
        </p:txBody>
      </p:sp>
      <p:sp>
        <p:nvSpPr>
          <p:cNvPr id="518" name="Google Shape;518;p25"/>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519" name="Google Shape;519;p25"/>
          <p:cNvSpPr/>
          <p:nvPr/>
        </p:nvSpPr>
        <p:spPr>
          <a:xfrm>
            <a:off x="23422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a:off x="2145763"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1966088"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a:off x="1586013"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140717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a:off x="12275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10478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1800038"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668650" y="3895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689325" y="4271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689325" y="44804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0" name="Google Shape;530;p25"/>
          <p:cNvPicPr preferRelativeResize="0"/>
          <p:nvPr/>
        </p:nvPicPr>
        <p:blipFill>
          <a:blip r:embed="rId9">
            <a:alphaModFix/>
          </a:blip>
          <a:stretch>
            <a:fillRect/>
          </a:stretch>
        </p:blipFill>
        <p:spPr>
          <a:xfrm>
            <a:off x="8326800" y="1808232"/>
            <a:ext cx="654000" cy="740792"/>
          </a:xfrm>
          <a:prstGeom prst="rect">
            <a:avLst/>
          </a:prstGeom>
          <a:noFill/>
          <a:ln>
            <a:noFill/>
          </a:ln>
        </p:spPr>
      </p:pic>
      <p:pic>
        <p:nvPicPr>
          <p:cNvPr id="531" name="Google Shape;531;p25"/>
          <p:cNvPicPr preferRelativeResize="0"/>
          <p:nvPr/>
        </p:nvPicPr>
        <p:blipFill>
          <a:blip r:embed="rId10">
            <a:alphaModFix/>
          </a:blip>
          <a:stretch>
            <a:fillRect/>
          </a:stretch>
        </p:blipFill>
        <p:spPr>
          <a:xfrm>
            <a:off x="5860098" y="872964"/>
            <a:ext cx="1002352" cy="526000"/>
          </a:xfrm>
          <a:prstGeom prst="rect">
            <a:avLst/>
          </a:prstGeom>
          <a:noFill/>
          <a:ln>
            <a:noFill/>
          </a:ln>
        </p:spPr>
      </p:pic>
      <p:pic>
        <p:nvPicPr>
          <p:cNvPr id="532" name="Google Shape;532;p25"/>
          <p:cNvPicPr preferRelativeResize="0"/>
          <p:nvPr/>
        </p:nvPicPr>
        <p:blipFill rotWithShape="1">
          <a:blip r:embed="rId11">
            <a:alphaModFix/>
          </a:blip>
          <a:srcRect l="9709" t="7097" r="7584" b="5283"/>
          <a:stretch/>
        </p:blipFill>
        <p:spPr>
          <a:xfrm>
            <a:off x="5825187" y="1608237"/>
            <a:ext cx="1087275" cy="575950"/>
          </a:xfrm>
          <a:prstGeom prst="rect">
            <a:avLst/>
          </a:prstGeom>
          <a:noFill/>
          <a:ln>
            <a:noFill/>
          </a:ln>
        </p:spPr>
      </p:pic>
      <p:sp>
        <p:nvSpPr>
          <p:cNvPr id="533" name="Google Shape;533;p2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534" name="Google Shape;534;p25"/>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95</a:t>
            </a:r>
            <a:endParaRPr sz="2400" b="1"/>
          </a:p>
        </p:txBody>
      </p:sp>
      <p:pic>
        <p:nvPicPr>
          <p:cNvPr id="535" name="Google Shape;535;p25"/>
          <p:cNvPicPr preferRelativeResize="0"/>
          <p:nvPr/>
        </p:nvPicPr>
        <p:blipFill>
          <a:blip r:embed="rId7">
            <a:alphaModFix/>
          </a:blip>
          <a:stretch>
            <a:fillRect/>
          </a:stretch>
        </p:blipFill>
        <p:spPr>
          <a:xfrm>
            <a:off x="8309775" y="1159488"/>
            <a:ext cx="594600" cy="594600"/>
          </a:xfrm>
          <a:prstGeom prst="rect">
            <a:avLst/>
          </a:prstGeom>
          <a:noFill/>
          <a:ln>
            <a:noFill/>
          </a:ln>
        </p:spPr>
      </p:pic>
      <p:pic>
        <p:nvPicPr>
          <p:cNvPr id="536" name="Google Shape;536;p25"/>
          <p:cNvPicPr preferRelativeResize="0"/>
          <p:nvPr/>
        </p:nvPicPr>
        <p:blipFill rotWithShape="1">
          <a:blip r:embed="rId8">
            <a:alphaModFix/>
          </a:blip>
          <a:srcRect t="-50150" b="50150"/>
          <a:stretch/>
        </p:blipFill>
        <p:spPr>
          <a:xfrm>
            <a:off x="6912438" y="1291774"/>
            <a:ext cx="1180840" cy="631200"/>
          </a:xfrm>
          <a:prstGeom prst="rect">
            <a:avLst/>
          </a:prstGeom>
          <a:noFill/>
          <a:ln>
            <a:noFill/>
          </a:ln>
        </p:spPr>
      </p:pic>
      <p:pic>
        <p:nvPicPr>
          <p:cNvPr id="537" name="Google Shape;537;p25"/>
          <p:cNvPicPr preferRelativeResize="0"/>
          <p:nvPr/>
        </p:nvPicPr>
        <p:blipFill>
          <a:blip r:embed="rId7">
            <a:alphaModFix/>
          </a:blip>
          <a:stretch>
            <a:fillRect/>
          </a:stretch>
        </p:blipFill>
        <p:spPr>
          <a:xfrm>
            <a:off x="7322325" y="1881325"/>
            <a:ext cx="594600" cy="594600"/>
          </a:xfrm>
          <a:prstGeom prst="rect">
            <a:avLst/>
          </a:prstGeom>
          <a:noFill/>
          <a:ln>
            <a:noFill/>
          </a:ln>
        </p:spPr>
      </p:pic>
      <p:sp>
        <p:nvSpPr>
          <p:cNvPr id="538" name="Google Shape;538;p25"/>
          <p:cNvSpPr/>
          <p:nvPr/>
        </p:nvSpPr>
        <p:spPr>
          <a:xfrm>
            <a:off x="821050" y="40481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410"/>
        <p:cNvGrpSpPr/>
        <p:nvPr/>
      </p:nvGrpSpPr>
      <p:grpSpPr>
        <a:xfrm>
          <a:off x="0" y="0"/>
          <a:ext cx="0" cy="0"/>
          <a:chOff x="0" y="0"/>
          <a:chExt cx="0" cy="0"/>
        </a:xfrm>
      </p:grpSpPr>
      <p:pic>
        <p:nvPicPr>
          <p:cNvPr id="6411" name="Google Shape;6411;p14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412" name="Google Shape;6412;p14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413" name="Google Shape;6413;p142"/>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414" name="Google Shape;6414;p142"/>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15" name="Google Shape;6415;p142"/>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416" name="Google Shape;6416;p142"/>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417" name="Google Shape;6417;p14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42"/>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419" name="Google Shape;6419;p14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20" name="Google Shape;6420;p14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421" name="Google Shape;6421;p14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422" name="Google Shape;6422;p14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23" name="Google Shape;6423;p14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424" name="Google Shape;6424;p14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6425" name="Google Shape;6425;p142"/>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6426" name="Google Shape;6426;p142"/>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427" name="Google Shape;6427;p142"/>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428" name="Google Shape;6428;p14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429" name="Google Shape;6429;p14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4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431" name="Google Shape;6431;p14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32" name="Google Shape;6432;p14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433" name="Google Shape;6433;p14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434" name="Google Shape;6434;p14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4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436" name="Google Shape;6436;p14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437" name="Google Shape;6437;p142"/>
          <p:cNvSpPr txBox="1"/>
          <p:nvPr/>
        </p:nvSpPr>
        <p:spPr>
          <a:xfrm rot="-5400000">
            <a:off x="-605700" y="401950"/>
            <a:ext cx="1711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15</a:t>
            </a:r>
            <a:endParaRPr/>
          </a:p>
        </p:txBody>
      </p:sp>
      <p:sp>
        <p:nvSpPr>
          <p:cNvPr id="6438" name="Google Shape;6438;p142"/>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1987</a:t>
            </a:r>
            <a:endParaRPr sz="2400" b="1"/>
          </a:p>
        </p:txBody>
      </p:sp>
      <p:sp>
        <p:nvSpPr>
          <p:cNvPr id="6439" name="Google Shape;6439;p142"/>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440" name="Google Shape;6440;p142"/>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42"/>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42" name="Google Shape;6442;p142"/>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443" name="Google Shape;6443;p142"/>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444" name="Google Shape;6444;p142"/>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445" name="Google Shape;6445;p142"/>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446" name="Google Shape;6446;p142"/>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47" name="Google Shape;6447;p142"/>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448" name="Google Shape;6448;p142"/>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6452"/>
        <p:cNvGrpSpPr/>
        <p:nvPr/>
      </p:nvGrpSpPr>
      <p:grpSpPr>
        <a:xfrm>
          <a:off x="0" y="0"/>
          <a:ext cx="0" cy="0"/>
          <a:chOff x="0" y="0"/>
          <a:chExt cx="0" cy="0"/>
        </a:xfrm>
      </p:grpSpPr>
      <p:pic>
        <p:nvPicPr>
          <p:cNvPr id="6453" name="Google Shape;6453;p14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454" name="Google Shape;6454;p14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455" name="Google Shape;6455;p143"/>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456" name="Google Shape;6456;p143"/>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57" name="Google Shape;6457;p143"/>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458" name="Google Shape;6458;p143"/>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7</a:t>
            </a:r>
            <a:endParaRPr sz="2100">
              <a:solidFill>
                <a:srgbClr val="0000FF"/>
              </a:solidFill>
            </a:endParaRPr>
          </a:p>
        </p:txBody>
      </p:sp>
      <p:sp>
        <p:nvSpPr>
          <p:cNvPr id="6459" name="Google Shape;6459;p14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43"/>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mille-neuf-cent-quatre-vingt-sept.  </a:t>
            </a:r>
            <a:endParaRPr sz="2100">
              <a:solidFill>
                <a:srgbClr val="FF0000"/>
              </a:solidFill>
              <a:latin typeface="Grand Hotel"/>
              <a:ea typeface="Grand Hotel"/>
              <a:cs typeface="Grand Hotel"/>
              <a:sym typeface="Grand Hotel"/>
            </a:endParaRPr>
          </a:p>
        </p:txBody>
      </p:sp>
      <p:sp>
        <p:nvSpPr>
          <p:cNvPr id="6461" name="Google Shape;6461;p14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62" name="Google Shape;6462;p14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463" name="Google Shape;6463;p14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464" name="Google Shape;6464;p14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65" name="Google Shape;6465;p14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466" name="Google Shape;6466;p143"/>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1980</a:t>
            </a:r>
            <a:endParaRPr/>
          </a:p>
        </p:txBody>
      </p:sp>
      <p:sp>
        <p:nvSpPr>
          <p:cNvPr id="6467" name="Google Shape;6467;p14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1990</a:t>
            </a:r>
            <a:endParaRPr/>
          </a:p>
        </p:txBody>
      </p:sp>
      <p:sp>
        <p:nvSpPr>
          <p:cNvPr id="6468" name="Google Shape;6468;p143"/>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6AA84F"/>
                </a:solidFill>
              </a:rPr>
              <a:t>0</a:t>
            </a:r>
            <a:r>
              <a:rPr lang="fr" sz="2100">
                <a:solidFill>
                  <a:srgbClr val="FF0000"/>
                </a:solidFill>
              </a:rPr>
              <a:t>8</a:t>
            </a:r>
            <a:r>
              <a:rPr lang="fr" sz="2100">
                <a:solidFill>
                  <a:srgbClr val="0000FF"/>
                </a:solidFill>
              </a:rPr>
              <a:t>7</a:t>
            </a:r>
            <a:endParaRPr sz="2100">
              <a:solidFill>
                <a:srgbClr val="0000FF"/>
              </a:solidFill>
            </a:endParaRPr>
          </a:p>
        </p:txBody>
      </p:sp>
      <p:sp>
        <p:nvSpPr>
          <p:cNvPr id="6469" name="Google Shape;6469;p143"/>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93C47D"/>
                </a:solidFill>
              </a:rPr>
              <a:t>8</a:t>
            </a:r>
            <a:r>
              <a:rPr lang="fr" sz="2100">
                <a:solidFill>
                  <a:srgbClr val="FF0000"/>
                </a:solidFill>
              </a:rPr>
              <a:t>8</a:t>
            </a:r>
            <a:r>
              <a:rPr lang="fr" sz="2100">
                <a:solidFill>
                  <a:srgbClr val="0000FF"/>
                </a:solidFill>
              </a:rPr>
              <a:t>7</a:t>
            </a:r>
            <a:endParaRPr sz="2100">
              <a:solidFill>
                <a:srgbClr val="0000FF"/>
              </a:solidFill>
            </a:endParaRPr>
          </a:p>
        </p:txBody>
      </p:sp>
      <p:sp>
        <p:nvSpPr>
          <p:cNvPr id="6470" name="Google Shape;6470;p14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471" name="Google Shape;6471;p14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4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473" name="Google Shape;6473;p14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74" name="Google Shape;6474;p14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475" name="Google Shape;6475;p14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476" name="Google Shape;6476;p14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4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478" name="Google Shape;6478;p143"/>
          <p:cNvSpPr txBox="1"/>
          <p:nvPr/>
        </p:nvSpPr>
        <p:spPr>
          <a:xfrm>
            <a:off x="5804025" y="2551025"/>
            <a:ext cx="29643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500">
                <a:solidFill>
                  <a:srgbClr val="0000FF"/>
                </a:solidFill>
              </a:rPr>
              <a:t>1000 </a:t>
            </a:r>
            <a:r>
              <a:rPr lang="fr" sz="2500"/>
              <a:t>+ </a:t>
            </a:r>
            <a:r>
              <a:rPr lang="fr" sz="2500">
                <a:solidFill>
                  <a:srgbClr val="6AA84F"/>
                </a:solidFill>
              </a:rPr>
              <a:t>800 </a:t>
            </a:r>
            <a:r>
              <a:rPr lang="fr" sz="2500"/>
              <a:t>+ </a:t>
            </a:r>
            <a:r>
              <a:rPr lang="fr" sz="2500">
                <a:solidFill>
                  <a:srgbClr val="FF0000"/>
                </a:solidFill>
              </a:rPr>
              <a:t>80 </a:t>
            </a:r>
            <a:r>
              <a:rPr lang="fr" sz="2500"/>
              <a:t>+</a:t>
            </a:r>
            <a:r>
              <a:rPr lang="fr" sz="2500">
                <a:solidFill>
                  <a:srgbClr val="0000FF"/>
                </a:solidFill>
              </a:rPr>
              <a:t>7</a:t>
            </a:r>
            <a:endParaRPr sz="2500">
              <a:solidFill>
                <a:srgbClr val="0000FF"/>
              </a:solidFill>
            </a:endParaRPr>
          </a:p>
        </p:txBody>
      </p:sp>
      <p:sp>
        <p:nvSpPr>
          <p:cNvPr id="6479" name="Google Shape;6479;p143"/>
          <p:cNvSpPr txBox="1"/>
          <p:nvPr/>
        </p:nvSpPr>
        <p:spPr>
          <a:xfrm rot="-5400000">
            <a:off x="-616800" y="390850"/>
            <a:ext cx="1733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15</a:t>
            </a:r>
            <a:endParaRPr/>
          </a:p>
        </p:txBody>
      </p:sp>
      <p:sp>
        <p:nvSpPr>
          <p:cNvPr id="6480" name="Google Shape;6480;p143"/>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1987</a:t>
            </a:r>
            <a:endParaRPr sz="2400" b="1"/>
          </a:p>
        </p:txBody>
      </p:sp>
      <p:sp>
        <p:nvSpPr>
          <p:cNvPr id="6481" name="Google Shape;6481;p143"/>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482" name="Google Shape;6482;p143"/>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43"/>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84" name="Google Shape;6484;p143"/>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485" name="Google Shape;6485;p143"/>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486" name="Google Shape;6486;p143"/>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8</a:t>
            </a:r>
            <a:endParaRPr sz="2100">
              <a:solidFill>
                <a:srgbClr val="FF0000"/>
              </a:solidFill>
            </a:endParaRPr>
          </a:p>
        </p:txBody>
      </p:sp>
      <p:sp>
        <p:nvSpPr>
          <p:cNvPr id="6487" name="Google Shape;6487;p143"/>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9</a:t>
            </a:r>
            <a:endParaRPr sz="2100">
              <a:solidFill>
                <a:srgbClr val="6AA84F"/>
              </a:solidFill>
            </a:endParaRPr>
          </a:p>
        </p:txBody>
      </p:sp>
      <p:sp>
        <p:nvSpPr>
          <p:cNvPr id="6488" name="Google Shape;6488;p143"/>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89" name="Google Shape;6489;p143"/>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490" name="Google Shape;6490;p143"/>
          <p:cNvSpPr txBox="1"/>
          <p:nvPr/>
        </p:nvSpPr>
        <p:spPr>
          <a:xfrm>
            <a:off x="835088" y="155788"/>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	</a:t>
            </a:r>
            <a:endParaRPr sz="2100">
              <a:solidFill>
                <a:srgbClr val="0000FF"/>
              </a:solidFill>
            </a:endParaRPr>
          </a:p>
        </p:txBody>
      </p:sp>
      <p:sp>
        <p:nvSpPr>
          <p:cNvPr id="6491" name="Google Shape;6491;p143"/>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492" name="Google Shape;6492;p143"/>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6493" name="Google Shape;6493;p143"/>
          <p:cNvPicPr preferRelativeResize="0"/>
          <p:nvPr/>
        </p:nvPicPr>
        <p:blipFill>
          <a:blip r:embed="rId8">
            <a:alphaModFix/>
          </a:blip>
          <a:stretch>
            <a:fillRect/>
          </a:stretch>
        </p:blipFill>
        <p:spPr>
          <a:xfrm>
            <a:off x="6091775" y="1107288"/>
            <a:ext cx="951375" cy="499250"/>
          </a:xfrm>
          <a:prstGeom prst="rect">
            <a:avLst/>
          </a:prstGeom>
          <a:noFill/>
          <a:ln>
            <a:noFill/>
          </a:ln>
        </p:spPr>
      </p:pic>
      <p:pic>
        <p:nvPicPr>
          <p:cNvPr id="6494" name="Google Shape;6494;p143"/>
          <p:cNvPicPr preferRelativeResize="0"/>
          <p:nvPr/>
        </p:nvPicPr>
        <p:blipFill>
          <a:blip r:embed="rId9">
            <a:alphaModFix/>
          </a:blip>
          <a:stretch>
            <a:fillRect/>
          </a:stretch>
        </p:blipFill>
        <p:spPr>
          <a:xfrm>
            <a:off x="7305325" y="1732788"/>
            <a:ext cx="510600" cy="510600"/>
          </a:xfrm>
          <a:prstGeom prst="rect">
            <a:avLst/>
          </a:prstGeom>
          <a:noFill/>
          <a:ln>
            <a:noFill/>
          </a:ln>
        </p:spPr>
      </p:pic>
      <p:pic>
        <p:nvPicPr>
          <p:cNvPr id="6495" name="Google Shape;6495;p143"/>
          <p:cNvPicPr preferRelativeResize="0"/>
          <p:nvPr/>
        </p:nvPicPr>
        <p:blipFill>
          <a:blip r:embed="rId10">
            <a:alphaModFix/>
          </a:blip>
          <a:stretch>
            <a:fillRect/>
          </a:stretch>
        </p:blipFill>
        <p:spPr>
          <a:xfrm>
            <a:off x="8478925" y="1732807"/>
            <a:ext cx="510600" cy="578367"/>
          </a:xfrm>
          <a:prstGeom prst="rect">
            <a:avLst/>
          </a:prstGeom>
          <a:noFill/>
          <a:ln>
            <a:noFill/>
          </a:ln>
        </p:spPr>
      </p:pic>
      <p:sp>
        <p:nvSpPr>
          <p:cNvPr id="6496" name="Google Shape;6496;p143"/>
          <p:cNvSpPr txBox="1"/>
          <p:nvPr/>
        </p:nvSpPr>
        <p:spPr>
          <a:xfrm>
            <a:off x="6537325"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a:t>
            </a:r>
            <a:r>
              <a:rPr lang="fr" sz="2900">
                <a:solidFill>
                  <a:srgbClr val="93C47D"/>
                </a:solidFill>
              </a:rPr>
              <a:t>9</a:t>
            </a:r>
            <a:r>
              <a:rPr lang="fr" sz="2900">
                <a:solidFill>
                  <a:srgbClr val="FF0000"/>
                </a:solidFill>
              </a:rPr>
              <a:t>8</a:t>
            </a:r>
            <a:r>
              <a:rPr lang="fr" sz="2900">
                <a:solidFill>
                  <a:srgbClr val="0000FF"/>
                </a:solidFill>
              </a:rPr>
              <a:t>7</a:t>
            </a:r>
            <a:endParaRPr sz="2900">
              <a:solidFill>
                <a:srgbClr val="0000FF"/>
              </a:solidFill>
            </a:endParaRPr>
          </a:p>
        </p:txBody>
      </p:sp>
      <p:sp>
        <p:nvSpPr>
          <p:cNvPr id="6497" name="Google Shape;6497;p143"/>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43"/>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43"/>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43"/>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43"/>
          <p:cNvSpPr/>
          <p:nvPr/>
        </p:nvSpPr>
        <p:spPr>
          <a:xfrm>
            <a:off x="1288413" y="45590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43"/>
          <p:cNvSpPr/>
          <p:nvPr/>
        </p:nvSpPr>
        <p:spPr>
          <a:xfrm>
            <a:off x="9143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43"/>
          <p:cNvSpPr/>
          <p:nvPr/>
        </p:nvSpPr>
        <p:spPr>
          <a:xfrm>
            <a:off x="-594200" y="31204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43"/>
          <p:cNvSpPr/>
          <p:nvPr/>
        </p:nvSpPr>
        <p:spPr>
          <a:xfrm>
            <a:off x="-474500" y="31204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43"/>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06" name="Google Shape;6506;p143"/>
          <p:cNvPicPr preferRelativeResize="0"/>
          <p:nvPr/>
        </p:nvPicPr>
        <p:blipFill>
          <a:blip r:embed="rId11">
            <a:alphaModFix/>
          </a:blip>
          <a:stretch>
            <a:fillRect/>
          </a:stretch>
        </p:blipFill>
        <p:spPr>
          <a:xfrm>
            <a:off x="7862248" y="803249"/>
            <a:ext cx="842399" cy="450289"/>
          </a:xfrm>
          <a:prstGeom prst="rect">
            <a:avLst/>
          </a:prstGeom>
          <a:noFill/>
          <a:ln>
            <a:noFill/>
          </a:ln>
        </p:spPr>
      </p:pic>
      <p:pic>
        <p:nvPicPr>
          <p:cNvPr id="6507" name="Google Shape;6507;p143"/>
          <p:cNvPicPr preferRelativeResize="0"/>
          <p:nvPr/>
        </p:nvPicPr>
        <p:blipFill>
          <a:blip r:embed="rId12">
            <a:alphaModFix/>
          </a:blip>
          <a:stretch>
            <a:fillRect/>
          </a:stretch>
        </p:blipFill>
        <p:spPr>
          <a:xfrm>
            <a:off x="6983425" y="1059624"/>
            <a:ext cx="951368" cy="594600"/>
          </a:xfrm>
          <a:prstGeom prst="rect">
            <a:avLst/>
          </a:prstGeom>
          <a:noFill/>
          <a:ln>
            <a:noFill/>
          </a:ln>
        </p:spPr>
      </p:pic>
      <p:pic>
        <p:nvPicPr>
          <p:cNvPr id="6508" name="Google Shape;6508;p143"/>
          <p:cNvPicPr preferRelativeResize="0"/>
          <p:nvPr/>
        </p:nvPicPr>
        <p:blipFill rotWithShape="1">
          <a:blip r:embed="rId13">
            <a:alphaModFix/>
          </a:blip>
          <a:srcRect t="24493" b="24103"/>
          <a:stretch/>
        </p:blipFill>
        <p:spPr>
          <a:xfrm>
            <a:off x="6091763" y="1704883"/>
            <a:ext cx="1023300" cy="526004"/>
          </a:xfrm>
          <a:prstGeom prst="rect">
            <a:avLst/>
          </a:prstGeom>
          <a:noFill/>
          <a:ln>
            <a:noFill/>
          </a:ln>
        </p:spPr>
      </p:pic>
      <p:pic>
        <p:nvPicPr>
          <p:cNvPr id="6509" name="Google Shape;6509;p143"/>
          <p:cNvPicPr preferRelativeResize="0"/>
          <p:nvPr/>
        </p:nvPicPr>
        <p:blipFill rotWithShape="1">
          <a:blip r:embed="rId14">
            <a:alphaModFix/>
          </a:blip>
          <a:srcRect l="9709" t="7097" r="7584" b="5283"/>
          <a:stretch/>
        </p:blipFill>
        <p:spPr>
          <a:xfrm>
            <a:off x="7935000" y="1393067"/>
            <a:ext cx="809101" cy="428596"/>
          </a:xfrm>
          <a:prstGeom prst="rect">
            <a:avLst/>
          </a:prstGeom>
          <a:noFill/>
          <a:ln>
            <a:noFill/>
          </a:ln>
        </p:spPr>
      </p:pic>
      <p:sp>
        <p:nvSpPr>
          <p:cNvPr id="6510" name="Google Shape;6510;p143"/>
          <p:cNvSpPr txBox="1"/>
          <p:nvPr/>
        </p:nvSpPr>
        <p:spPr>
          <a:xfrm rot="-1348794">
            <a:off x="-2045592" y="3225378"/>
            <a:ext cx="1180827" cy="4002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0000"/>
              </a:solidFill>
            </a:endParaRPr>
          </a:p>
        </p:txBody>
      </p:sp>
      <p:sp>
        <p:nvSpPr>
          <p:cNvPr id="6511" name="Google Shape;6511;p14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512" name="Google Shape;6512;p143"/>
          <p:cNvSpPr/>
          <p:nvPr/>
        </p:nvSpPr>
        <p:spPr>
          <a:xfrm>
            <a:off x="1844075" y="45247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43"/>
          <p:cNvSpPr/>
          <p:nvPr/>
        </p:nvSpPr>
        <p:spPr>
          <a:xfrm>
            <a:off x="2305913" y="45846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43"/>
          <p:cNvSpPr/>
          <p:nvPr/>
        </p:nvSpPr>
        <p:spPr>
          <a:xfrm>
            <a:off x="2350813" y="41440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43"/>
          <p:cNvSpPr/>
          <p:nvPr/>
        </p:nvSpPr>
        <p:spPr>
          <a:xfrm>
            <a:off x="2278488" y="3703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43"/>
          <p:cNvSpPr/>
          <p:nvPr/>
        </p:nvSpPr>
        <p:spPr>
          <a:xfrm>
            <a:off x="1294950" y="3231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43"/>
          <p:cNvSpPr/>
          <p:nvPr/>
        </p:nvSpPr>
        <p:spPr>
          <a:xfrm>
            <a:off x="1759300" y="31869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43"/>
          <p:cNvSpPr/>
          <p:nvPr/>
        </p:nvSpPr>
        <p:spPr>
          <a:xfrm>
            <a:off x="2223650" y="31990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43"/>
          <p:cNvSpPr/>
          <p:nvPr/>
        </p:nvSpPr>
        <p:spPr>
          <a:xfrm>
            <a:off x="5835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43"/>
          <p:cNvSpPr/>
          <p:nvPr/>
        </p:nvSpPr>
        <p:spPr>
          <a:xfrm>
            <a:off x="11214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43"/>
          <p:cNvSpPr/>
          <p:nvPr/>
        </p:nvSpPr>
        <p:spPr>
          <a:xfrm>
            <a:off x="-297112" y="31204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43"/>
          <p:cNvSpPr/>
          <p:nvPr/>
        </p:nvSpPr>
        <p:spPr>
          <a:xfrm>
            <a:off x="-119700" y="31204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43"/>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43"/>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43"/>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43"/>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43"/>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531"/>
        <p:cNvGrpSpPr/>
        <p:nvPr/>
      </p:nvGrpSpPr>
      <p:grpSpPr>
        <a:xfrm>
          <a:off x="0" y="0"/>
          <a:ext cx="0" cy="0"/>
          <a:chOff x="0" y="0"/>
          <a:chExt cx="0" cy="0"/>
        </a:xfrm>
      </p:grpSpPr>
      <p:pic>
        <p:nvPicPr>
          <p:cNvPr id="6532" name="Google Shape;6532;p14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533" name="Google Shape;6533;p14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534" name="Google Shape;6534;p144"/>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535" name="Google Shape;6535;p144"/>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36" name="Google Shape;6536;p144"/>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537" name="Google Shape;6537;p144"/>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538" name="Google Shape;6538;p14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44"/>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540" name="Google Shape;6540;p14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41" name="Google Shape;6541;p14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542" name="Google Shape;6542;p14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543" name="Google Shape;6543;p14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44" name="Google Shape;6544;p14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545" name="Google Shape;6545;p14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1020</a:t>
            </a:r>
            <a:endParaRPr/>
          </a:p>
        </p:txBody>
      </p:sp>
      <p:sp>
        <p:nvSpPr>
          <p:cNvPr id="6546" name="Google Shape;6546;p144"/>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1030</a:t>
            </a:r>
            <a:endParaRPr/>
          </a:p>
        </p:txBody>
      </p:sp>
      <p:sp>
        <p:nvSpPr>
          <p:cNvPr id="6547" name="Google Shape;6547;p144"/>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548" name="Google Shape;6548;p144"/>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549" name="Google Shape;6549;p14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550" name="Google Shape;6550;p14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4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552" name="Google Shape;6552;p14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3" name="Google Shape;6553;p14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554" name="Google Shape;6554;p14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555" name="Google Shape;6555;p14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4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557" name="Google Shape;6557;p14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558" name="Google Shape;6558;p144"/>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16</a:t>
            </a:r>
            <a:endParaRPr/>
          </a:p>
        </p:txBody>
      </p:sp>
      <p:sp>
        <p:nvSpPr>
          <p:cNvPr id="6559" name="Google Shape;6559;p144"/>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1023</a:t>
            </a:r>
            <a:endParaRPr sz="2400" b="1"/>
          </a:p>
        </p:txBody>
      </p:sp>
      <p:sp>
        <p:nvSpPr>
          <p:cNvPr id="6560" name="Google Shape;6560;p144"/>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561" name="Google Shape;6561;p144"/>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44"/>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63" name="Google Shape;6563;p144"/>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564" name="Google Shape;6564;p144"/>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565" name="Google Shape;6565;p144"/>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566" name="Google Shape;6566;p144"/>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567" name="Google Shape;6567;p144"/>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68" name="Google Shape;6568;p144"/>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569" name="Google Shape;6569;p144"/>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6573"/>
        <p:cNvGrpSpPr/>
        <p:nvPr/>
      </p:nvGrpSpPr>
      <p:grpSpPr>
        <a:xfrm>
          <a:off x="0" y="0"/>
          <a:ext cx="0" cy="0"/>
          <a:chOff x="0" y="0"/>
          <a:chExt cx="0" cy="0"/>
        </a:xfrm>
      </p:grpSpPr>
      <p:pic>
        <p:nvPicPr>
          <p:cNvPr id="6574" name="Google Shape;6574;p14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575" name="Google Shape;6575;p14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576" name="Google Shape;6576;p145"/>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577" name="Google Shape;6577;p145"/>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78" name="Google Shape;6578;p145"/>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579" name="Google Shape;6579;p145"/>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endParaRPr sz="2100">
              <a:solidFill>
                <a:srgbClr val="0000FF"/>
              </a:solidFill>
            </a:endParaRPr>
          </a:p>
        </p:txBody>
      </p:sp>
      <p:sp>
        <p:nvSpPr>
          <p:cNvPr id="6580" name="Google Shape;6580;p14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45"/>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mille-vingt-trois  </a:t>
            </a:r>
            <a:endParaRPr sz="2100">
              <a:solidFill>
                <a:srgbClr val="FF0000"/>
              </a:solidFill>
              <a:latin typeface="Grand Hotel"/>
              <a:ea typeface="Grand Hotel"/>
              <a:cs typeface="Grand Hotel"/>
              <a:sym typeface="Grand Hotel"/>
            </a:endParaRPr>
          </a:p>
        </p:txBody>
      </p:sp>
      <p:sp>
        <p:nvSpPr>
          <p:cNvPr id="6582" name="Google Shape;6582;p14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83" name="Google Shape;6583;p14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584" name="Google Shape;6584;p14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585" name="Google Shape;6585;p14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86" name="Google Shape;6586;p14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587" name="Google Shape;6587;p145"/>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1020</a:t>
            </a:r>
            <a:endParaRPr/>
          </a:p>
        </p:txBody>
      </p:sp>
      <p:sp>
        <p:nvSpPr>
          <p:cNvPr id="6588" name="Google Shape;6588;p14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1030</a:t>
            </a:r>
            <a:endParaRPr/>
          </a:p>
        </p:txBody>
      </p:sp>
      <p:sp>
        <p:nvSpPr>
          <p:cNvPr id="6589" name="Google Shape;6589;p145"/>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r>
              <a:rPr lang="fr" sz="2100">
                <a:solidFill>
                  <a:srgbClr val="6AA84F"/>
                </a:solidFill>
              </a:rPr>
              <a:t>1</a:t>
            </a:r>
            <a:r>
              <a:rPr lang="fr" sz="2100">
                <a:solidFill>
                  <a:srgbClr val="FF0000"/>
                </a:solidFill>
              </a:rPr>
              <a:t>2</a:t>
            </a:r>
            <a:r>
              <a:rPr lang="fr" sz="2100">
                <a:solidFill>
                  <a:srgbClr val="0000FF"/>
                </a:solidFill>
              </a:rPr>
              <a:t>3</a:t>
            </a:r>
            <a:endParaRPr sz="2100">
              <a:solidFill>
                <a:srgbClr val="0000FF"/>
              </a:solidFill>
            </a:endParaRPr>
          </a:p>
        </p:txBody>
      </p:sp>
      <p:sp>
        <p:nvSpPr>
          <p:cNvPr id="6590" name="Google Shape;6590;p145"/>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r>
              <a:rPr lang="fr" sz="2100">
                <a:solidFill>
                  <a:srgbClr val="93C47D"/>
                </a:solidFill>
              </a:rPr>
              <a:t>9</a:t>
            </a:r>
            <a:r>
              <a:rPr lang="fr" sz="2100">
                <a:solidFill>
                  <a:srgbClr val="FF0000"/>
                </a:solidFill>
              </a:rPr>
              <a:t>2</a:t>
            </a:r>
            <a:r>
              <a:rPr lang="fr" sz="2100">
                <a:solidFill>
                  <a:srgbClr val="0000FF"/>
                </a:solidFill>
              </a:rPr>
              <a:t>3</a:t>
            </a:r>
            <a:endParaRPr sz="2100">
              <a:solidFill>
                <a:srgbClr val="0000FF"/>
              </a:solidFill>
            </a:endParaRPr>
          </a:p>
        </p:txBody>
      </p:sp>
      <p:sp>
        <p:nvSpPr>
          <p:cNvPr id="6591" name="Google Shape;6591;p14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592" name="Google Shape;6592;p14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4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594" name="Google Shape;6594;p14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95" name="Google Shape;6595;p14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596" name="Google Shape;6596;p14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597" name="Google Shape;6597;p14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4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599" name="Google Shape;6599;p14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1000</a:t>
            </a:r>
            <a:r>
              <a:rPr lang="fr" sz="2900"/>
              <a:t>+</a:t>
            </a:r>
            <a:r>
              <a:rPr lang="fr" sz="2900">
                <a:solidFill>
                  <a:srgbClr val="FF0000"/>
                </a:solidFill>
              </a:rPr>
              <a:t>20</a:t>
            </a:r>
            <a:r>
              <a:rPr lang="fr" sz="2900"/>
              <a:t>+</a:t>
            </a:r>
            <a:r>
              <a:rPr lang="fr" sz="2900">
                <a:solidFill>
                  <a:srgbClr val="0000FF"/>
                </a:solidFill>
              </a:rPr>
              <a:t>3</a:t>
            </a:r>
            <a:endParaRPr sz="2900">
              <a:solidFill>
                <a:srgbClr val="0000FF"/>
              </a:solidFill>
            </a:endParaRPr>
          </a:p>
        </p:txBody>
      </p:sp>
      <p:sp>
        <p:nvSpPr>
          <p:cNvPr id="6600" name="Google Shape;6600;p145"/>
          <p:cNvSpPr txBox="1"/>
          <p:nvPr/>
        </p:nvSpPr>
        <p:spPr>
          <a:xfrm rot="-5400000">
            <a:off x="-561750" y="44590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16</a:t>
            </a:r>
            <a:endParaRPr/>
          </a:p>
        </p:txBody>
      </p:sp>
      <p:sp>
        <p:nvSpPr>
          <p:cNvPr id="6601" name="Google Shape;6601;p145"/>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1 023</a:t>
            </a:r>
            <a:endParaRPr sz="2400" b="1"/>
          </a:p>
        </p:txBody>
      </p:sp>
      <p:sp>
        <p:nvSpPr>
          <p:cNvPr id="6602" name="Google Shape;6602;p145"/>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603" name="Google Shape;6603;p145"/>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45"/>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05" name="Google Shape;6605;p145"/>
          <p:cNvPicPr preferRelativeResize="0"/>
          <p:nvPr/>
        </p:nvPicPr>
        <p:blipFill>
          <a:blip r:embed="rId4">
            <a:alphaModFix/>
          </a:blip>
          <a:stretch>
            <a:fillRect/>
          </a:stretch>
        </p:blipFill>
        <p:spPr>
          <a:xfrm rot="10800000">
            <a:off x="1893250" y="-78725"/>
            <a:ext cx="996225" cy="1623450"/>
          </a:xfrm>
          <a:prstGeom prst="rect">
            <a:avLst/>
          </a:prstGeom>
          <a:noFill/>
          <a:ln>
            <a:noFill/>
          </a:ln>
        </p:spPr>
      </p:pic>
      <p:pic>
        <p:nvPicPr>
          <p:cNvPr id="6606" name="Google Shape;6606;p145"/>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607" name="Google Shape;6607;p145"/>
          <p:cNvSpPr txBox="1"/>
          <p:nvPr/>
        </p:nvSpPr>
        <p:spPr>
          <a:xfrm>
            <a:off x="2223650" y="2242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2</a:t>
            </a:r>
            <a:endParaRPr sz="2100">
              <a:solidFill>
                <a:srgbClr val="FF0000"/>
              </a:solidFill>
            </a:endParaRPr>
          </a:p>
        </p:txBody>
      </p:sp>
      <p:sp>
        <p:nvSpPr>
          <p:cNvPr id="6608" name="Google Shape;6608;p145"/>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0</a:t>
            </a:r>
            <a:endParaRPr sz="2100">
              <a:solidFill>
                <a:srgbClr val="6AA84F"/>
              </a:solidFill>
            </a:endParaRPr>
          </a:p>
        </p:txBody>
      </p:sp>
      <p:sp>
        <p:nvSpPr>
          <p:cNvPr id="6609" name="Google Shape;6609;p145"/>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10" name="Google Shape;6610;p145"/>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611" name="Google Shape;6611;p145"/>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6612" name="Google Shape;6612;p145"/>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613" name="Google Shape;6613;p145"/>
          <p:cNvPicPr preferRelativeResize="0"/>
          <p:nvPr/>
        </p:nvPicPr>
        <p:blipFill>
          <a:blip r:embed="rId7">
            <a:alphaModFix/>
          </a:blip>
          <a:stretch>
            <a:fillRect/>
          </a:stretch>
        </p:blipFill>
        <p:spPr>
          <a:xfrm>
            <a:off x="6340017" y="580598"/>
            <a:ext cx="902933" cy="507900"/>
          </a:xfrm>
          <a:prstGeom prst="rect">
            <a:avLst/>
          </a:prstGeom>
          <a:noFill/>
          <a:ln>
            <a:noFill/>
          </a:ln>
        </p:spPr>
      </p:pic>
      <p:pic>
        <p:nvPicPr>
          <p:cNvPr id="6614" name="Google Shape;6614;p145"/>
          <p:cNvPicPr preferRelativeResize="0"/>
          <p:nvPr/>
        </p:nvPicPr>
        <p:blipFill>
          <a:blip r:embed="rId8">
            <a:alphaModFix/>
          </a:blip>
          <a:stretch>
            <a:fillRect/>
          </a:stretch>
        </p:blipFill>
        <p:spPr>
          <a:xfrm>
            <a:off x="6091775" y="1107288"/>
            <a:ext cx="951375" cy="499250"/>
          </a:xfrm>
          <a:prstGeom prst="rect">
            <a:avLst/>
          </a:prstGeom>
          <a:noFill/>
          <a:ln>
            <a:noFill/>
          </a:ln>
        </p:spPr>
      </p:pic>
      <p:pic>
        <p:nvPicPr>
          <p:cNvPr id="6615" name="Google Shape;6615;p145"/>
          <p:cNvPicPr preferRelativeResize="0"/>
          <p:nvPr/>
        </p:nvPicPr>
        <p:blipFill>
          <a:blip r:embed="rId9">
            <a:alphaModFix/>
          </a:blip>
          <a:stretch>
            <a:fillRect/>
          </a:stretch>
        </p:blipFill>
        <p:spPr>
          <a:xfrm>
            <a:off x="8188200" y="890913"/>
            <a:ext cx="510600" cy="510600"/>
          </a:xfrm>
          <a:prstGeom prst="rect">
            <a:avLst/>
          </a:prstGeom>
          <a:noFill/>
          <a:ln>
            <a:noFill/>
          </a:ln>
        </p:spPr>
      </p:pic>
      <p:pic>
        <p:nvPicPr>
          <p:cNvPr id="6616" name="Google Shape;6616;p145"/>
          <p:cNvPicPr preferRelativeResize="0"/>
          <p:nvPr/>
        </p:nvPicPr>
        <p:blipFill>
          <a:blip r:embed="rId10">
            <a:alphaModFix/>
          </a:blip>
          <a:stretch>
            <a:fillRect/>
          </a:stretch>
        </p:blipFill>
        <p:spPr>
          <a:xfrm>
            <a:off x="8478925" y="1732807"/>
            <a:ext cx="510600" cy="578367"/>
          </a:xfrm>
          <a:prstGeom prst="rect">
            <a:avLst/>
          </a:prstGeom>
          <a:noFill/>
          <a:ln>
            <a:noFill/>
          </a:ln>
        </p:spPr>
      </p:pic>
      <p:sp>
        <p:nvSpPr>
          <p:cNvPr id="6617" name="Google Shape;6617;p145"/>
          <p:cNvSpPr txBox="1"/>
          <p:nvPr/>
        </p:nvSpPr>
        <p:spPr>
          <a:xfrm>
            <a:off x="6537325"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 </a:t>
            </a:r>
            <a:r>
              <a:rPr lang="fr" sz="2900">
                <a:solidFill>
                  <a:srgbClr val="93C47D"/>
                </a:solidFill>
              </a:rPr>
              <a:t>0</a:t>
            </a:r>
            <a:r>
              <a:rPr lang="fr" sz="2900">
                <a:solidFill>
                  <a:srgbClr val="FF0000"/>
                </a:solidFill>
              </a:rPr>
              <a:t>2</a:t>
            </a:r>
            <a:r>
              <a:rPr lang="fr" sz="2900">
                <a:solidFill>
                  <a:srgbClr val="0000FF"/>
                </a:solidFill>
              </a:rPr>
              <a:t>3</a:t>
            </a:r>
            <a:endParaRPr sz="2900">
              <a:solidFill>
                <a:srgbClr val="0000FF"/>
              </a:solidFill>
            </a:endParaRPr>
          </a:p>
        </p:txBody>
      </p:sp>
      <p:sp>
        <p:nvSpPr>
          <p:cNvPr id="6618" name="Google Shape;6618;p145"/>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619" name="Google Shape;6619;p14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620" name="Google Shape;6620;p145"/>
          <p:cNvSpPr/>
          <p:nvPr/>
        </p:nvSpPr>
        <p:spPr>
          <a:xfrm>
            <a:off x="495975" y="375680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45"/>
          <p:cNvSpPr/>
          <p:nvPr/>
        </p:nvSpPr>
        <p:spPr>
          <a:xfrm>
            <a:off x="839763"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45"/>
          <p:cNvSpPr/>
          <p:nvPr/>
        </p:nvSpPr>
        <p:spPr>
          <a:xfrm>
            <a:off x="1063138"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45"/>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45"/>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45"/>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26" name="Google Shape;6626;p145"/>
          <p:cNvPicPr preferRelativeResize="0"/>
          <p:nvPr/>
        </p:nvPicPr>
        <p:blipFill>
          <a:blip r:embed="rId7">
            <a:alphaModFix/>
          </a:blip>
          <a:stretch>
            <a:fillRect/>
          </a:stretch>
        </p:blipFill>
        <p:spPr>
          <a:xfrm>
            <a:off x="7240192" y="311598"/>
            <a:ext cx="902933" cy="507900"/>
          </a:xfrm>
          <a:prstGeom prst="rect">
            <a:avLst/>
          </a:prstGeom>
          <a:noFill/>
          <a:ln>
            <a:noFill/>
          </a:ln>
        </p:spPr>
      </p:pic>
      <p:pic>
        <p:nvPicPr>
          <p:cNvPr id="6627" name="Google Shape;6627;p145"/>
          <p:cNvPicPr preferRelativeResize="0"/>
          <p:nvPr/>
        </p:nvPicPr>
        <p:blipFill>
          <a:blip r:embed="rId7">
            <a:alphaModFix/>
          </a:blip>
          <a:stretch>
            <a:fillRect/>
          </a:stretch>
        </p:blipFill>
        <p:spPr>
          <a:xfrm>
            <a:off x="7231217" y="892273"/>
            <a:ext cx="902933" cy="507900"/>
          </a:xfrm>
          <a:prstGeom prst="rect">
            <a:avLst/>
          </a:prstGeom>
          <a:noFill/>
          <a:ln>
            <a:noFill/>
          </a:ln>
        </p:spPr>
      </p:pic>
      <p:pic>
        <p:nvPicPr>
          <p:cNvPr id="6628" name="Google Shape;6628;p145"/>
          <p:cNvPicPr preferRelativeResize="0"/>
          <p:nvPr/>
        </p:nvPicPr>
        <p:blipFill>
          <a:blip r:embed="rId7">
            <a:alphaModFix/>
          </a:blip>
          <a:stretch>
            <a:fillRect/>
          </a:stretch>
        </p:blipFill>
        <p:spPr>
          <a:xfrm>
            <a:off x="7575992" y="1472948"/>
            <a:ext cx="902933" cy="507900"/>
          </a:xfrm>
          <a:prstGeom prst="rect">
            <a:avLst/>
          </a:prstGeom>
          <a:noFill/>
          <a:ln>
            <a:noFill/>
          </a:ln>
        </p:spPr>
      </p:pic>
      <p:pic>
        <p:nvPicPr>
          <p:cNvPr id="6629" name="Google Shape;6629;p145"/>
          <p:cNvPicPr preferRelativeResize="0"/>
          <p:nvPr/>
        </p:nvPicPr>
        <p:blipFill>
          <a:blip r:embed="rId7">
            <a:alphaModFix/>
          </a:blip>
          <a:stretch>
            <a:fillRect/>
          </a:stretch>
        </p:blipFill>
        <p:spPr>
          <a:xfrm>
            <a:off x="6442592" y="1625348"/>
            <a:ext cx="902933" cy="507900"/>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6633"/>
        <p:cNvGrpSpPr/>
        <p:nvPr/>
      </p:nvGrpSpPr>
      <p:grpSpPr>
        <a:xfrm>
          <a:off x="0" y="0"/>
          <a:ext cx="0" cy="0"/>
          <a:chOff x="0" y="0"/>
          <a:chExt cx="0" cy="0"/>
        </a:xfrm>
      </p:grpSpPr>
      <p:pic>
        <p:nvPicPr>
          <p:cNvPr id="6634" name="Google Shape;6634;p14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635" name="Google Shape;6635;p14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636" name="Google Shape;6636;p146"/>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637" name="Google Shape;6637;p146"/>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38" name="Google Shape;6638;p146"/>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639" name="Google Shape;6639;p146"/>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640" name="Google Shape;6640;p14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46"/>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642" name="Google Shape;6642;p14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643" name="Google Shape;6643;p14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644" name="Google Shape;6644;p14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645" name="Google Shape;6645;p14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6" name="Google Shape;6646;p14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647" name="Google Shape;6647;p14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2530</a:t>
            </a:r>
            <a:endParaRPr/>
          </a:p>
        </p:txBody>
      </p:sp>
      <p:sp>
        <p:nvSpPr>
          <p:cNvPr id="6648" name="Google Shape;6648;p146"/>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2540</a:t>
            </a:r>
            <a:endParaRPr/>
          </a:p>
        </p:txBody>
      </p:sp>
      <p:sp>
        <p:nvSpPr>
          <p:cNvPr id="6649" name="Google Shape;6649;p146"/>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650" name="Google Shape;6650;p146"/>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651" name="Google Shape;6651;p14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652" name="Google Shape;6652;p14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4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654" name="Google Shape;6654;p14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55" name="Google Shape;6655;p14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656" name="Google Shape;6656;p14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657" name="Google Shape;6657;p14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4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659" name="Google Shape;6659;p14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660" name="Google Shape;6660;p146"/>
          <p:cNvSpPr txBox="1"/>
          <p:nvPr/>
        </p:nvSpPr>
        <p:spPr>
          <a:xfrm rot="-5400000">
            <a:off x="-644400" y="363250"/>
            <a:ext cx="1788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17</a:t>
            </a:r>
            <a:endParaRPr/>
          </a:p>
        </p:txBody>
      </p:sp>
      <p:sp>
        <p:nvSpPr>
          <p:cNvPr id="6661" name="Google Shape;6661;p146"/>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2 538</a:t>
            </a:r>
            <a:endParaRPr sz="2400" b="1"/>
          </a:p>
        </p:txBody>
      </p:sp>
      <p:sp>
        <p:nvSpPr>
          <p:cNvPr id="6662" name="Google Shape;6662;p146"/>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663" name="Google Shape;6663;p146"/>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46"/>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65" name="Google Shape;6665;p146"/>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666" name="Google Shape;6666;p146"/>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667" name="Google Shape;6667;p146"/>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668" name="Google Shape;6668;p146"/>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669" name="Google Shape;6669;p146"/>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70" name="Google Shape;6670;p146"/>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671" name="Google Shape;6671;p146"/>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675"/>
        <p:cNvGrpSpPr/>
        <p:nvPr/>
      </p:nvGrpSpPr>
      <p:grpSpPr>
        <a:xfrm>
          <a:off x="0" y="0"/>
          <a:ext cx="0" cy="0"/>
          <a:chOff x="0" y="0"/>
          <a:chExt cx="0" cy="0"/>
        </a:xfrm>
      </p:grpSpPr>
      <p:pic>
        <p:nvPicPr>
          <p:cNvPr id="6676" name="Google Shape;6676;p14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677" name="Google Shape;6677;p14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678" name="Google Shape;6678;p147"/>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679" name="Google Shape;6679;p147"/>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0" name="Google Shape;6680;p147"/>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681" name="Google Shape;6681;p147"/>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8</a:t>
            </a:r>
            <a:endParaRPr sz="2100">
              <a:solidFill>
                <a:srgbClr val="0000FF"/>
              </a:solidFill>
            </a:endParaRPr>
          </a:p>
        </p:txBody>
      </p:sp>
      <p:sp>
        <p:nvSpPr>
          <p:cNvPr id="6682" name="Google Shape;6682;p14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47"/>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Deux-mille-cinq-cent-trente-huit.  </a:t>
            </a:r>
            <a:endParaRPr sz="2100">
              <a:solidFill>
                <a:srgbClr val="FF0000"/>
              </a:solidFill>
              <a:latin typeface="Grand Hotel"/>
              <a:ea typeface="Grand Hotel"/>
              <a:cs typeface="Grand Hotel"/>
              <a:sym typeface="Grand Hotel"/>
            </a:endParaRPr>
          </a:p>
        </p:txBody>
      </p:sp>
      <p:sp>
        <p:nvSpPr>
          <p:cNvPr id="6684" name="Google Shape;6684;p14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685" name="Google Shape;6685;p14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686" name="Google Shape;6686;p14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687" name="Google Shape;6687;p14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8" name="Google Shape;6688;p14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689" name="Google Shape;6689;p147"/>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2530</a:t>
            </a:r>
            <a:endParaRPr/>
          </a:p>
        </p:txBody>
      </p:sp>
      <p:sp>
        <p:nvSpPr>
          <p:cNvPr id="6690" name="Google Shape;6690;p14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2540</a:t>
            </a:r>
            <a:endParaRPr/>
          </a:p>
        </p:txBody>
      </p:sp>
      <p:sp>
        <p:nvSpPr>
          <p:cNvPr id="6691" name="Google Shape;6691;p147"/>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6AA84F"/>
                </a:solidFill>
              </a:rPr>
              <a:t>6</a:t>
            </a:r>
            <a:r>
              <a:rPr lang="fr" sz="2100">
                <a:solidFill>
                  <a:srgbClr val="FF0000"/>
                </a:solidFill>
              </a:rPr>
              <a:t>3</a:t>
            </a:r>
            <a:r>
              <a:rPr lang="fr" sz="2100">
                <a:solidFill>
                  <a:srgbClr val="0000FF"/>
                </a:solidFill>
              </a:rPr>
              <a:t>8</a:t>
            </a:r>
            <a:endParaRPr sz="2100">
              <a:solidFill>
                <a:srgbClr val="0000FF"/>
              </a:solidFill>
            </a:endParaRPr>
          </a:p>
        </p:txBody>
      </p:sp>
      <p:sp>
        <p:nvSpPr>
          <p:cNvPr id="6692" name="Google Shape;6692;p147"/>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93C47D"/>
                </a:solidFill>
              </a:rPr>
              <a:t>4</a:t>
            </a:r>
            <a:r>
              <a:rPr lang="fr" sz="2100">
                <a:solidFill>
                  <a:srgbClr val="FF0000"/>
                </a:solidFill>
              </a:rPr>
              <a:t>3</a:t>
            </a:r>
            <a:r>
              <a:rPr lang="fr" sz="2100">
                <a:solidFill>
                  <a:srgbClr val="0000FF"/>
                </a:solidFill>
              </a:rPr>
              <a:t>8</a:t>
            </a:r>
            <a:endParaRPr sz="2100">
              <a:solidFill>
                <a:srgbClr val="0000FF"/>
              </a:solidFill>
            </a:endParaRPr>
          </a:p>
        </p:txBody>
      </p:sp>
      <p:sp>
        <p:nvSpPr>
          <p:cNvPr id="6693" name="Google Shape;6693;p14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694" name="Google Shape;6694;p147"/>
          <p:cNvSpPr/>
          <p:nvPr/>
        </p:nvSpPr>
        <p:spPr>
          <a:xfrm>
            <a:off x="-42262" y="31261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4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696" name="Google Shape;6696;p14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97" name="Google Shape;6697;p14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698" name="Google Shape;6698;p14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699" name="Google Shape;6699;p14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4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701" name="Google Shape;6701;p14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2000</a:t>
            </a:r>
            <a:r>
              <a:rPr lang="fr" sz="2900"/>
              <a:t>+</a:t>
            </a:r>
            <a:r>
              <a:rPr lang="fr" sz="2900">
                <a:solidFill>
                  <a:srgbClr val="6AA84F"/>
                </a:solidFill>
              </a:rPr>
              <a:t>500</a:t>
            </a:r>
            <a:r>
              <a:rPr lang="fr" sz="2900"/>
              <a:t>+</a:t>
            </a:r>
            <a:r>
              <a:rPr lang="fr" sz="2900">
                <a:solidFill>
                  <a:srgbClr val="FF0000"/>
                </a:solidFill>
              </a:rPr>
              <a:t>30</a:t>
            </a:r>
            <a:r>
              <a:rPr lang="fr" sz="2900"/>
              <a:t>+</a:t>
            </a:r>
            <a:r>
              <a:rPr lang="fr" sz="2900">
                <a:solidFill>
                  <a:srgbClr val="0000FF"/>
                </a:solidFill>
              </a:rPr>
              <a:t>8</a:t>
            </a:r>
            <a:endParaRPr sz="2900">
              <a:solidFill>
                <a:srgbClr val="0000FF"/>
              </a:solidFill>
            </a:endParaRPr>
          </a:p>
        </p:txBody>
      </p:sp>
      <p:sp>
        <p:nvSpPr>
          <p:cNvPr id="6702" name="Google Shape;6702;p147"/>
          <p:cNvSpPr txBox="1"/>
          <p:nvPr/>
        </p:nvSpPr>
        <p:spPr>
          <a:xfrm rot="-5400000">
            <a:off x="-589050" y="418600"/>
            <a:ext cx="1678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17</a:t>
            </a:r>
            <a:endParaRPr/>
          </a:p>
        </p:txBody>
      </p:sp>
      <p:sp>
        <p:nvSpPr>
          <p:cNvPr id="6703" name="Google Shape;6703;p147"/>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2538</a:t>
            </a:r>
            <a:endParaRPr sz="2400" b="1"/>
          </a:p>
        </p:txBody>
      </p:sp>
      <p:sp>
        <p:nvSpPr>
          <p:cNvPr id="6704" name="Google Shape;6704;p147"/>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705" name="Google Shape;6705;p147"/>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47"/>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07" name="Google Shape;6707;p147"/>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708" name="Google Shape;6708;p147"/>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709" name="Google Shape;6709;p147"/>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3</a:t>
            </a:r>
            <a:endParaRPr sz="2100">
              <a:solidFill>
                <a:srgbClr val="FF0000"/>
              </a:solidFill>
            </a:endParaRPr>
          </a:p>
        </p:txBody>
      </p:sp>
      <p:sp>
        <p:nvSpPr>
          <p:cNvPr id="6710" name="Google Shape;6710;p147"/>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5</a:t>
            </a:r>
            <a:endParaRPr sz="2100">
              <a:solidFill>
                <a:srgbClr val="6AA84F"/>
              </a:solidFill>
            </a:endParaRPr>
          </a:p>
        </p:txBody>
      </p:sp>
      <p:sp>
        <p:nvSpPr>
          <p:cNvPr id="6711" name="Google Shape;6711;p147"/>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12" name="Google Shape;6712;p147"/>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713" name="Google Shape;6713;p147"/>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endParaRPr sz="2100">
              <a:solidFill>
                <a:srgbClr val="0000FF"/>
              </a:solidFill>
            </a:endParaRPr>
          </a:p>
        </p:txBody>
      </p:sp>
      <p:sp>
        <p:nvSpPr>
          <p:cNvPr id="6714" name="Google Shape;6714;p147"/>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715" name="Google Shape;6715;p147"/>
          <p:cNvPicPr preferRelativeResize="0"/>
          <p:nvPr/>
        </p:nvPicPr>
        <p:blipFill>
          <a:blip r:embed="rId7">
            <a:alphaModFix/>
          </a:blip>
          <a:stretch>
            <a:fillRect/>
          </a:stretch>
        </p:blipFill>
        <p:spPr>
          <a:xfrm>
            <a:off x="6723600" y="301909"/>
            <a:ext cx="643176" cy="361791"/>
          </a:xfrm>
          <a:prstGeom prst="rect">
            <a:avLst/>
          </a:prstGeom>
          <a:noFill/>
          <a:ln>
            <a:noFill/>
          </a:ln>
        </p:spPr>
      </p:pic>
      <p:pic>
        <p:nvPicPr>
          <p:cNvPr id="6716" name="Google Shape;6716;p147"/>
          <p:cNvPicPr preferRelativeResize="0"/>
          <p:nvPr/>
        </p:nvPicPr>
        <p:blipFill>
          <a:blip r:embed="rId8">
            <a:alphaModFix/>
          </a:blip>
          <a:stretch>
            <a:fillRect/>
          </a:stretch>
        </p:blipFill>
        <p:spPr>
          <a:xfrm>
            <a:off x="6200750" y="1229750"/>
            <a:ext cx="718014" cy="376800"/>
          </a:xfrm>
          <a:prstGeom prst="rect">
            <a:avLst/>
          </a:prstGeom>
          <a:noFill/>
          <a:ln>
            <a:noFill/>
          </a:ln>
        </p:spPr>
      </p:pic>
      <p:pic>
        <p:nvPicPr>
          <p:cNvPr id="6717" name="Google Shape;6717;p147"/>
          <p:cNvPicPr preferRelativeResize="0"/>
          <p:nvPr/>
        </p:nvPicPr>
        <p:blipFill>
          <a:blip r:embed="rId9">
            <a:alphaModFix/>
          </a:blip>
          <a:stretch>
            <a:fillRect/>
          </a:stretch>
        </p:blipFill>
        <p:spPr>
          <a:xfrm>
            <a:off x="6804800" y="1853783"/>
            <a:ext cx="343800" cy="343800"/>
          </a:xfrm>
          <a:prstGeom prst="rect">
            <a:avLst/>
          </a:prstGeom>
          <a:noFill/>
          <a:ln>
            <a:noFill/>
          </a:ln>
        </p:spPr>
      </p:pic>
      <p:pic>
        <p:nvPicPr>
          <p:cNvPr id="6718" name="Google Shape;6718;p147"/>
          <p:cNvPicPr preferRelativeResize="0"/>
          <p:nvPr/>
        </p:nvPicPr>
        <p:blipFill>
          <a:blip r:embed="rId10">
            <a:alphaModFix/>
          </a:blip>
          <a:stretch>
            <a:fillRect/>
          </a:stretch>
        </p:blipFill>
        <p:spPr>
          <a:xfrm>
            <a:off x="7198025" y="1859950"/>
            <a:ext cx="293714" cy="332700"/>
          </a:xfrm>
          <a:prstGeom prst="rect">
            <a:avLst/>
          </a:prstGeom>
          <a:noFill/>
          <a:ln>
            <a:noFill/>
          </a:ln>
        </p:spPr>
      </p:pic>
      <p:sp>
        <p:nvSpPr>
          <p:cNvPr id="6719" name="Google Shape;6719;p147"/>
          <p:cNvSpPr txBox="1"/>
          <p:nvPr/>
        </p:nvSpPr>
        <p:spPr>
          <a:xfrm>
            <a:off x="7235100" y="401677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r>
              <a:rPr lang="fr" sz="2900">
                <a:solidFill>
                  <a:srgbClr val="93C47D"/>
                </a:solidFill>
              </a:rPr>
              <a:t>5</a:t>
            </a:r>
            <a:r>
              <a:rPr lang="fr" sz="2900">
                <a:solidFill>
                  <a:srgbClr val="FF0000"/>
                </a:solidFill>
              </a:rPr>
              <a:t>3</a:t>
            </a:r>
            <a:r>
              <a:rPr lang="fr" sz="2900">
                <a:solidFill>
                  <a:srgbClr val="0000FF"/>
                </a:solidFill>
              </a:rPr>
              <a:t>8</a:t>
            </a:r>
            <a:endParaRPr sz="2900">
              <a:solidFill>
                <a:srgbClr val="0000FF"/>
              </a:solidFill>
            </a:endParaRPr>
          </a:p>
        </p:txBody>
      </p:sp>
      <p:sp>
        <p:nvSpPr>
          <p:cNvPr id="6720" name="Google Shape;6720;p147"/>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47"/>
          <p:cNvSpPr/>
          <p:nvPr/>
        </p:nvSpPr>
        <p:spPr>
          <a:xfrm>
            <a:off x="10585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47"/>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23" name="Google Shape;6723;p147"/>
          <p:cNvPicPr preferRelativeResize="0"/>
          <p:nvPr/>
        </p:nvPicPr>
        <p:blipFill>
          <a:blip r:embed="rId11">
            <a:alphaModFix/>
          </a:blip>
          <a:stretch>
            <a:fillRect/>
          </a:stretch>
        </p:blipFill>
        <p:spPr>
          <a:xfrm>
            <a:off x="6202437" y="774822"/>
            <a:ext cx="643164" cy="343800"/>
          </a:xfrm>
          <a:prstGeom prst="rect">
            <a:avLst/>
          </a:prstGeom>
          <a:noFill/>
          <a:ln>
            <a:noFill/>
          </a:ln>
        </p:spPr>
      </p:pic>
      <p:pic>
        <p:nvPicPr>
          <p:cNvPr id="6724" name="Google Shape;6724;p147"/>
          <p:cNvPicPr preferRelativeResize="0"/>
          <p:nvPr/>
        </p:nvPicPr>
        <p:blipFill rotWithShape="1">
          <a:blip r:embed="rId12">
            <a:alphaModFix/>
          </a:blip>
          <a:srcRect t="24493" b="24103"/>
          <a:stretch/>
        </p:blipFill>
        <p:spPr>
          <a:xfrm>
            <a:off x="5946272" y="1627157"/>
            <a:ext cx="809100" cy="415896"/>
          </a:xfrm>
          <a:prstGeom prst="rect">
            <a:avLst/>
          </a:prstGeom>
          <a:noFill/>
          <a:ln>
            <a:noFill/>
          </a:ln>
        </p:spPr>
      </p:pic>
      <p:pic>
        <p:nvPicPr>
          <p:cNvPr id="6725" name="Google Shape;6725;p147"/>
          <p:cNvPicPr preferRelativeResize="0"/>
          <p:nvPr/>
        </p:nvPicPr>
        <p:blipFill rotWithShape="1">
          <a:blip r:embed="rId13">
            <a:alphaModFix/>
          </a:blip>
          <a:srcRect l="9709" t="7097" r="7584" b="5283"/>
          <a:stretch/>
        </p:blipFill>
        <p:spPr>
          <a:xfrm>
            <a:off x="7935000" y="1480967"/>
            <a:ext cx="643175" cy="340706"/>
          </a:xfrm>
          <a:prstGeom prst="rect">
            <a:avLst/>
          </a:prstGeom>
          <a:noFill/>
          <a:ln>
            <a:noFill/>
          </a:ln>
        </p:spPr>
      </p:pic>
      <p:sp>
        <p:nvSpPr>
          <p:cNvPr id="6726" name="Google Shape;6726;p147"/>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727" name="Google Shape;6727;p14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728" name="Google Shape;6728;p147"/>
          <p:cNvSpPr/>
          <p:nvPr/>
        </p:nvSpPr>
        <p:spPr>
          <a:xfrm>
            <a:off x="1249350" y="32537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47"/>
          <p:cNvSpPr/>
          <p:nvPr/>
        </p:nvSpPr>
        <p:spPr>
          <a:xfrm>
            <a:off x="925525" y="3285888"/>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47"/>
          <p:cNvSpPr/>
          <p:nvPr/>
        </p:nvSpPr>
        <p:spPr>
          <a:xfrm>
            <a:off x="2285138" y="42078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47"/>
          <p:cNvSpPr/>
          <p:nvPr/>
        </p:nvSpPr>
        <p:spPr>
          <a:xfrm>
            <a:off x="2202288" y="3703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47"/>
          <p:cNvSpPr/>
          <p:nvPr/>
        </p:nvSpPr>
        <p:spPr>
          <a:xfrm>
            <a:off x="114388"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47"/>
          <p:cNvSpPr/>
          <p:nvPr/>
        </p:nvSpPr>
        <p:spPr>
          <a:xfrm>
            <a:off x="2098238" y="31990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47"/>
          <p:cNvSpPr/>
          <p:nvPr/>
        </p:nvSpPr>
        <p:spPr>
          <a:xfrm>
            <a:off x="1646225" y="31869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47"/>
          <p:cNvSpPr/>
          <p:nvPr/>
        </p:nvSpPr>
        <p:spPr>
          <a:xfrm>
            <a:off x="62206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47"/>
          <p:cNvSpPr/>
          <p:nvPr/>
        </p:nvSpPr>
        <p:spPr>
          <a:xfrm>
            <a:off x="8306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47"/>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47"/>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47"/>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47"/>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47"/>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2" name="Google Shape;6742;p147"/>
          <p:cNvPicPr preferRelativeResize="0"/>
          <p:nvPr/>
        </p:nvPicPr>
        <p:blipFill rotWithShape="1">
          <a:blip r:embed="rId13">
            <a:alphaModFix/>
          </a:blip>
          <a:srcRect l="9709" t="7097" r="7584" b="5283"/>
          <a:stretch/>
        </p:blipFill>
        <p:spPr>
          <a:xfrm>
            <a:off x="7541175" y="1851942"/>
            <a:ext cx="643175" cy="340706"/>
          </a:xfrm>
          <a:prstGeom prst="rect">
            <a:avLst/>
          </a:prstGeom>
          <a:noFill/>
          <a:ln>
            <a:noFill/>
          </a:ln>
        </p:spPr>
      </p:pic>
      <p:pic>
        <p:nvPicPr>
          <p:cNvPr id="6743" name="Google Shape;6743;p147"/>
          <p:cNvPicPr preferRelativeResize="0"/>
          <p:nvPr/>
        </p:nvPicPr>
        <p:blipFill>
          <a:blip r:embed="rId7">
            <a:alphaModFix/>
          </a:blip>
          <a:stretch>
            <a:fillRect/>
          </a:stretch>
        </p:blipFill>
        <p:spPr>
          <a:xfrm>
            <a:off x="6876000" y="454309"/>
            <a:ext cx="643176" cy="361791"/>
          </a:xfrm>
          <a:prstGeom prst="rect">
            <a:avLst/>
          </a:prstGeom>
          <a:noFill/>
          <a:ln>
            <a:noFill/>
          </a:ln>
        </p:spPr>
      </p:pic>
      <p:pic>
        <p:nvPicPr>
          <p:cNvPr id="6744" name="Google Shape;6744;p147"/>
          <p:cNvPicPr preferRelativeResize="0"/>
          <p:nvPr/>
        </p:nvPicPr>
        <p:blipFill>
          <a:blip r:embed="rId7">
            <a:alphaModFix/>
          </a:blip>
          <a:stretch>
            <a:fillRect/>
          </a:stretch>
        </p:blipFill>
        <p:spPr>
          <a:xfrm>
            <a:off x="7028400" y="606709"/>
            <a:ext cx="643176" cy="361791"/>
          </a:xfrm>
          <a:prstGeom prst="rect">
            <a:avLst/>
          </a:prstGeom>
          <a:noFill/>
          <a:ln>
            <a:noFill/>
          </a:ln>
        </p:spPr>
      </p:pic>
      <p:pic>
        <p:nvPicPr>
          <p:cNvPr id="6745" name="Google Shape;6745;p147"/>
          <p:cNvPicPr preferRelativeResize="0"/>
          <p:nvPr/>
        </p:nvPicPr>
        <p:blipFill>
          <a:blip r:embed="rId7">
            <a:alphaModFix/>
          </a:blip>
          <a:stretch>
            <a:fillRect/>
          </a:stretch>
        </p:blipFill>
        <p:spPr>
          <a:xfrm>
            <a:off x="7180800" y="759109"/>
            <a:ext cx="643176" cy="361791"/>
          </a:xfrm>
          <a:prstGeom prst="rect">
            <a:avLst/>
          </a:prstGeom>
          <a:noFill/>
          <a:ln>
            <a:noFill/>
          </a:ln>
        </p:spPr>
      </p:pic>
      <p:pic>
        <p:nvPicPr>
          <p:cNvPr id="6746" name="Google Shape;6746;p147"/>
          <p:cNvPicPr preferRelativeResize="0"/>
          <p:nvPr/>
        </p:nvPicPr>
        <p:blipFill>
          <a:blip r:embed="rId7">
            <a:alphaModFix/>
          </a:blip>
          <a:stretch>
            <a:fillRect/>
          </a:stretch>
        </p:blipFill>
        <p:spPr>
          <a:xfrm>
            <a:off x="7333200" y="911509"/>
            <a:ext cx="643176" cy="361791"/>
          </a:xfrm>
          <a:prstGeom prst="rect">
            <a:avLst/>
          </a:prstGeom>
          <a:noFill/>
          <a:ln>
            <a:noFill/>
          </a:ln>
        </p:spPr>
      </p:pic>
      <p:pic>
        <p:nvPicPr>
          <p:cNvPr id="6747" name="Google Shape;6747;p147"/>
          <p:cNvPicPr preferRelativeResize="0"/>
          <p:nvPr/>
        </p:nvPicPr>
        <p:blipFill>
          <a:blip r:embed="rId7">
            <a:alphaModFix/>
          </a:blip>
          <a:stretch>
            <a:fillRect/>
          </a:stretch>
        </p:blipFill>
        <p:spPr>
          <a:xfrm>
            <a:off x="7485600" y="1063909"/>
            <a:ext cx="643176" cy="361791"/>
          </a:xfrm>
          <a:prstGeom prst="rect">
            <a:avLst/>
          </a:prstGeom>
          <a:noFill/>
          <a:ln>
            <a:noFill/>
          </a:ln>
        </p:spPr>
      </p:pic>
      <p:pic>
        <p:nvPicPr>
          <p:cNvPr id="6748" name="Google Shape;6748;p147"/>
          <p:cNvPicPr preferRelativeResize="0"/>
          <p:nvPr/>
        </p:nvPicPr>
        <p:blipFill>
          <a:blip r:embed="rId7">
            <a:alphaModFix/>
          </a:blip>
          <a:stretch>
            <a:fillRect/>
          </a:stretch>
        </p:blipFill>
        <p:spPr>
          <a:xfrm>
            <a:off x="7638000" y="1216309"/>
            <a:ext cx="643176" cy="361791"/>
          </a:xfrm>
          <a:prstGeom prst="rect">
            <a:avLst/>
          </a:prstGeom>
          <a:noFill/>
          <a:ln>
            <a:noFill/>
          </a:ln>
        </p:spPr>
      </p:pic>
      <p:pic>
        <p:nvPicPr>
          <p:cNvPr id="6749" name="Google Shape;6749;p147"/>
          <p:cNvPicPr preferRelativeResize="0"/>
          <p:nvPr/>
        </p:nvPicPr>
        <p:blipFill>
          <a:blip r:embed="rId7">
            <a:alphaModFix/>
          </a:blip>
          <a:stretch>
            <a:fillRect/>
          </a:stretch>
        </p:blipFill>
        <p:spPr>
          <a:xfrm>
            <a:off x="8163312" y="759109"/>
            <a:ext cx="643176" cy="361791"/>
          </a:xfrm>
          <a:prstGeom prst="rect">
            <a:avLst/>
          </a:prstGeom>
          <a:noFill/>
          <a:ln>
            <a:noFill/>
          </a:ln>
        </p:spPr>
      </p:pic>
      <p:pic>
        <p:nvPicPr>
          <p:cNvPr id="6750" name="Google Shape;6750;p147"/>
          <p:cNvPicPr preferRelativeResize="0"/>
          <p:nvPr/>
        </p:nvPicPr>
        <p:blipFill>
          <a:blip r:embed="rId7">
            <a:alphaModFix/>
          </a:blip>
          <a:stretch>
            <a:fillRect/>
          </a:stretch>
        </p:blipFill>
        <p:spPr>
          <a:xfrm>
            <a:off x="6787050" y="1154046"/>
            <a:ext cx="643176" cy="361791"/>
          </a:xfrm>
          <a:prstGeom prst="rect">
            <a:avLst/>
          </a:prstGeom>
          <a:noFill/>
          <a:ln>
            <a:noFill/>
          </a:ln>
        </p:spPr>
      </p:pic>
      <p:pic>
        <p:nvPicPr>
          <p:cNvPr id="6751" name="Google Shape;6751;p147"/>
          <p:cNvPicPr preferRelativeResize="0"/>
          <p:nvPr/>
        </p:nvPicPr>
        <p:blipFill>
          <a:blip r:embed="rId7">
            <a:alphaModFix/>
          </a:blip>
          <a:stretch>
            <a:fillRect/>
          </a:stretch>
        </p:blipFill>
        <p:spPr>
          <a:xfrm>
            <a:off x="6939450" y="1306446"/>
            <a:ext cx="643176" cy="361791"/>
          </a:xfrm>
          <a:prstGeom prst="rect">
            <a:avLst/>
          </a:prstGeom>
          <a:noFill/>
          <a:ln>
            <a:noFill/>
          </a:ln>
        </p:spPr>
      </p:pic>
      <p:pic>
        <p:nvPicPr>
          <p:cNvPr id="6752" name="Google Shape;6752;p147"/>
          <p:cNvPicPr preferRelativeResize="0"/>
          <p:nvPr/>
        </p:nvPicPr>
        <p:blipFill>
          <a:blip r:embed="rId7">
            <a:alphaModFix/>
          </a:blip>
          <a:stretch>
            <a:fillRect/>
          </a:stretch>
        </p:blipFill>
        <p:spPr>
          <a:xfrm>
            <a:off x="7734150" y="301921"/>
            <a:ext cx="643176" cy="361791"/>
          </a:xfrm>
          <a:prstGeom prst="rect">
            <a:avLst/>
          </a:prstGeom>
          <a:noFill/>
          <a:ln>
            <a:noFill/>
          </a:ln>
        </p:spPr>
      </p:pic>
      <p:pic>
        <p:nvPicPr>
          <p:cNvPr id="6753" name="Google Shape;6753;p147"/>
          <p:cNvPicPr preferRelativeResize="0"/>
          <p:nvPr/>
        </p:nvPicPr>
        <p:blipFill>
          <a:blip r:embed="rId7">
            <a:alphaModFix/>
          </a:blip>
          <a:stretch>
            <a:fillRect/>
          </a:stretch>
        </p:blipFill>
        <p:spPr>
          <a:xfrm>
            <a:off x="7934950" y="580671"/>
            <a:ext cx="643176" cy="361791"/>
          </a:xfrm>
          <a:prstGeom prst="rect">
            <a:avLst/>
          </a:prstGeom>
          <a:noFill/>
          <a:ln>
            <a:noFill/>
          </a:ln>
        </p:spPr>
      </p:pic>
      <p:sp>
        <p:nvSpPr>
          <p:cNvPr id="6754" name="Google Shape;6754;p147"/>
          <p:cNvSpPr/>
          <p:nvPr/>
        </p:nvSpPr>
        <p:spPr>
          <a:xfrm>
            <a:off x="1743725" y="44419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758"/>
        <p:cNvGrpSpPr/>
        <p:nvPr/>
      </p:nvGrpSpPr>
      <p:grpSpPr>
        <a:xfrm>
          <a:off x="0" y="0"/>
          <a:ext cx="0" cy="0"/>
          <a:chOff x="0" y="0"/>
          <a:chExt cx="0" cy="0"/>
        </a:xfrm>
      </p:grpSpPr>
      <p:pic>
        <p:nvPicPr>
          <p:cNvPr id="6759" name="Google Shape;6759;p14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760" name="Google Shape;6760;p14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761" name="Google Shape;6761;p148"/>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762" name="Google Shape;6762;p148"/>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63" name="Google Shape;6763;p148"/>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764" name="Google Shape;6764;p148"/>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765" name="Google Shape;6765;p14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48"/>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767" name="Google Shape;6767;p14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768" name="Google Shape;6768;p14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769" name="Google Shape;6769;p14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770" name="Google Shape;6770;p14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1" name="Google Shape;6771;p14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772" name="Google Shape;6772;p14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2300</a:t>
            </a:r>
            <a:endParaRPr/>
          </a:p>
        </p:txBody>
      </p:sp>
      <p:sp>
        <p:nvSpPr>
          <p:cNvPr id="6773" name="Google Shape;6773;p148"/>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2310</a:t>
            </a:r>
            <a:endParaRPr/>
          </a:p>
        </p:txBody>
      </p:sp>
      <p:sp>
        <p:nvSpPr>
          <p:cNvPr id="6774" name="Google Shape;6774;p148"/>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775" name="Google Shape;6775;p148"/>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776" name="Google Shape;6776;p14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777" name="Google Shape;6777;p14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4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779" name="Google Shape;6779;p14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80" name="Google Shape;6780;p14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781" name="Google Shape;6781;p14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782" name="Google Shape;6782;p14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4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784" name="Google Shape;6784;p14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785" name="Google Shape;6785;p148"/>
          <p:cNvSpPr txBox="1"/>
          <p:nvPr/>
        </p:nvSpPr>
        <p:spPr>
          <a:xfrm rot="-5400000">
            <a:off x="-611250" y="396400"/>
            <a:ext cx="1722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18</a:t>
            </a:r>
            <a:endParaRPr/>
          </a:p>
        </p:txBody>
      </p:sp>
      <p:sp>
        <p:nvSpPr>
          <p:cNvPr id="6786" name="Google Shape;6786;p148"/>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2305</a:t>
            </a:r>
            <a:endParaRPr sz="2400" b="1"/>
          </a:p>
        </p:txBody>
      </p:sp>
      <p:sp>
        <p:nvSpPr>
          <p:cNvPr id="6787" name="Google Shape;6787;p148"/>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788" name="Google Shape;6788;p148"/>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48"/>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90" name="Google Shape;6790;p148"/>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791" name="Google Shape;6791;p148"/>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792" name="Google Shape;6792;p148"/>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793" name="Google Shape;6793;p148"/>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794" name="Google Shape;6794;p148"/>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95" name="Google Shape;6795;p148"/>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796" name="Google Shape;6796;p148"/>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800"/>
        <p:cNvGrpSpPr/>
        <p:nvPr/>
      </p:nvGrpSpPr>
      <p:grpSpPr>
        <a:xfrm>
          <a:off x="0" y="0"/>
          <a:ext cx="0" cy="0"/>
          <a:chOff x="0" y="0"/>
          <a:chExt cx="0" cy="0"/>
        </a:xfrm>
      </p:grpSpPr>
      <p:pic>
        <p:nvPicPr>
          <p:cNvPr id="6801" name="Google Shape;6801;p14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802" name="Google Shape;6802;p14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803" name="Google Shape;6803;p149"/>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804" name="Google Shape;6804;p149"/>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05" name="Google Shape;6805;p149"/>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806" name="Google Shape;6806;p149"/>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5</a:t>
            </a:r>
            <a:endParaRPr sz="2100">
              <a:solidFill>
                <a:srgbClr val="0000FF"/>
              </a:solidFill>
            </a:endParaRPr>
          </a:p>
        </p:txBody>
      </p:sp>
      <p:sp>
        <p:nvSpPr>
          <p:cNvPr id="6807" name="Google Shape;6807;p14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49"/>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deux-mille-trois-cent-cinq </a:t>
            </a:r>
            <a:endParaRPr sz="2100">
              <a:solidFill>
                <a:srgbClr val="FF0000"/>
              </a:solidFill>
              <a:latin typeface="Grand Hotel"/>
              <a:ea typeface="Grand Hotel"/>
              <a:cs typeface="Grand Hotel"/>
              <a:sym typeface="Grand Hotel"/>
            </a:endParaRPr>
          </a:p>
        </p:txBody>
      </p:sp>
      <p:sp>
        <p:nvSpPr>
          <p:cNvPr id="6809" name="Google Shape;6809;p14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10" name="Google Shape;6810;p14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811" name="Google Shape;6811;p14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812" name="Google Shape;6812;p14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13" name="Google Shape;6813;p14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814" name="Google Shape;6814;p149"/>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2300</a:t>
            </a:r>
            <a:endParaRPr/>
          </a:p>
        </p:txBody>
      </p:sp>
      <p:sp>
        <p:nvSpPr>
          <p:cNvPr id="6815" name="Google Shape;6815;p14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2310</a:t>
            </a:r>
            <a:endParaRPr/>
          </a:p>
        </p:txBody>
      </p:sp>
      <p:sp>
        <p:nvSpPr>
          <p:cNvPr id="6816" name="Google Shape;6816;p149"/>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6AA84F"/>
                </a:solidFill>
              </a:rPr>
              <a:t>4</a:t>
            </a:r>
            <a:r>
              <a:rPr lang="fr" sz="2100">
                <a:solidFill>
                  <a:srgbClr val="FF0000"/>
                </a:solidFill>
              </a:rPr>
              <a:t>0</a:t>
            </a:r>
            <a:r>
              <a:rPr lang="fr" sz="2100">
                <a:solidFill>
                  <a:srgbClr val="0000FF"/>
                </a:solidFill>
              </a:rPr>
              <a:t>5</a:t>
            </a:r>
            <a:endParaRPr sz="2100">
              <a:solidFill>
                <a:srgbClr val="0000FF"/>
              </a:solidFill>
            </a:endParaRPr>
          </a:p>
        </p:txBody>
      </p:sp>
      <p:sp>
        <p:nvSpPr>
          <p:cNvPr id="6817" name="Google Shape;6817;p149"/>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93C47D"/>
                </a:solidFill>
              </a:rPr>
              <a:t>2</a:t>
            </a:r>
            <a:r>
              <a:rPr lang="fr" sz="2100">
                <a:solidFill>
                  <a:srgbClr val="FF0000"/>
                </a:solidFill>
              </a:rPr>
              <a:t>0</a:t>
            </a:r>
            <a:r>
              <a:rPr lang="fr" sz="2100">
                <a:solidFill>
                  <a:srgbClr val="0000FF"/>
                </a:solidFill>
              </a:rPr>
              <a:t>5</a:t>
            </a:r>
            <a:endParaRPr sz="2100">
              <a:solidFill>
                <a:srgbClr val="0000FF"/>
              </a:solidFill>
            </a:endParaRPr>
          </a:p>
        </p:txBody>
      </p:sp>
      <p:sp>
        <p:nvSpPr>
          <p:cNvPr id="6818" name="Google Shape;6818;p14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819" name="Google Shape;6819;p14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820" name="Google Shape;6820;p14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21" name="Google Shape;6821;p14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822" name="Google Shape;6822;p14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823" name="Google Shape;6823;p14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4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825" name="Google Shape;6825;p14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2000</a:t>
            </a:r>
            <a:r>
              <a:rPr lang="fr" sz="2900"/>
              <a:t>+</a:t>
            </a:r>
            <a:r>
              <a:rPr lang="fr" sz="2900">
                <a:solidFill>
                  <a:srgbClr val="6AA84F"/>
                </a:solidFill>
              </a:rPr>
              <a:t>300</a:t>
            </a:r>
            <a:r>
              <a:rPr lang="fr" sz="2900"/>
              <a:t>+</a:t>
            </a:r>
            <a:r>
              <a:rPr lang="fr" sz="2900">
                <a:solidFill>
                  <a:srgbClr val="FF0000"/>
                </a:solidFill>
              </a:rPr>
              <a:t>0</a:t>
            </a:r>
            <a:r>
              <a:rPr lang="fr" sz="2900"/>
              <a:t>+</a:t>
            </a:r>
            <a:r>
              <a:rPr lang="fr" sz="2900">
                <a:solidFill>
                  <a:srgbClr val="0000FF"/>
                </a:solidFill>
              </a:rPr>
              <a:t>5</a:t>
            </a:r>
            <a:endParaRPr sz="2900">
              <a:solidFill>
                <a:srgbClr val="0000FF"/>
              </a:solidFill>
            </a:endParaRPr>
          </a:p>
        </p:txBody>
      </p:sp>
      <p:sp>
        <p:nvSpPr>
          <p:cNvPr id="6826" name="Google Shape;6826;p149"/>
          <p:cNvSpPr txBox="1"/>
          <p:nvPr/>
        </p:nvSpPr>
        <p:spPr>
          <a:xfrm rot="-5400000">
            <a:off x="-622200" y="385450"/>
            <a:ext cx="1744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18</a:t>
            </a:r>
            <a:endParaRPr/>
          </a:p>
        </p:txBody>
      </p:sp>
      <p:sp>
        <p:nvSpPr>
          <p:cNvPr id="6827" name="Google Shape;6827;p149"/>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2305</a:t>
            </a:r>
            <a:endParaRPr sz="2400" b="1"/>
          </a:p>
        </p:txBody>
      </p:sp>
      <p:sp>
        <p:nvSpPr>
          <p:cNvPr id="6828" name="Google Shape;6828;p149"/>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829" name="Google Shape;6829;p149"/>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49"/>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31" name="Google Shape;6831;p149"/>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832" name="Google Shape;6832;p149"/>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833" name="Google Shape;6833;p149"/>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0</a:t>
            </a:r>
            <a:endParaRPr sz="2100">
              <a:solidFill>
                <a:srgbClr val="FF0000"/>
              </a:solidFill>
            </a:endParaRPr>
          </a:p>
        </p:txBody>
      </p:sp>
      <p:sp>
        <p:nvSpPr>
          <p:cNvPr id="6834" name="Google Shape;6834;p149"/>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3</a:t>
            </a:r>
            <a:endParaRPr sz="2100">
              <a:solidFill>
                <a:srgbClr val="6AA84F"/>
              </a:solidFill>
            </a:endParaRPr>
          </a:p>
        </p:txBody>
      </p:sp>
      <p:sp>
        <p:nvSpPr>
          <p:cNvPr id="6835" name="Google Shape;6835;p149"/>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36" name="Google Shape;6836;p149"/>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837" name="Google Shape;6837;p149"/>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endParaRPr sz="2100">
              <a:solidFill>
                <a:srgbClr val="0000FF"/>
              </a:solidFill>
            </a:endParaRPr>
          </a:p>
        </p:txBody>
      </p:sp>
      <p:sp>
        <p:nvSpPr>
          <p:cNvPr id="6838" name="Google Shape;6838;p149"/>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839" name="Google Shape;6839;p149"/>
          <p:cNvPicPr preferRelativeResize="0"/>
          <p:nvPr/>
        </p:nvPicPr>
        <p:blipFill>
          <a:blip r:embed="rId7">
            <a:alphaModFix/>
          </a:blip>
          <a:stretch>
            <a:fillRect/>
          </a:stretch>
        </p:blipFill>
        <p:spPr>
          <a:xfrm>
            <a:off x="6938142" y="501073"/>
            <a:ext cx="902933" cy="507900"/>
          </a:xfrm>
          <a:prstGeom prst="rect">
            <a:avLst/>
          </a:prstGeom>
          <a:noFill/>
          <a:ln>
            <a:noFill/>
          </a:ln>
        </p:spPr>
      </p:pic>
      <p:sp>
        <p:nvSpPr>
          <p:cNvPr id="6840" name="Google Shape;6840;p149"/>
          <p:cNvSpPr txBox="1"/>
          <p:nvPr/>
        </p:nvSpPr>
        <p:spPr>
          <a:xfrm>
            <a:off x="6537325"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r>
              <a:rPr lang="fr" sz="2900">
                <a:solidFill>
                  <a:srgbClr val="93C47D"/>
                </a:solidFill>
              </a:rPr>
              <a:t>3</a:t>
            </a:r>
            <a:r>
              <a:rPr lang="fr" sz="2900">
                <a:solidFill>
                  <a:srgbClr val="FF0000"/>
                </a:solidFill>
              </a:rPr>
              <a:t>0</a:t>
            </a:r>
            <a:r>
              <a:rPr lang="fr" sz="2900">
                <a:solidFill>
                  <a:srgbClr val="0000FF"/>
                </a:solidFill>
              </a:rPr>
              <a:t>5</a:t>
            </a:r>
            <a:endParaRPr sz="2900">
              <a:solidFill>
                <a:srgbClr val="0000FF"/>
              </a:solidFill>
            </a:endParaRPr>
          </a:p>
        </p:txBody>
      </p:sp>
      <p:sp>
        <p:nvSpPr>
          <p:cNvPr id="6841" name="Google Shape;6841;p149"/>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49"/>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49"/>
          <p:cNvSpPr/>
          <p:nvPr/>
        </p:nvSpPr>
        <p:spPr>
          <a:xfrm>
            <a:off x="114375" y="45778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49"/>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45" name="Google Shape;6845;p149"/>
          <p:cNvPicPr preferRelativeResize="0"/>
          <p:nvPr/>
        </p:nvPicPr>
        <p:blipFill rotWithShape="1">
          <a:blip r:embed="rId8">
            <a:alphaModFix/>
          </a:blip>
          <a:srcRect t="24493" b="24103"/>
          <a:stretch/>
        </p:blipFill>
        <p:spPr>
          <a:xfrm>
            <a:off x="6091763" y="1704883"/>
            <a:ext cx="1023300" cy="526004"/>
          </a:xfrm>
          <a:prstGeom prst="rect">
            <a:avLst/>
          </a:prstGeom>
          <a:noFill/>
          <a:ln>
            <a:noFill/>
          </a:ln>
        </p:spPr>
      </p:pic>
      <p:sp>
        <p:nvSpPr>
          <p:cNvPr id="6846" name="Google Shape;6846;p149"/>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847" name="Google Shape;6847;p14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848" name="Google Shape;6848;p149"/>
          <p:cNvSpPr/>
          <p:nvPr/>
        </p:nvSpPr>
        <p:spPr>
          <a:xfrm>
            <a:off x="1538875" y="320900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49"/>
          <p:cNvSpPr/>
          <p:nvPr/>
        </p:nvSpPr>
        <p:spPr>
          <a:xfrm>
            <a:off x="995588" y="32157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49"/>
          <p:cNvSpPr/>
          <p:nvPr/>
        </p:nvSpPr>
        <p:spPr>
          <a:xfrm>
            <a:off x="114375"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49"/>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49"/>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49"/>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54" name="Google Shape;6854;p149"/>
          <p:cNvPicPr preferRelativeResize="0"/>
          <p:nvPr/>
        </p:nvPicPr>
        <p:blipFill>
          <a:blip r:embed="rId7">
            <a:alphaModFix/>
          </a:blip>
          <a:stretch>
            <a:fillRect/>
          </a:stretch>
        </p:blipFill>
        <p:spPr>
          <a:xfrm>
            <a:off x="7090542" y="653473"/>
            <a:ext cx="902933" cy="507900"/>
          </a:xfrm>
          <a:prstGeom prst="rect">
            <a:avLst/>
          </a:prstGeom>
          <a:noFill/>
          <a:ln>
            <a:noFill/>
          </a:ln>
        </p:spPr>
      </p:pic>
      <p:pic>
        <p:nvPicPr>
          <p:cNvPr id="6855" name="Google Shape;6855;p149"/>
          <p:cNvPicPr preferRelativeResize="0"/>
          <p:nvPr/>
        </p:nvPicPr>
        <p:blipFill>
          <a:blip r:embed="rId7">
            <a:alphaModFix/>
          </a:blip>
          <a:stretch>
            <a:fillRect/>
          </a:stretch>
        </p:blipFill>
        <p:spPr>
          <a:xfrm>
            <a:off x="7242942" y="805873"/>
            <a:ext cx="902933" cy="507900"/>
          </a:xfrm>
          <a:prstGeom prst="rect">
            <a:avLst/>
          </a:prstGeom>
          <a:noFill/>
          <a:ln>
            <a:noFill/>
          </a:ln>
        </p:spPr>
      </p:pic>
      <p:pic>
        <p:nvPicPr>
          <p:cNvPr id="6856" name="Google Shape;6856;p149"/>
          <p:cNvPicPr preferRelativeResize="0"/>
          <p:nvPr/>
        </p:nvPicPr>
        <p:blipFill>
          <a:blip r:embed="rId7">
            <a:alphaModFix/>
          </a:blip>
          <a:stretch>
            <a:fillRect/>
          </a:stretch>
        </p:blipFill>
        <p:spPr>
          <a:xfrm>
            <a:off x="7395342" y="958273"/>
            <a:ext cx="902933" cy="507900"/>
          </a:xfrm>
          <a:prstGeom prst="rect">
            <a:avLst/>
          </a:prstGeom>
          <a:noFill/>
          <a:ln>
            <a:noFill/>
          </a:ln>
        </p:spPr>
      </p:pic>
      <p:pic>
        <p:nvPicPr>
          <p:cNvPr id="6857" name="Google Shape;6857;p149"/>
          <p:cNvPicPr preferRelativeResize="0"/>
          <p:nvPr/>
        </p:nvPicPr>
        <p:blipFill>
          <a:blip r:embed="rId7">
            <a:alphaModFix/>
          </a:blip>
          <a:stretch>
            <a:fillRect/>
          </a:stretch>
        </p:blipFill>
        <p:spPr>
          <a:xfrm>
            <a:off x="7547742" y="1110673"/>
            <a:ext cx="902933" cy="507900"/>
          </a:xfrm>
          <a:prstGeom prst="rect">
            <a:avLst/>
          </a:prstGeom>
          <a:noFill/>
          <a:ln>
            <a:noFill/>
          </a:ln>
        </p:spPr>
      </p:pic>
      <p:pic>
        <p:nvPicPr>
          <p:cNvPr id="6858" name="Google Shape;6858;p149"/>
          <p:cNvPicPr preferRelativeResize="0"/>
          <p:nvPr/>
        </p:nvPicPr>
        <p:blipFill>
          <a:blip r:embed="rId7">
            <a:alphaModFix/>
          </a:blip>
          <a:stretch>
            <a:fillRect/>
          </a:stretch>
        </p:blipFill>
        <p:spPr>
          <a:xfrm>
            <a:off x="7700142" y="1263073"/>
            <a:ext cx="902933" cy="507900"/>
          </a:xfrm>
          <a:prstGeom prst="rect">
            <a:avLst/>
          </a:prstGeom>
          <a:noFill/>
          <a:ln>
            <a:noFill/>
          </a:ln>
        </p:spPr>
      </p:pic>
      <p:pic>
        <p:nvPicPr>
          <p:cNvPr id="6859" name="Google Shape;6859;p149"/>
          <p:cNvPicPr preferRelativeResize="0"/>
          <p:nvPr/>
        </p:nvPicPr>
        <p:blipFill>
          <a:blip r:embed="rId7">
            <a:alphaModFix/>
          </a:blip>
          <a:stretch>
            <a:fillRect/>
          </a:stretch>
        </p:blipFill>
        <p:spPr>
          <a:xfrm>
            <a:off x="7852542" y="1415473"/>
            <a:ext cx="902933" cy="507900"/>
          </a:xfrm>
          <a:prstGeom prst="rect">
            <a:avLst/>
          </a:prstGeom>
          <a:noFill/>
          <a:ln>
            <a:noFill/>
          </a:ln>
        </p:spPr>
      </p:pic>
      <p:pic>
        <p:nvPicPr>
          <p:cNvPr id="6860" name="Google Shape;6860;p149"/>
          <p:cNvPicPr preferRelativeResize="0"/>
          <p:nvPr/>
        </p:nvPicPr>
        <p:blipFill>
          <a:blip r:embed="rId7">
            <a:alphaModFix/>
          </a:blip>
          <a:stretch>
            <a:fillRect/>
          </a:stretch>
        </p:blipFill>
        <p:spPr>
          <a:xfrm>
            <a:off x="8004942" y="1567873"/>
            <a:ext cx="902933" cy="507900"/>
          </a:xfrm>
          <a:prstGeom prst="rect">
            <a:avLst/>
          </a:prstGeom>
          <a:noFill/>
          <a:ln>
            <a:noFill/>
          </a:ln>
        </p:spPr>
      </p:pic>
      <p:pic>
        <p:nvPicPr>
          <p:cNvPr id="6861" name="Google Shape;6861;p149"/>
          <p:cNvPicPr preferRelativeResize="0"/>
          <p:nvPr/>
        </p:nvPicPr>
        <p:blipFill>
          <a:blip r:embed="rId7">
            <a:alphaModFix/>
          </a:blip>
          <a:stretch>
            <a:fillRect/>
          </a:stretch>
        </p:blipFill>
        <p:spPr>
          <a:xfrm>
            <a:off x="8157342" y="1720273"/>
            <a:ext cx="902933" cy="507900"/>
          </a:xfrm>
          <a:prstGeom prst="rect">
            <a:avLst/>
          </a:prstGeom>
          <a:noFill/>
          <a:ln>
            <a:noFill/>
          </a:ln>
        </p:spPr>
      </p:pic>
      <p:pic>
        <p:nvPicPr>
          <p:cNvPr id="6862" name="Google Shape;6862;p149"/>
          <p:cNvPicPr preferRelativeResize="0"/>
          <p:nvPr/>
        </p:nvPicPr>
        <p:blipFill>
          <a:blip r:embed="rId7">
            <a:alphaModFix/>
          </a:blip>
          <a:stretch>
            <a:fillRect/>
          </a:stretch>
        </p:blipFill>
        <p:spPr>
          <a:xfrm>
            <a:off x="8309742" y="1872673"/>
            <a:ext cx="902933" cy="50790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866"/>
        <p:cNvGrpSpPr/>
        <p:nvPr/>
      </p:nvGrpSpPr>
      <p:grpSpPr>
        <a:xfrm>
          <a:off x="0" y="0"/>
          <a:ext cx="0" cy="0"/>
          <a:chOff x="0" y="0"/>
          <a:chExt cx="0" cy="0"/>
        </a:xfrm>
      </p:grpSpPr>
      <p:pic>
        <p:nvPicPr>
          <p:cNvPr id="6867" name="Google Shape;6867;p15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868" name="Google Shape;6868;p15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869" name="Google Shape;6869;p150"/>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870" name="Google Shape;6870;p150"/>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1" name="Google Shape;6871;p150"/>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872" name="Google Shape;6872;p150"/>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873" name="Google Shape;6873;p15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50"/>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875" name="Google Shape;6875;p15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76" name="Google Shape;6876;p15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877" name="Google Shape;6877;p15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878" name="Google Shape;6878;p15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9" name="Google Shape;6879;p15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880" name="Google Shape;6880;p15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3040</a:t>
            </a:r>
            <a:endParaRPr/>
          </a:p>
        </p:txBody>
      </p:sp>
      <p:sp>
        <p:nvSpPr>
          <p:cNvPr id="6881" name="Google Shape;6881;p150"/>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3050</a:t>
            </a:r>
            <a:endParaRPr/>
          </a:p>
        </p:txBody>
      </p:sp>
      <p:sp>
        <p:nvSpPr>
          <p:cNvPr id="6882" name="Google Shape;6882;p150"/>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883" name="Google Shape;6883;p150"/>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6884" name="Google Shape;6884;p15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885" name="Google Shape;6885;p15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5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887" name="Google Shape;6887;p15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8" name="Google Shape;6888;p15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889" name="Google Shape;6889;p15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890" name="Google Shape;6890;p15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5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892" name="Google Shape;6892;p15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6893" name="Google Shape;6893;p150"/>
          <p:cNvSpPr txBox="1"/>
          <p:nvPr/>
        </p:nvSpPr>
        <p:spPr>
          <a:xfrm rot="-5400000">
            <a:off x="-589050" y="418600"/>
            <a:ext cx="1678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19</a:t>
            </a:r>
            <a:endParaRPr/>
          </a:p>
        </p:txBody>
      </p:sp>
      <p:sp>
        <p:nvSpPr>
          <p:cNvPr id="6894" name="Google Shape;6894;p150"/>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3044</a:t>
            </a:r>
            <a:endParaRPr sz="2400" b="1"/>
          </a:p>
        </p:txBody>
      </p:sp>
      <p:sp>
        <p:nvSpPr>
          <p:cNvPr id="6895" name="Google Shape;6895;p150"/>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896" name="Google Shape;6896;p150"/>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50"/>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98" name="Google Shape;6898;p150"/>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899" name="Google Shape;6899;p150"/>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900" name="Google Shape;6900;p150"/>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901" name="Google Shape;6901;p150"/>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6902" name="Google Shape;6902;p150"/>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03" name="Google Shape;6903;p150"/>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904" name="Google Shape;6904;p150"/>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908"/>
        <p:cNvGrpSpPr/>
        <p:nvPr/>
      </p:nvGrpSpPr>
      <p:grpSpPr>
        <a:xfrm>
          <a:off x="0" y="0"/>
          <a:ext cx="0" cy="0"/>
          <a:chOff x="0" y="0"/>
          <a:chExt cx="0" cy="0"/>
        </a:xfrm>
      </p:grpSpPr>
      <p:pic>
        <p:nvPicPr>
          <p:cNvPr id="6909" name="Google Shape;6909;p15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910" name="Google Shape;6910;p15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911" name="Google Shape;6911;p151"/>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912" name="Google Shape;6912;p151"/>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13" name="Google Shape;6913;p151"/>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914" name="Google Shape;6914;p151"/>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4</a:t>
            </a:r>
            <a:endParaRPr sz="2100">
              <a:solidFill>
                <a:srgbClr val="0000FF"/>
              </a:solidFill>
            </a:endParaRPr>
          </a:p>
        </p:txBody>
      </p:sp>
      <p:sp>
        <p:nvSpPr>
          <p:cNvPr id="6915" name="Google Shape;6915;p15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51"/>
          <p:cNvSpPr txBox="1"/>
          <p:nvPr/>
        </p:nvSpPr>
        <p:spPr>
          <a:xfrm>
            <a:off x="124150" y="1801263"/>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trois-mille-quarante-quatre.  </a:t>
            </a:r>
            <a:endParaRPr sz="2100">
              <a:solidFill>
                <a:srgbClr val="FF0000"/>
              </a:solidFill>
              <a:latin typeface="Grand Hotel"/>
              <a:ea typeface="Grand Hotel"/>
              <a:cs typeface="Grand Hotel"/>
              <a:sym typeface="Grand Hotel"/>
            </a:endParaRPr>
          </a:p>
        </p:txBody>
      </p:sp>
      <p:sp>
        <p:nvSpPr>
          <p:cNvPr id="6917" name="Google Shape;6917;p15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918" name="Google Shape;6918;p15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919" name="Google Shape;6919;p15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920" name="Google Shape;6920;p15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21" name="Google Shape;6921;p15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922" name="Google Shape;6922;p151"/>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3040</a:t>
            </a:r>
            <a:endParaRPr/>
          </a:p>
        </p:txBody>
      </p:sp>
      <p:sp>
        <p:nvSpPr>
          <p:cNvPr id="6923" name="Google Shape;6923;p15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3050</a:t>
            </a:r>
            <a:endParaRPr/>
          </a:p>
        </p:txBody>
      </p:sp>
      <p:sp>
        <p:nvSpPr>
          <p:cNvPr id="6924" name="Google Shape;6924;p151"/>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r>
              <a:rPr lang="fr" sz="2100">
                <a:solidFill>
                  <a:srgbClr val="6AA84F"/>
                </a:solidFill>
              </a:rPr>
              <a:t>1</a:t>
            </a:r>
            <a:r>
              <a:rPr lang="fr" sz="2100">
                <a:solidFill>
                  <a:srgbClr val="FF0000"/>
                </a:solidFill>
              </a:rPr>
              <a:t>4</a:t>
            </a:r>
            <a:r>
              <a:rPr lang="fr" sz="2100">
                <a:solidFill>
                  <a:srgbClr val="0000FF"/>
                </a:solidFill>
              </a:rPr>
              <a:t>4</a:t>
            </a:r>
            <a:endParaRPr sz="2100">
              <a:solidFill>
                <a:srgbClr val="0000FF"/>
              </a:solidFill>
            </a:endParaRPr>
          </a:p>
        </p:txBody>
      </p:sp>
      <p:sp>
        <p:nvSpPr>
          <p:cNvPr id="6925" name="Google Shape;6925;p151"/>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2</a:t>
            </a:r>
            <a:r>
              <a:rPr lang="fr" sz="2100">
                <a:solidFill>
                  <a:srgbClr val="93C47D"/>
                </a:solidFill>
              </a:rPr>
              <a:t>9</a:t>
            </a:r>
            <a:r>
              <a:rPr lang="fr" sz="2100">
                <a:solidFill>
                  <a:srgbClr val="FF0000"/>
                </a:solidFill>
              </a:rPr>
              <a:t>4</a:t>
            </a:r>
            <a:r>
              <a:rPr lang="fr" sz="2100">
                <a:solidFill>
                  <a:srgbClr val="0000FF"/>
                </a:solidFill>
              </a:rPr>
              <a:t>4</a:t>
            </a:r>
            <a:endParaRPr sz="2100">
              <a:solidFill>
                <a:srgbClr val="0000FF"/>
              </a:solidFill>
            </a:endParaRPr>
          </a:p>
        </p:txBody>
      </p:sp>
      <p:sp>
        <p:nvSpPr>
          <p:cNvPr id="6926" name="Google Shape;6926;p15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927" name="Google Shape;6927;p15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5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929" name="Google Shape;6929;p15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30" name="Google Shape;6930;p15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931" name="Google Shape;6931;p15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932" name="Google Shape;6932;p15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5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6934" name="Google Shape;6934;p151"/>
          <p:cNvSpPr txBox="1"/>
          <p:nvPr/>
        </p:nvSpPr>
        <p:spPr>
          <a:xfrm>
            <a:off x="583867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3000</a:t>
            </a:r>
            <a:r>
              <a:rPr lang="fr" sz="2900"/>
              <a:t>+</a:t>
            </a:r>
            <a:r>
              <a:rPr lang="fr" sz="2900">
                <a:solidFill>
                  <a:srgbClr val="6AA84F"/>
                </a:solidFill>
              </a:rPr>
              <a:t>0</a:t>
            </a:r>
            <a:r>
              <a:rPr lang="fr" sz="2900"/>
              <a:t>+</a:t>
            </a:r>
            <a:r>
              <a:rPr lang="fr" sz="2900">
                <a:solidFill>
                  <a:srgbClr val="FF0000"/>
                </a:solidFill>
              </a:rPr>
              <a:t>40</a:t>
            </a:r>
            <a:r>
              <a:rPr lang="fr" sz="2900"/>
              <a:t>+</a:t>
            </a:r>
            <a:r>
              <a:rPr lang="fr" sz="2900">
                <a:solidFill>
                  <a:srgbClr val="0000FF"/>
                </a:solidFill>
              </a:rPr>
              <a:t>4</a:t>
            </a:r>
            <a:endParaRPr sz="2900">
              <a:solidFill>
                <a:srgbClr val="0000FF"/>
              </a:solidFill>
            </a:endParaRPr>
          </a:p>
        </p:txBody>
      </p:sp>
      <p:sp>
        <p:nvSpPr>
          <p:cNvPr id="6935" name="Google Shape;6935;p151"/>
          <p:cNvSpPr txBox="1"/>
          <p:nvPr/>
        </p:nvSpPr>
        <p:spPr>
          <a:xfrm rot="-5400000">
            <a:off x="-594600" y="413050"/>
            <a:ext cx="168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19</a:t>
            </a:r>
            <a:endParaRPr/>
          </a:p>
        </p:txBody>
      </p:sp>
      <p:sp>
        <p:nvSpPr>
          <p:cNvPr id="6936" name="Google Shape;6936;p151"/>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3044</a:t>
            </a:r>
            <a:endParaRPr sz="2400" b="1"/>
          </a:p>
        </p:txBody>
      </p:sp>
      <p:sp>
        <p:nvSpPr>
          <p:cNvPr id="6937" name="Google Shape;6937;p151"/>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938" name="Google Shape;6938;p151"/>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51"/>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0" name="Google Shape;6940;p151"/>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6941" name="Google Shape;6941;p151"/>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6942" name="Google Shape;6942;p151"/>
          <p:cNvSpPr txBox="1"/>
          <p:nvPr/>
        </p:nvSpPr>
        <p:spPr>
          <a:xfrm>
            <a:off x="22236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4</a:t>
            </a:r>
            <a:endParaRPr sz="2100">
              <a:solidFill>
                <a:srgbClr val="FF0000"/>
              </a:solidFill>
            </a:endParaRPr>
          </a:p>
        </p:txBody>
      </p:sp>
      <p:sp>
        <p:nvSpPr>
          <p:cNvPr id="6943" name="Google Shape;6943;p151"/>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0</a:t>
            </a:r>
            <a:endParaRPr sz="2100">
              <a:solidFill>
                <a:srgbClr val="6AA84F"/>
              </a:solidFill>
            </a:endParaRPr>
          </a:p>
        </p:txBody>
      </p:sp>
      <p:sp>
        <p:nvSpPr>
          <p:cNvPr id="6944" name="Google Shape;6944;p151"/>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5" name="Google Shape;6945;p151"/>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6946" name="Google Shape;6946;p151"/>
          <p:cNvSpPr txBox="1"/>
          <p:nvPr/>
        </p:nvSpPr>
        <p:spPr>
          <a:xfrm>
            <a:off x="835088" y="155788"/>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3</a:t>
            </a:r>
            <a:endParaRPr sz="2100">
              <a:solidFill>
                <a:srgbClr val="0000FF"/>
              </a:solidFill>
            </a:endParaRPr>
          </a:p>
        </p:txBody>
      </p:sp>
      <p:sp>
        <p:nvSpPr>
          <p:cNvPr id="6947" name="Google Shape;6947;p151"/>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6948" name="Google Shape;6948;p151"/>
          <p:cNvPicPr preferRelativeResize="0"/>
          <p:nvPr/>
        </p:nvPicPr>
        <p:blipFill>
          <a:blip r:embed="rId7">
            <a:alphaModFix/>
          </a:blip>
          <a:stretch>
            <a:fillRect/>
          </a:stretch>
        </p:blipFill>
        <p:spPr>
          <a:xfrm>
            <a:off x="6232062" y="1501304"/>
            <a:ext cx="377088" cy="212113"/>
          </a:xfrm>
          <a:prstGeom prst="rect">
            <a:avLst/>
          </a:prstGeom>
          <a:noFill/>
          <a:ln>
            <a:noFill/>
          </a:ln>
        </p:spPr>
      </p:pic>
      <p:pic>
        <p:nvPicPr>
          <p:cNvPr id="6949" name="Google Shape;6949;p151"/>
          <p:cNvPicPr preferRelativeResize="0"/>
          <p:nvPr/>
        </p:nvPicPr>
        <p:blipFill>
          <a:blip r:embed="rId8">
            <a:alphaModFix/>
          </a:blip>
          <a:stretch>
            <a:fillRect/>
          </a:stretch>
        </p:blipFill>
        <p:spPr>
          <a:xfrm>
            <a:off x="7526337" y="844918"/>
            <a:ext cx="404228" cy="212125"/>
          </a:xfrm>
          <a:prstGeom prst="rect">
            <a:avLst/>
          </a:prstGeom>
          <a:noFill/>
          <a:ln>
            <a:noFill/>
          </a:ln>
        </p:spPr>
      </p:pic>
      <p:pic>
        <p:nvPicPr>
          <p:cNvPr id="6950" name="Google Shape;6950;p151"/>
          <p:cNvPicPr preferRelativeResize="0"/>
          <p:nvPr/>
        </p:nvPicPr>
        <p:blipFill>
          <a:blip r:embed="rId9">
            <a:alphaModFix/>
          </a:blip>
          <a:stretch>
            <a:fillRect/>
          </a:stretch>
        </p:blipFill>
        <p:spPr>
          <a:xfrm>
            <a:off x="10138850" y="1248863"/>
            <a:ext cx="510600" cy="510600"/>
          </a:xfrm>
          <a:prstGeom prst="rect">
            <a:avLst/>
          </a:prstGeom>
          <a:noFill/>
          <a:ln>
            <a:noFill/>
          </a:ln>
        </p:spPr>
      </p:pic>
      <p:pic>
        <p:nvPicPr>
          <p:cNvPr id="6951" name="Google Shape;6951;p151"/>
          <p:cNvPicPr preferRelativeResize="0"/>
          <p:nvPr/>
        </p:nvPicPr>
        <p:blipFill>
          <a:blip r:embed="rId10">
            <a:alphaModFix/>
          </a:blip>
          <a:stretch>
            <a:fillRect/>
          </a:stretch>
        </p:blipFill>
        <p:spPr>
          <a:xfrm>
            <a:off x="8333771" y="1279283"/>
            <a:ext cx="187254" cy="212100"/>
          </a:xfrm>
          <a:prstGeom prst="rect">
            <a:avLst/>
          </a:prstGeom>
          <a:noFill/>
          <a:ln>
            <a:noFill/>
          </a:ln>
        </p:spPr>
      </p:pic>
      <p:sp>
        <p:nvSpPr>
          <p:cNvPr id="6952" name="Google Shape;6952;p151"/>
          <p:cNvSpPr txBox="1"/>
          <p:nvPr/>
        </p:nvSpPr>
        <p:spPr>
          <a:xfrm>
            <a:off x="5094250"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3</a:t>
            </a:r>
            <a:r>
              <a:rPr lang="fr" sz="2900">
                <a:solidFill>
                  <a:srgbClr val="93C47D"/>
                </a:solidFill>
              </a:rPr>
              <a:t>0</a:t>
            </a:r>
            <a:r>
              <a:rPr lang="fr" sz="2900">
                <a:solidFill>
                  <a:srgbClr val="FF0000"/>
                </a:solidFill>
              </a:rPr>
              <a:t>4</a:t>
            </a:r>
            <a:r>
              <a:rPr lang="fr" sz="2900">
                <a:solidFill>
                  <a:srgbClr val="0000FF"/>
                </a:solidFill>
              </a:rPr>
              <a:t>4</a:t>
            </a:r>
            <a:endParaRPr sz="2900">
              <a:solidFill>
                <a:srgbClr val="0000FF"/>
              </a:solidFill>
            </a:endParaRPr>
          </a:p>
        </p:txBody>
      </p:sp>
      <p:sp>
        <p:nvSpPr>
          <p:cNvPr id="6953" name="Google Shape;6953;p151"/>
          <p:cNvSpPr/>
          <p:nvPr/>
        </p:nvSpPr>
        <p:spPr>
          <a:xfrm>
            <a:off x="1795775"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54" name="Google Shape;6954;p151"/>
          <p:cNvPicPr preferRelativeResize="0"/>
          <p:nvPr/>
        </p:nvPicPr>
        <p:blipFill>
          <a:blip r:embed="rId11">
            <a:alphaModFix/>
          </a:blip>
          <a:stretch>
            <a:fillRect/>
          </a:stretch>
        </p:blipFill>
        <p:spPr>
          <a:xfrm>
            <a:off x="9336398" y="172474"/>
            <a:ext cx="842399" cy="450289"/>
          </a:xfrm>
          <a:prstGeom prst="rect">
            <a:avLst/>
          </a:prstGeom>
          <a:noFill/>
          <a:ln>
            <a:noFill/>
          </a:ln>
        </p:spPr>
      </p:pic>
      <p:pic>
        <p:nvPicPr>
          <p:cNvPr id="6955" name="Google Shape;6955;p151"/>
          <p:cNvPicPr preferRelativeResize="0"/>
          <p:nvPr/>
        </p:nvPicPr>
        <p:blipFill>
          <a:blip r:embed="rId12">
            <a:alphaModFix/>
          </a:blip>
          <a:stretch>
            <a:fillRect/>
          </a:stretch>
        </p:blipFill>
        <p:spPr>
          <a:xfrm>
            <a:off x="9592550" y="3641374"/>
            <a:ext cx="951368" cy="594600"/>
          </a:xfrm>
          <a:prstGeom prst="rect">
            <a:avLst/>
          </a:prstGeom>
          <a:noFill/>
          <a:ln>
            <a:noFill/>
          </a:ln>
        </p:spPr>
      </p:pic>
      <p:pic>
        <p:nvPicPr>
          <p:cNvPr id="6956" name="Google Shape;6956;p151"/>
          <p:cNvPicPr preferRelativeResize="0"/>
          <p:nvPr/>
        </p:nvPicPr>
        <p:blipFill rotWithShape="1">
          <a:blip r:embed="rId13">
            <a:alphaModFix/>
          </a:blip>
          <a:srcRect t="24493" b="24103"/>
          <a:stretch/>
        </p:blipFill>
        <p:spPr>
          <a:xfrm>
            <a:off x="9624388" y="3014833"/>
            <a:ext cx="1023300" cy="526004"/>
          </a:xfrm>
          <a:prstGeom prst="rect">
            <a:avLst/>
          </a:prstGeom>
          <a:noFill/>
          <a:ln>
            <a:noFill/>
          </a:ln>
        </p:spPr>
      </p:pic>
      <p:pic>
        <p:nvPicPr>
          <p:cNvPr id="6957" name="Google Shape;6957;p151"/>
          <p:cNvPicPr preferRelativeResize="0"/>
          <p:nvPr/>
        </p:nvPicPr>
        <p:blipFill rotWithShape="1">
          <a:blip r:embed="rId14">
            <a:alphaModFix/>
          </a:blip>
          <a:srcRect l="9709" t="7097" r="7584" b="5283"/>
          <a:stretch/>
        </p:blipFill>
        <p:spPr>
          <a:xfrm>
            <a:off x="9448900" y="820717"/>
            <a:ext cx="809101" cy="428596"/>
          </a:xfrm>
          <a:prstGeom prst="rect">
            <a:avLst/>
          </a:prstGeom>
          <a:noFill/>
          <a:ln>
            <a:noFill/>
          </a:ln>
        </p:spPr>
      </p:pic>
      <p:sp>
        <p:nvSpPr>
          <p:cNvPr id="6958" name="Google Shape;6958;p151"/>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6959" name="Google Shape;6959;p151"/>
          <p:cNvSpPr txBox="1"/>
          <p:nvPr/>
        </p:nvSpPr>
        <p:spPr>
          <a:xfrm rot="-1053750">
            <a:off x="9907833" y="296156"/>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960" name="Google Shape;6960;p151"/>
          <p:cNvSpPr/>
          <p:nvPr/>
        </p:nvSpPr>
        <p:spPr>
          <a:xfrm>
            <a:off x="814125" y="439550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51"/>
          <p:cNvSpPr/>
          <p:nvPr/>
        </p:nvSpPr>
        <p:spPr>
          <a:xfrm>
            <a:off x="807675" y="39673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51"/>
          <p:cNvSpPr/>
          <p:nvPr/>
        </p:nvSpPr>
        <p:spPr>
          <a:xfrm>
            <a:off x="873938" y="35391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51"/>
          <p:cNvSpPr/>
          <p:nvPr/>
        </p:nvSpPr>
        <p:spPr>
          <a:xfrm>
            <a:off x="1604325"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51"/>
          <p:cNvSpPr/>
          <p:nvPr/>
        </p:nvSpPr>
        <p:spPr>
          <a:xfrm>
            <a:off x="1958113"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51"/>
          <p:cNvSpPr/>
          <p:nvPr/>
        </p:nvSpPr>
        <p:spPr>
          <a:xfrm>
            <a:off x="1438000" y="35391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51"/>
          <p:cNvSpPr/>
          <p:nvPr/>
        </p:nvSpPr>
        <p:spPr>
          <a:xfrm>
            <a:off x="22907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51"/>
          <p:cNvSpPr/>
          <p:nvPr/>
        </p:nvSpPr>
        <p:spPr>
          <a:xfrm>
            <a:off x="2478238"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51"/>
          <p:cNvSpPr/>
          <p:nvPr/>
        </p:nvSpPr>
        <p:spPr>
          <a:xfrm>
            <a:off x="22145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51"/>
          <p:cNvSpPr/>
          <p:nvPr/>
        </p:nvSpPr>
        <p:spPr>
          <a:xfrm>
            <a:off x="2468575" y="3858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70" name="Google Shape;6970;p151"/>
          <p:cNvPicPr preferRelativeResize="0"/>
          <p:nvPr/>
        </p:nvPicPr>
        <p:blipFill>
          <a:blip r:embed="rId7">
            <a:alphaModFix/>
          </a:blip>
          <a:stretch>
            <a:fillRect/>
          </a:stretch>
        </p:blipFill>
        <p:spPr>
          <a:xfrm>
            <a:off x="6202837" y="1238267"/>
            <a:ext cx="377088" cy="212113"/>
          </a:xfrm>
          <a:prstGeom prst="rect">
            <a:avLst/>
          </a:prstGeom>
          <a:noFill/>
          <a:ln>
            <a:noFill/>
          </a:ln>
        </p:spPr>
      </p:pic>
      <p:pic>
        <p:nvPicPr>
          <p:cNvPr id="6971" name="Google Shape;6971;p151"/>
          <p:cNvPicPr preferRelativeResize="0"/>
          <p:nvPr/>
        </p:nvPicPr>
        <p:blipFill>
          <a:blip r:embed="rId7">
            <a:alphaModFix/>
          </a:blip>
          <a:stretch>
            <a:fillRect/>
          </a:stretch>
        </p:blipFill>
        <p:spPr>
          <a:xfrm>
            <a:off x="6471075" y="976442"/>
            <a:ext cx="377088" cy="212113"/>
          </a:xfrm>
          <a:prstGeom prst="rect">
            <a:avLst/>
          </a:prstGeom>
          <a:noFill/>
          <a:ln>
            <a:noFill/>
          </a:ln>
        </p:spPr>
      </p:pic>
      <p:pic>
        <p:nvPicPr>
          <p:cNvPr id="6972" name="Google Shape;6972;p151"/>
          <p:cNvPicPr preferRelativeResize="0"/>
          <p:nvPr/>
        </p:nvPicPr>
        <p:blipFill>
          <a:blip r:embed="rId7">
            <a:alphaModFix/>
          </a:blip>
          <a:stretch>
            <a:fillRect/>
          </a:stretch>
        </p:blipFill>
        <p:spPr>
          <a:xfrm>
            <a:off x="6679600" y="1238267"/>
            <a:ext cx="377088" cy="212113"/>
          </a:xfrm>
          <a:prstGeom prst="rect">
            <a:avLst/>
          </a:prstGeom>
          <a:noFill/>
          <a:ln>
            <a:noFill/>
          </a:ln>
        </p:spPr>
      </p:pic>
      <p:pic>
        <p:nvPicPr>
          <p:cNvPr id="6973" name="Google Shape;6973;p151"/>
          <p:cNvPicPr preferRelativeResize="0"/>
          <p:nvPr/>
        </p:nvPicPr>
        <p:blipFill>
          <a:blip r:embed="rId7">
            <a:alphaModFix/>
          </a:blip>
          <a:stretch>
            <a:fillRect/>
          </a:stretch>
        </p:blipFill>
        <p:spPr>
          <a:xfrm>
            <a:off x="6755912" y="1501304"/>
            <a:ext cx="377088" cy="212113"/>
          </a:xfrm>
          <a:prstGeom prst="rect">
            <a:avLst/>
          </a:prstGeom>
          <a:noFill/>
          <a:ln>
            <a:noFill/>
          </a:ln>
        </p:spPr>
      </p:pic>
      <p:pic>
        <p:nvPicPr>
          <p:cNvPr id="6974" name="Google Shape;6974;p151"/>
          <p:cNvPicPr preferRelativeResize="0"/>
          <p:nvPr/>
        </p:nvPicPr>
        <p:blipFill>
          <a:blip r:embed="rId7">
            <a:alphaModFix/>
          </a:blip>
          <a:stretch>
            <a:fillRect/>
          </a:stretch>
        </p:blipFill>
        <p:spPr>
          <a:xfrm>
            <a:off x="7323062" y="1842367"/>
            <a:ext cx="377088" cy="212113"/>
          </a:xfrm>
          <a:prstGeom prst="rect">
            <a:avLst/>
          </a:prstGeom>
          <a:noFill/>
          <a:ln>
            <a:noFill/>
          </a:ln>
        </p:spPr>
      </p:pic>
      <p:pic>
        <p:nvPicPr>
          <p:cNvPr id="6975" name="Google Shape;6975;p151"/>
          <p:cNvPicPr preferRelativeResize="0"/>
          <p:nvPr/>
        </p:nvPicPr>
        <p:blipFill>
          <a:blip r:embed="rId7">
            <a:alphaModFix/>
          </a:blip>
          <a:stretch>
            <a:fillRect/>
          </a:stretch>
        </p:blipFill>
        <p:spPr>
          <a:xfrm>
            <a:off x="6856612" y="1842367"/>
            <a:ext cx="377088" cy="212113"/>
          </a:xfrm>
          <a:prstGeom prst="rect">
            <a:avLst/>
          </a:prstGeom>
          <a:noFill/>
          <a:ln>
            <a:noFill/>
          </a:ln>
        </p:spPr>
      </p:pic>
      <p:pic>
        <p:nvPicPr>
          <p:cNvPr id="6976" name="Google Shape;6976;p151"/>
          <p:cNvPicPr preferRelativeResize="0"/>
          <p:nvPr/>
        </p:nvPicPr>
        <p:blipFill>
          <a:blip r:embed="rId7">
            <a:alphaModFix/>
          </a:blip>
          <a:stretch>
            <a:fillRect/>
          </a:stretch>
        </p:blipFill>
        <p:spPr>
          <a:xfrm>
            <a:off x="7132275" y="1449029"/>
            <a:ext cx="377088" cy="212113"/>
          </a:xfrm>
          <a:prstGeom prst="rect">
            <a:avLst/>
          </a:prstGeom>
          <a:noFill/>
          <a:ln>
            <a:noFill/>
          </a:ln>
        </p:spPr>
      </p:pic>
      <p:pic>
        <p:nvPicPr>
          <p:cNvPr id="6977" name="Google Shape;6977;p151"/>
          <p:cNvPicPr preferRelativeResize="0"/>
          <p:nvPr/>
        </p:nvPicPr>
        <p:blipFill>
          <a:blip r:embed="rId7">
            <a:alphaModFix/>
          </a:blip>
          <a:stretch>
            <a:fillRect/>
          </a:stretch>
        </p:blipFill>
        <p:spPr>
          <a:xfrm>
            <a:off x="7055687" y="1146979"/>
            <a:ext cx="377088" cy="212113"/>
          </a:xfrm>
          <a:prstGeom prst="rect">
            <a:avLst/>
          </a:prstGeom>
          <a:noFill/>
          <a:ln>
            <a:noFill/>
          </a:ln>
        </p:spPr>
      </p:pic>
      <p:pic>
        <p:nvPicPr>
          <p:cNvPr id="6978" name="Google Shape;6978;p151"/>
          <p:cNvPicPr preferRelativeResize="0"/>
          <p:nvPr/>
        </p:nvPicPr>
        <p:blipFill>
          <a:blip r:embed="rId7">
            <a:alphaModFix/>
          </a:blip>
          <a:stretch>
            <a:fillRect/>
          </a:stretch>
        </p:blipFill>
        <p:spPr>
          <a:xfrm>
            <a:off x="7030387" y="844929"/>
            <a:ext cx="377088" cy="212113"/>
          </a:xfrm>
          <a:prstGeom prst="rect">
            <a:avLst/>
          </a:prstGeom>
          <a:noFill/>
          <a:ln>
            <a:noFill/>
          </a:ln>
        </p:spPr>
      </p:pic>
      <p:pic>
        <p:nvPicPr>
          <p:cNvPr id="6979" name="Google Shape;6979;p151"/>
          <p:cNvPicPr preferRelativeResize="0"/>
          <p:nvPr/>
        </p:nvPicPr>
        <p:blipFill>
          <a:blip r:embed="rId7">
            <a:alphaModFix/>
          </a:blip>
          <a:stretch>
            <a:fillRect/>
          </a:stretch>
        </p:blipFill>
        <p:spPr>
          <a:xfrm>
            <a:off x="6390150" y="1764342"/>
            <a:ext cx="377088" cy="212113"/>
          </a:xfrm>
          <a:prstGeom prst="rect">
            <a:avLst/>
          </a:prstGeom>
          <a:noFill/>
          <a:ln>
            <a:noFill/>
          </a:ln>
        </p:spPr>
      </p:pic>
      <p:pic>
        <p:nvPicPr>
          <p:cNvPr id="6980" name="Google Shape;6980;p151"/>
          <p:cNvPicPr preferRelativeResize="0"/>
          <p:nvPr/>
        </p:nvPicPr>
        <p:blipFill>
          <a:blip r:embed="rId7">
            <a:alphaModFix/>
          </a:blip>
          <a:stretch>
            <a:fillRect/>
          </a:stretch>
        </p:blipFill>
        <p:spPr>
          <a:xfrm>
            <a:off x="7976937" y="1449029"/>
            <a:ext cx="377088" cy="212113"/>
          </a:xfrm>
          <a:prstGeom prst="rect">
            <a:avLst/>
          </a:prstGeom>
          <a:noFill/>
          <a:ln>
            <a:noFill/>
          </a:ln>
        </p:spPr>
      </p:pic>
      <p:pic>
        <p:nvPicPr>
          <p:cNvPr id="6981" name="Google Shape;6981;p151"/>
          <p:cNvPicPr preferRelativeResize="0"/>
          <p:nvPr/>
        </p:nvPicPr>
        <p:blipFill>
          <a:blip r:embed="rId7">
            <a:alphaModFix/>
          </a:blip>
          <a:stretch>
            <a:fillRect/>
          </a:stretch>
        </p:blipFill>
        <p:spPr>
          <a:xfrm>
            <a:off x="8227187" y="1862042"/>
            <a:ext cx="377088" cy="212113"/>
          </a:xfrm>
          <a:prstGeom prst="rect">
            <a:avLst/>
          </a:prstGeom>
          <a:noFill/>
          <a:ln>
            <a:noFill/>
          </a:ln>
        </p:spPr>
      </p:pic>
      <p:pic>
        <p:nvPicPr>
          <p:cNvPr id="6982" name="Google Shape;6982;p151"/>
          <p:cNvPicPr preferRelativeResize="0"/>
          <p:nvPr/>
        </p:nvPicPr>
        <p:blipFill>
          <a:blip r:embed="rId7">
            <a:alphaModFix/>
          </a:blip>
          <a:stretch>
            <a:fillRect/>
          </a:stretch>
        </p:blipFill>
        <p:spPr>
          <a:xfrm>
            <a:off x="7539925" y="1449029"/>
            <a:ext cx="377088" cy="212113"/>
          </a:xfrm>
          <a:prstGeom prst="rect">
            <a:avLst/>
          </a:prstGeom>
          <a:noFill/>
          <a:ln>
            <a:noFill/>
          </a:ln>
        </p:spPr>
      </p:pic>
      <p:pic>
        <p:nvPicPr>
          <p:cNvPr id="6983" name="Google Shape;6983;p151"/>
          <p:cNvPicPr preferRelativeResize="0"/>
          <p:nvPr/>
        </p:nvPicPr>
        <p:blipFill>
          <a:blip r:embed="rId7">
            <a:alphaModFix/>
          </a:blip>
          <a:stretch>
            <a:fillRect/>
          </a:stretch>
        </p:blipFill>
        <p:spPr>
          <a:xfrm>
            <a:off x="7789512" y="1764342"/>
            <a:ext cx="377088" cy="212113"/>
          </a:xfrm>
          <a:prstGeom prst="rect">
            <a:avLst/>
          </a:prstGeom>
          <a:noFill/>
          <a:ln>
            <a:noFill/>
          </a:ln>
        </p:spPr>
      </p:pic>
      <p:pic>
        <p:nvPicPr>
          <p:cNvPr id="6984" name="Google Shape;6984;p151"/>
          <p:cNvPicPr preferRelativeResize="0"/>
          <p:nvPr/>
        </p:nvPicPr>
        <p:blipFill>
          <a:blip r:embed="rId8">
            <a:alphaModFix/>
          </a:blip>
          <a:stretch>
            <a:fillRect/>
          </a:stretch>
        </p:blipFill>
        <p:spPr>
          <a:xfrm>
            <a:off x="7640275" y="1107956"/>
            <a:ext cx="404228" cy="212125"/>
          </a:xfrm>
          <a:prstGeom prst="rect">
            <a:avLst/>
          </a:prstGeom>
          <a:noFill/>
          <a:ln>
            <a:noFill/>
          </a:ln>
        </p:spPr>
      </p:pic>
      <p:pic>
        <p:nvPicPr>
          <p:cNvPr id="6985" name="Google Shape;6985;p151"/>
          <p:cNvPicPr preferRelativeResize="0"/>
          <p:nvPr/>
        </p:nvPicPr>
        <p:blipFill>
          <a:blip r:embed="rId10">
            <a:alphaModFix/>
          </a:blip>
          <a:stretch>
            <a:fillRect/>
          </a:stretch>
        </p:blipFill>
        <p:spPr>
          <a:xfrm>
            <a:off x="8159171" y="1107983"/>
            <a:ext cx="187254" cy="21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2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44" name="Google Shape;544;p26"/>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545" name="Google Shape;545;p2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46" name="Google Shape;546;p26"/>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 name="Google Shape;548;p26"/>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549" name="Google Shape;549;p26"/>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550" name="Google Shape;550;p26"/>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51" name="Google Shape;551;p26"/>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52" name="Google Shape;552;p2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554" name="Google Shape;554;p2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5" name="Google Shape;555;p2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56" name="Google Shape;556;p2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57" name="Google Shape;557;p2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8" name="Google Shape;558;p2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59" name="Google Shape;559;p26"/>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560" name="Google Shape;560;p26"/>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561" name="Google Shape;561;p26"/>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562" name="Google Shape;562;p26"/>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563" name="Google Shape;563;p2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564" name="Google Shape;564;p2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566" name="Google Shape;566;p2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7" name="Google Shape;567;p2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568" name="Google Shape;568;p2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569" name="Google Shape;569;p2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571" name="Google Shape;571;p26"/>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100</a:t>
            </a:r>
            <a:endParaRPr sz="2900">
              <a:solidFill>
                <a:srgbClr val="0000FF"/>
              </a:solidFill>
            </a:endParaRPr>
          </a:p>
        </p:txBody>
      </p:sp>
      <p:sp>
        <p:nvSpPr>
          <p:cNvPr id="572" name="Google Shape;572;p26"/>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50</a:t>
            </a:r>
            <a:endParaRPr sz="2900">
              <a:solidFill>
                <a:srgbClr val="0000FF"/>
              </a:solidFill>
            </a:endParaRPr>
          </a:p>
        </p:txBody>
      </p:sp>
      <p:sp>
        <p:nvSpPr>
          <p:cNvPr id="573" name="Google Shape;573;p26"/>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5</a:t>
            </a:r>
            <a:endParaRPr/>
          </a:p>
        </p:txBody>
      </p:sp>
      <p:sp>
        <p:nvSpPr>
          <p:cNvPr id="574" name="Google Shape;574;p2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50</a:t>
            </a:r>
            <a:endParaRPr sz="2400" b="1"/>
          </a:p>
        </p:txBody>
      </p:sp>
      <p:sp>
        <p:nvSpPr>
          <p:cNvPr id="575" name="Google Shape;575;p26"/>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989"/>
        <p:cNvGrpSpPr/>
        <p:nvPr/>
      </p:nvGrpSpPr>
      <p:grpSpPr>
        <a:xfrm>
          <a:off x="0" y="0"/>
          <a:ext cx="0" cy="0"/>
          <a:chOff x="0" y="0"/>
          <a:chExt cx="0" cy="0"/>
        </a:xfrm>
      </p:grpSpPr>
      <p:pic>
        <p:nvPicPr>
          <p:cNvPr id="6990" name="Google Shape;6990;p15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991" name="Google Shape;6991;p15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6992" name="Google Shape;6992;p152"/>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993" name="Google Shape;6993;p152"/>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94" name="Google Shape;6994;p152"/>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6995" name="Google Shape;6995;p152"/>
          <p:cNvSpPr txBox="1"/>
          <p:nvPr/>
        </p:nvSpPr>
        <p:spPr>
          <a:xfrm>
            <a:off x="29000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996" name="Google Shape;6996;p15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52"/>
          <p:cNvSpPr txBox="1"/>
          <p:nvPr/>
        </p:nvSpPr>
        <p:spPr>
          <a:xfrm>
            <a:off x="124150" y="1801263"/>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998" name="Google Shape;6998;p15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999" name="Google Shape;6999;p15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000" name="Google Shape;7000;p15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001" name="Google Shape;7001;p15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02" name="Google Shape;7002;p15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7003" name="Google Shape;7003;p15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7004" name="Google Shape;7004;p152"/>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7005" name="Google Shape;7005;p152"/>
          <p:cNvSpPr txBox="1"/>
          <p:nvPr/>
        </p:nvSpPr>
        <p:spPr>
          <a:xfrm>
            <a:off x="4892700" y="206325"/>
            <a:ext cx="8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7006" name="Google Shape;7006;p152"/>
          <p:cNvSpPr txBox="1"/>
          <p:nvPr/>
        </p:nvSpPr>
        <p:spPr>
          <a:xfrm>
            <a:off x="4892725" y="132557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p:txBody>
      </p:sp>
      <p:sp>
        <p:nvSpPr>
          <p:cNvPr id="7007" name="Google Shape;7007;p15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7008" name="Google Shape;7008;p15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5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7010" name="Google Shape;7010;p15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11" name="Google Shape;7011;p15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7012" name="Google Shape;7012;p15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7013" name="Google Shape;7013;p15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5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7015" name="Google Shape;7015;p15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7016" name="Google Shape;7016;p152"/>
          <p:cNvSpPr txBox="1"/>
          <p:nvPr/>
        </p:nvSpPr>
        <p:spPr>
          <a:xfrm rot="-5400000">
            <a:off x="-633300" y="374350"/>
            <a:ext cx="1766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20</a:t>
            </a:r>
            <a:endParaRPr/>
          </a:p>
        </p:txBody>
      </p:sp>
      <p:sp>
        <p:nvSpPr>
          <p:cNvPr id="7017" name="Google Shape;7017;p152"/>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nombre</a:t>
            </a:r>
            <a:endParaRPr sz="2400" b="1"/>
          </a:p>
        </p:txBody>
      </p:sp>
      <p:sp>
        <p:nvSpPr>
          <p:cNvPr id="7018" name="Google Shape;7018;p152"/>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7019" name="Google Shape;7019;p152"/>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52"/>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21" name="Google Shape;7021;p152"/>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7022" name="Google Shape;7022;p152"/>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7023" name="Google Shape;7023;p152"/>
          <p:cNvSpPr txBox="1"/>
          <p:nvPr/>
        </p:nvSpPr>
        <p:spPr>
          <a:xfrm>
            <a:off x="22236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7024" name="Google Shape;7024;p152"/>
          <p:cNvSpPr txBox="1"/>
          <p:nvPr/>
        </p:nvSpPr>
        <p:spPr>
          <a:xfrm>
            <a:off x="15388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7025" name="Google Shape;7025;p152"/>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26" name="Google Shape;7026;p152"/>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7027" name="Google Shape;7027;p152"/>
          <p:cNvSpPr txBox="1"/>
          <p:nvPr/>
        </p:nvSpPr>
        <p:spPr>
          <a:xfrm>
            <a:off x="835088" y="155788"/>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7031"/>
        <p:cNvGrpSpPr/>
        <p:nvPr/>
      </p:nvGrpSpPr>
      <p:grpSpPr>
        <a:xfrm>
          <a:off x="0" y="0"/>
          <a:ext cx="0" cy="0"/>
          <a:chOff x="0" y="0"/>
          <a:chExt cx="0" cy="0"/>
        </a:xfrm>
      </p:grpSpPr>
      <p:pic>
        <p:nvPicPr>
          <p:cNvPr id="7032" name="Google Shape;7032;p15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7033" name="Google Shape;7033;p15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7034" name="Google Shape;7034;p153"/>
          <p:cNvSpPr txBox="1"/>
          <p:nvPr/>
        </p:nvSpPr>
        <p:spPr>
          <a:xfrm>
            <a:off x="36810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7035" name="Google Shape;7035;p153"/>
          <p:cNvSpPr/>
          <p:nvPr/>
        </p:nvSpPr>
        <p:spPr>
          <a:xfrm>
            <a:off x="28020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6" name="Google Shape;7036;p153"/>
          <p:cNvPicPr preferRelativeResize="0"/>
          <p:nvPr/>
        </p:nvPicPr>
        <p:blipFill>
          <a:blip r:embed="rId4">
            <a:alphaModFix/>
          </a:blip>
          <a:stretch>
            <a:fillRect/>
          </a:stretch>
        </p:blipFill>
        <p:spPr>
          <a:xfrm rot="10800000">
            <a:off x="2601200" y="3700"/>
            <a:ext cx="996225" cy="1623450"/>
          </a:xfrm>
          <a:prstGeom prst="rect">
            <a:avLst/>
          </a:prstGeom>
          <a:noFill/>
          <a:ln>
            <a:noFill/>
          </a:ln>
        </p:spPr>
      </p:pic>
      <p:sp>
        <p:nvSpPr>
          <p:cNvPr id="7037" name="Google Shape;7037;p153"/>
          <p:cNvSpPr txBox="1"/>
          <p:nvPr/>
        </p:nvSpPr>
        <p:spPr>
          <a:xfrm>
            <a:off x="29000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4</a:t>
            </a:r>
            <a:endParaRPr sz="2100">
              <a:solidFill>
                <a:srgbClr val="0000FF"/>
              </a:solidFill>
            </a:endParaRPr>
          </a:p>
        </p:txBody>
      </p:sp>
      <p:sp>
        <p:nvSpPr>
          <p:cNvPr id="7038" name="Google Shape;7038;p15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53"/>
          <p:cNvSpPr txBox="1"/>
          <p:nvPr/>
        </p:nvSpPr>
        <p:spPr>
          <a:xfrm>
            <a:off x="124150" y="18012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 </a:t>
            </a:r>
            <a:r>
              <a:rPr lang="fr" sz="2100">
                <a:solidFill>
                  <a:srgbClr val="FF0000"/>
                </a:solidFill>
                <a:latin typeface="Grand Hotel"/>
                <a:ea typeface="Grand Hotel"/>
                <a:cs typeface="Grand Hotel"/>
                <a:sym typeface="Grand Hotel"/>
              </a:rPr>
              <a:t>nombre.  </a:t>
            </a:r>
            <a:endParaRPr sz="2100">
              <a:solidFill>
                <a:srgbClr val="FF0000"/>
              </a:solidFill>
              <a:latin typeface="Grand Hotel"/>
              <a:ea typeface="Grand Hotel"/>
              <a:cs typeface="Grand Hotel"/>
              <a:sym typeface="Grand Hotel"/>
            </a:endParaRPr>
          </a:p>
        </p:txBody>
      </p:sp>
      <p:sp>
        <p:nvSpPr>
          <p:cNvPr id="7040" name="Google Shape;7040;p15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041" name="Google Shape;7041;p15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042" name="Google Shape;7042;p15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043" name="Google Shape;7043;p15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4" name="Google Shape;7044;p15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7045" name="Google Shape;7045;p153"/>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7046" name="Google Shape;7046;p15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7047" name="Google Shape;7047;p153"/>
          <p:cNvSpPr txBox="1"/>
          <p:nvPr/>
        </p:nvSpPr>
        <p:spPr>
          <a:xfrm>
            <a:off x="4892700" y="20632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r>
              <a:rPr lang="fr" sz="2100">
                <a:solidFill>
                  <a:srgbClr val="6AA84F"/>
                </a:solidFill>
              </a:rPr>
              <a:t>.</a:t>
            </a:r>
            <a:r>
              <a:rPr lang="fr" sz="2100">
                <a:solidFill>
                  <a:srgbClr val="FF0000"/>
                </a:solidFill>
              </a:rPr>
              <a:t>.</a:t>
            </a:r>
            <a:r>
              <a:rPr lang="fr" sz="2100">
                <a:solidFill>
                  <a:srgbClr val="0000FF"/>
                </a:solidFill>
              </a:rPr>
              <a:t>.</a:t>
            </a:r>
            <a:endParaRPr sz="2100">
              <a:solidFill>
                <a:srgbClr val="0000FF"/>
              </a:solidFill>
            </a:endParaRPr>
          </a:p>
        </p:txBody>
      </p:sp>
      <p:sp>
        <p:nvSpPr>
          <p:cNvPr id="7048" name="Google Shape;7048;p153"/>
          <p:cNvSpPr txBox="1"/>
          <p:nvPr/>
        </p:nvSpPr>
        <p:spPr>
          <a:xfrm>
            <a:off x="4892725" y="1325575"/>
            <a:ext cx="84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-100</a:t>
            </a:r>
            <a:endParaRPr sz="2100">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a:t>
            </a:r>
            <a:r>
              <a:rPr lang="fr" sz="2100">
                <a:solidFill>
                  <a:srgbClr val="93C47D"/>
                </a:solidFill>
              </a:rPr>
              <a:t>.</a:t>
            </a:r>
            <a:r>
              <a:rPr lang="fr" sz="2100">
                <a:solidFill>
                  <a:srgbClr val="FF0000"/>
                </a:solidFill>
              </a:rPr>
              <a:t>.</a:t>
            </a:r>
            <a:r>
              <a:rPr lang="fr" sz="2100">
                <a:solidFill>
                  <a:srgbClr val="0000FF"/>
                </a:solidFill>
              </a:rPr>
              <a:t>.</a:t>
            </a:r>
            <a:endParaRPr sz="2100">
              <a:solidFill>
                <a:srgbClr val="0000FF"/>
              </a:solidFill>
            </a:endParaRPr>
          </a:p>
        </p:txBody>
      </p:sp>
      <p:sp>
        <p:nvSpPr>
          <p:cNvPr id="7049" name="Google Shape;7049;p15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7050" name="Google Shape;7050;p15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5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7052" name="Google Shape;7052;p15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53" name="Google Shape;7053;p15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7054" name="Google Shape;7054;p15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7055" name="Google Shape;7055;p15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5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7057" name="Google Shape;7057;p15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t>+</a:t>
            </a: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7058" name="Google Shape;7058;p153"/>
          <p:cNvSpPr txBox="1"/>
          <p:nvPr/>
        </p:nvSpPr>
        <p:spPr>
          <a:xfrm rot="-5400000">
            <a:off x="-622200" y="385450"/>
            <a:ext cx="1744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20</a:t>
            </a:r>
            <a:endParaRPr/>
          </a:p>
        </p:txBody>
      </p:sp>
      <p:sp>
        <p:nvSpPr>
          <p:cNvPr id="7059" name="Google Shape;7059;p153"/>
          <p:cNvSpPr/>
          <p:nvPr/>
        </p:nvSpPr>
        <p:spPr>
          <a:xfrm>
            <a:off x="3497513"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nombre</a:t>
            </a:r>
            <a:endParaRPr sz="2400" b="1"/>
          </a:p>
        </p:txBody>
      </p:sp>
      <p:sp>
        <p:nvSpPr>
          <p:cNvPr id="7060" name="Google Shape;7060;p153"/>
          <p:cNvSpPr txBox="1"/>
          <p:nvPr/>
        </p:nvSpPr>
        <p:spPr>
          <a:xfrm>
            <a:off x="20092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7061" name="Google Shape;7061;p153"/>
          <p:cNvSpPr/>
          <p:nvPr/>
        </p:nvSpPr>
        <p:spPr>
          <a:xfrm>
            <a:off x="20982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53"/>
          <p:cNvSpPr/>
          <p:nvPr/>
        </p:nvSpPr>
        <p:spPr>
          <a:xfrm>
            <a:off x="13944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63" name="Google Shape;7063;p153"/>
          <p:cNvPicPr preferRelativeResize="0"/>
          <p:nvPr/>
        </p:nvPicPr>
        <p:blipFill>
          <a:blip r:embed="rId4">
            <a:alphaModFix/>
          </a:blip>
          <a:stretch>
            <a:fillRect/>
          </a:stretch>
        </p:blipFill>
        <p:spPr>
          <a:xfrm rot="10800000">
            <a:off x="1897425" y="0"/>
            <a:ext cx="996225" cy="1623450"/>
          </a:xfrm>
          <a:prstGeom prst="rect">
            <a:avLst/>
          </a:prstGeom>
          <a:noFill/>
          <a:ln>
            <a:noFill/>
          </a:ln>
        </p:spPr>
      </p:pic>
      <p:pic>
        <p:nvPicPr>
          <p:cNvPr id="7064" name="Google Shape;7064;p153"/>
          <p:cNvPicPr preferRelativeResize="0"/>
          <p:nvPr/>
        </p:nvPicPr>
        <p:blipFill>
          <a:blip r:embed="rId4">
            <a:alphaModFix/>
          </a:blip>
          <a:stretch>
            <a:fillRect/>
          </a:stretch>
        </p:blipFill>
        <p:spPr>
          <a:xfrm rot="10800000">
            <a:off x="1195612" y="3700"/>
            <a:ext cx="996225" cy="1623450"/>
          </a:xfrm>
          <a:prstGeom prst="rect">
            <a:avLst/>
          </a:prstGeom>
          <a:noFill/>
          <a:ln>
            <a:noFill/>
          </a:ln>
        </p:spPr>
      </p:pic>
      <p:sp>
        <p:nvSpPr>
          <p:cNvPr id="7065" name="Google Shape;7065;p153"/>
          <p:cNvSpPr txBox="1"/>
          <p:nvPr/>
        </p:nvSpPr>
        <p:spPr>
          <a:xfrm>
            <a:off x="2223650" y="155800"/>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rPr>
              <a:t>0.</a:t>
            </a:r>
            <a:endParaRPr sz="2100">
              <a:solidFill>
                <a:srgbClr val="FF0000"/>
              </a:solidFill>
            </a:endParaRPr>
          </a:p>
        </p:txBody>
      </p:sp>
      <p:sp>
        <p:nvSpPr>
          <p:cNvPr id="7066" name="Google Shape;7066;p153"/>
          <p:cNvSpPr txBox="1"/>
          <p:nvPr/>
        </p:nvSpPr>
        <p:spPr>
          <a:xfrm>
            <a:off x="15388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rPr>
              <a:t>1</a:t>
            </a:r>
            <a:endParaRPr sz="2100">
              <a:solidFill>
                <a:srgbClr val="6AA84F"/>
              </a:solidFill>
            </a:endParaRPr>
          </a:p>
        </p:txBody>
      </p:sp>
      <p:sp>
        <p:nvSpPr>
          <p:cNvPr id="7067" name="Google Shape;7067;p153"/>
          <p:cNvSpPr/>
          <p:nvPr/>
        </p:nvSpPr>
        <p:spPr>
          <a:xfrm>
            <a:off x="696788"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68" name="Google Shape;7068;p153"/>
          <p:cNvPicPr preferRelativeResize="0"/>
          <p:nvPr/>
        </p:nvPicPr>
        <p:blipFill>
          <a:blip r:embed="rId4">
            <a:alphaModFix/>
          </a:blip>
          <a:stretch>
            <a:fillRect/>
          </a:stretch>
        </p:blipFill>
        <p:spPr>
          <a:xfrm rot="10800000">
            <a:off x="495975" y="3688"/>
            <a:ext cx="996225" cy="1623450"/>
          </a:xfrm>
          <a:prstGeom prst="rect">
            <a:avLst/>
          </a:prstGeom>
          <a:noFill/>
          <a:ln>
            <a:noFill/>
          </a:ln>
        </p:spPr>
      </p:pic>
      <p:sp>
        <p:nvSpPr>
          <p:cNvPr id="7069" name="Google Shape;7069;p153"/>
          <p:cNvSpPr txBox="1"/>
          <p:nvPr/>
        </p:nvSpPr>
        <p:spPr>
          <a:xfrm>
            <a:off x="835088" y="155788"/>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rPr>
              <a:t>1..</a:t>
            </a:r>
            <a:endParaRPr sz="2100">
              <a:solidFill>
                <a:srgbClr val="0000FF"/>
              </a:solidFill>
            </a:endParaRPr>
          </a:p>
        </p:txBody>
      </p:sp>
      <p:sp>
        <p:nvSpPr>
          <p:cNvPr id="7070" name="Google Shape;7070;p153"/>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7071" name="Google Shape;7071;p153"/>
          <p:cNvPicPr preferRelativeResize="0"/>
          <p:nvPr/>
        </p:nvPicPr>
        <p:blipFill>
          <a:blip r:embed="rId7">
            <a:alphaModFix/>
          </a:blip>
          <a:stretch>
            <a:fillRect/>
          </a:stretch>
        </p:blipFill>
        <p:spPr>
          <a:xfrm>
            <a:off x="6938142" y="501073"/>
            <a:ext cx="902933" cy="507900"/>
          </a:xfrm>
          <a:prstGeom prst="rect">
            <a:avLst/>
          </a:prstGeom>
          <a:noFill/>
          <a:ln>
            <a:noFill/>
          </a:ln>
        </p:spPr>
      </p:pic>
      <p:pic>
        <p:nvPicPr>
          <p:cNvPr id="7072" name="Google Shape;7072;p153"/>
          <p:cNvPicPr preferRelativeResize="0"/>
          <p:nvPr/>
        </p:nvPicPr>
        <p:blipFill>
          <a:blip r:embed="rId8">
            <a:alphaModFix/>
          </a:blip>
          <a:stretch>
            <a:fillRect/>
          </a:stretch>
        </p:blipFill>
        <p:spPr>
          <a:xfrm>
            <a:off x="6091775" y="1107288"/>
            <a:ext cx="951375" cy="499250"/>
          </a:xfrm>
          <a:prstGeom prst="rect">
            <a:avLst/>
          </a:prstGeom>
          <a:noFill/>
          <a:ln>
            <a:noFill/>
          </a:ln>
        </p:spPr>
      </p:pic>
      <p:pic>
        <p:nvPicPr>
          <p:cNvPr id="7073" name="Google Shape;7073;p153"/>
          <p:cNvPicPr preferRelativeResize="0"/>
          <p:nvPr/>
        </p:nvPicPr>
        <p:blipFill>
          <a:blip r:embed="rId9">
            <a:alphaModFix/>
          </a:blip>
          <a:stretch>
            <a:fillRect/>
          </a:stretch>
        </p:blipFill>
        <p:spPr>
          <a:xfrm>
            <a:off x="7305325" y="1732788"/>
            <a:ext cx="510600" cy="510600"/>
          </a:xfrm>
          <a:prstGeom prst="rect">
            <a:avLst/>
          </a:prstGeom>
          <a:noFill/>
          <a:ln>
            <a:noFill/>
          </a:ln>
        </p:spPr>
      </p:pic>
      <p:pic>
        <p:nvPicPr>
          <p:cNvPr id="7074" name="Google Shape;7074;p153"/>
          <p:cNvPicPr preferRelativeResize="0"/>
          <p:nvPr/>
        </p:nvPicPr>
        <p:blipFill>
          <a:blip r:embed="rId10">
            <a:alphaModFix/>
          </a:blip>
          <a:stretch>
            <a:fillRect/>
          </a:stretch>
        </p:blipFill>
        <p:spPr>
          <a:xfrm>
            <a:off x="8478925" y="1732807"/>
            <a:ext cx="510600" cy="578367"/>
          </a:xfrm>
          <a:prstGeom prst="rect">
            <a:avLst/>
          </a:prstGeom>
          <a:noFill/>
          <a:ln>
            <a:noFill/>
          </a:ln>
        </p:spPr>
      </p:pic>
      <p:sp>
        <p:nvSpPr>
          <p:cNvPr id="7075" name="Google Shape;7075;p153"/>
          <p:cNvSpPr txBox="1"/>
          <p:nvPr/>
        </p:nvSpPr>
        <p:spPr>
          <a:xfrm>
            <a:off x="6537325" y="3756800"/>
            <a:ext cx="194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a:t>
            </a:r>
            <a:r>
              <a:rPr lang="fr" sz="2900">
                <a:solidFill>
                  <a:srgbClr val="93C47D"/>
                </a:solidFill>
              </a:rPr>
              <a:t>..</a:t>
            </a:r>
            <a:r>
              <a:rPr lang="fr" sz="2900">
                <a:solidFill>
                  <a:srgbClr val="FF0000"/>
                </a:solidFill>
              </a:rPr>
              <a:t>..</a:t>
            </a:r>
            <a:r>
              <a:rPr lang="fr" sz="2900">
                <a:solidFill>
                  <a:srgbClr val="0000FF"/>
                </a:solidFill>
              </a:rPr>
              <a:t>..</a:t>
            </a:r>
            <a:endParaRPr sz="2900">
              <a:solidFill>
                <a:srgbClr val="0000FF"/>
              </a:solidFill>
            </a:endParaRPr>
          </a:p>
        </p:txBody>
      </p:sp>
      <p:sp>
        <p:nvSpPr>
          <p:cNvPr id="7076" name="Google Shape;7076;p153"/>
          <p:cNvSpPr/>
          <p:nvPr/>
        </p:nvSpPr>
        <p:spPr>
          <a:xfrm>
            <a:off x="177350"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53"/>
          <p:cNvSpPr/>
          <p:nvPr/>
        </p:nvSpPr>
        <p:spPr>
          <a:xfrm>
            <a:off x="1392350" y="3767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53"/>
          <p:cNvSpPr/>
          <p:nvPr/>
        </p:nvSpPr>
        <p:spPr>
          <a:xfrm>
            <a:off x="160850" y="4142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53"/>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53"/>
          <p:cNvSpPr/>
          <p:nvPr/>
        </p:nvSpPr>
        <p:spPr>
          <a:xfrm>
            <a:off x="101038"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53"/>
          <p:cNvSpPr/>
          <p:nvPr/>
        </p:nvSpPr>
        <p:spPr>
          <a:xfrm>
            <a:off x="8039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53"/>
          <p:cNvSpPr/>
          <p:nvPr/>
        </p:nvSpPr>
        <p:spPr>
          <a:xfrm>
            <a:off x="917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53"/>
          <p:cNvSpPr/>
          <p:nvPr/>
        </p:nvSpPr>
        <p:spPr>
          <a:xfrm>
            <a:off x="10318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53"/>
          <p:cNvSpPr/>
          <p:nvPr/>
        </p:nvSpPr>
        <p:spPr>
          <a:xfrm>
            <a:off x="1544750" y="392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53"/>
          <p:cNvSpPr/>
          <p:nvPr/>
        </p:nvSpPr>
        <p:spPr>
          <a:xfrm>
            <a:off x="1697150" y="407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86" name="Google Shape;7086;p153"/>
          <p:cNvPicPr preferRelativeResize="0"/>
          <p:nvPr/>
        </p:nvPicPr>
        <p:blipFill>
          <a:blip r:embed="rId11">
            <a:alphaModFix/>
          </a:blip>
          <a:stretch>
            <a:fillRect/>
          </a:stretch>
        </p:blipFill>
        <p:spPr>
          <a:xfrm>
            <a:off x="7862248" y="803249"/>
            <a:ext cx="842399" cy="450289"/>
          </a:xfrm>
          <a:prstGeom prst="rect">
            <a:avLst/>
          </a:prstGeom>
          <a:noFill/>
          <a:ln>
            <a:noFill/>
          </a:ln>
        </p:spPr>
      </p:pic>
      <p:pic>
        <p:nvPicPr>
          <p:cNvPr id="7087" name="Google Shape;7087;p153"/>
          <p:cNvPicPr preferRelativeResize="0"/>
          <p:nvPr/>
        </p:nvPicPr>
        <p:blipFill>
          <a:blip r:embed="rId12">
            <a:alphaModFix/>
          </a:blip>
          <a:stretch>
            <a:fillRect/>
          </a:stretch>
        </p:blipFill>
        <p:spPr>
          <a:xfrm>
            <a:off x="6983425" y="1059624"/>
            <a:ext cx="951368" cy="594600"/>
          </a:xfrm>
          <a:prstGeom prst="rect">
            <a:avLst/>
          </a:prstGeom>
          <a:noFill/>
          <a:ln>
            <a:noFill/>
          </a:ln>
        </p:spPr>
      </p:pic>
      <p:pic>
        <p:nvPicPr>
          <p:cNvPr id="7088" name="Google Shape;7088;p153"/>
          <p:cNvPicPr preferRelativeResize="0"/>
          <p:nvPr/>
        </p:nvPicPr>
        <p:blipFill rotWithShape="1">
          <a:blip r:embed="rId13">
            <a:alphaModFix/>
          </a:blip>
          <a:srcRect t="24493" b="24103"/>
          <a:stretch/>
        </p:blipFill>
        <p:spPr>
          <a:xfrm>
            <a:off x="6091763" y="1704883"/>
            <a:ext cx="1023300" cy="526004"/>
          </a:xfrm>
          <a:prstGeom prst="rect">
            <a:avLst/>
          </a:prstGeom>
          <a:noFill/>
          <a:ln>
            <a:noFill/>
          </a:ln>
        </p:spPr>
      </p:pic>
      <p:pic>
        <p:nvPicPr>
          <p:cNvPr id="7089" name="Google Shape;7089;p153"/>
          <p:cNvPicPr preferRelativeResize="0"/>
          <p:nvPr/>
        </p:nvPicPr>
        <p:blipFill rotWithShape="1">
          <a:blip r:embed="rId14">
            <a:alphaModFix/>
          </a:blip>
          <a:srcRect l="9709" t="7097" r="7584" b="5283"/>
          <a:stretch/>
        </p:blipFill>
        <p:spPr>
          <a:xfrm>
            <a:off x="7935000" y="1393067"/>
            <a:ext cx="809101" cy="428596"/>
          </a:xfrm>
          <a:prstGeom prst="rect">
            <a:avLst/>
          </a:prstGeom>
          <a:noFill/>
          <a:ln>
            <a:noFill/>
          </a:ln>
        </p:spPr>
      </p:pic>
      <p:sp>
        <p:nvSpPr>
          <p:cNvPr id="7090" name="Google Shape;7090;p153"/>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7091" name="Google Shape;7091;p15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7092" name="Google Shape;7092;p15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5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5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5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53"/>
          <p:cNvSpPr/>
          <p:nvPr/>
        </p:nvSpPr>
        <p:spPr>
          <a:xfrm>
            <a:off x="174525" y="366252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53"/>
          <p:cNvSpPr/>
          <p:nvPr/>
        </p:nvSpPr>
        <p:spPr>
          <a:xfrm>
            <a:off x="174525" y="3725475"/>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53"/>
          <p:cNvSpPr/>
          <p:nvPr/>
        </p:nvSpPr>
        <p:spPr>
          <a:xfrm>
            <a:off x="309875" y="35950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53"/>
          <p:cNvSpPr/>
          <p:nvPr/>
        </p:nvSpPr>
        <p:spPr>
          <a:xfrm>
            <a:off x="60550" y="3595050"/>
            <a:ext cx="343800" cy="332700"/>
          </a:xfrm>
          <a:prstGeom prst="cube">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53"/>
          <p:cNvSpPr/>
          <p:nvPr/>
        </p:nvSpPr>
        <p:spPr>
          <a:xfrm>
            <a:off x="158013"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53"/>
          <p:cNvSpPr/>
          <p:nvPr/>
        </p:nvSpPr>
        <p:spPr>
          <a:xfrm>
            <a:off x="158013"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53"/>
          <p:cNvSpPr/>
          <p:nvPr/>
        </p:nvSpPr>
        <p:spPr>
          <a:xfrm>
            <a:off x="101025"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53"/>
          <p:cNvSpPr/>
          <p:nvPr/>
        </p:nvSpPr>
        <p:spPr>
          <a:xfrm>
            <a:off x="101025"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53"/>
          <p:cNvSpPr/>
          <p:nvPr/>
        </p:nvSpPr>
        <p:spPr>
          <a:xfrm>
            <a:off x="101025"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53"/>
          <p:cNvSpPr/>
          <p:nvPr/>
        </p:nvSpPr>
        <p:spPr>
          <a:xfrm>
            <a:off x="158013" y="419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53"/>
          <p:cNvSpPr/>
          <p:nvPr/>
        </p:nvSpPr>
        <p:spPr>
          <a:xfrm>
            <a:off x="101025" y="42444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53"/>
          <p:cNvSpPr/>
          <p:nvPr/>
        </p:nvSpPr>
        <p:spPr>
          <a:xfrm>
            <a:off x="7339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53"/>
          <p:cNvSpPr/>
          <p:nvPr/>
        </p:nvSpPr>
        <p:spPr>
          <a:xfrm>
            <a:off x="8306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53"/>
          <p:cNvSpPr/>
          <p:nvPr/>
        </p:nvSpPr>
        <p:spPr>
          <a:xfrm>
            <a:off x="9446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53"/>
          <p:cNvSpPr/>
          <p:nvPr/>
        </p:nvSpPr>
        <p:spPr>
          <a:xfrm>
            <a:off x="105857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53"/>
          <p:cNvSpPr/>
          <p:nvPr/>
        </p:nvSpPr>
        <p:spPr>
          <a:xfrm>
            <a:off x="882888"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53"/>
          <p:cNvSpPr/>
          <p:nvPr/>
        </p:nvSpPr>
        <p:spPr>
          <a:xfrm>
            <a:off x="1286525" y="3984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53"/>
          <p:cNvSpPr/>
          <p:nvPr/>
        </p:nvSpPr>
        <p:spPr>
          <a:xfrm>
            <a:off x="1438925"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53"/>
          <p:cNvSpPr/>
          <p:nvPr/>
        </p:nvSpPr>
        <p:spPr>
          <a:xfrm>
            <a:off x="1591325" y="4289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53"/>
          <p:cNvSpPr/>
          <p:nvPr/>
        </p:nvSpPr>
        <p:spPr>
          <a:xfrm>
            <a:off x="1619825" y="3678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53"/>
          <p:cNvSpPr/>
          <p:nvPr/>
        </p:nvSpPr>
        <p:spPr>
          <a:xfrm>
            <a:off x="1772225" y="3830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53"/>
          <p:cNvSpPr/>
          <p:nvPr/>
        </p:nvSpPr>
        <p:spPr>
          <a:xfrm>
            <a:off x="1924625" y="3983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2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581" name="Google Shape;581;p27"/>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582" name="Google Shape;582;p2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583" name="Google Shape;583;p27"/>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5" name="Google Shape;585;p27"/>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586" name="Google Shape;586;p27"/>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587" name="Google Shape;587;p27"/>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588" name="Google Shape;588;p27"/>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589" name="Google Shape;589;p27"/>
          <p:cNvSpPr/>
          <p:nvPr/>
        </p:nvSpPr>
        <p:spPr>
          <a:xfrm>
            <a:off x="124150" y="1833475"/>
            <a:ext cx="3647100" cy="10863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cinquante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591" name="Google Shape;591;p2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2" name="Google Shape;592;p27"/>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93" name="Google Shape;593;p27"/>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594" name="Google Shape;594;p2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5" name="Google Shape;595;p2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596" name="Google Shape;596;p27"/>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597" name="Google Shape;597;p27"/>
          <p:cNvSpPr txBox="1"/>
          <p:nvPr/>
        </p:nvSpPr>
        <p:spPr>
          <a:xfrm>
            <a:off x="85292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598" name="Google Shape;598;p27"/>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599" name="Google Shape;599;p27"/>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600" name="Google Shape;600;p2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01" name="Google Shape;601;p2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03" name="Google Shape;603;p2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4" name="Google Shape;604;p2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05" name="Google Shape;605;p2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06" name="Google Shape;606;p2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608" name="Google Shape;608;p27"/>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0</a:t>
            </a:r>
            <a:endParaRPr sz="2900">
              <a:solidFill>
                <a:srgbClr val="FF0000"/>
              </a:solidFill>
            </a:endParaRPr>
          </a:p>
        </p:txBody>
      </p:sp>
      <p:sp>
        <p:nvSpPr>
          <p:cNvPr id="609" name="Google Shape;609;p27"/>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0</a:t>
            </a:r>
            <a:endParaRPr sz="2900">
              <a:solidFill>
                <a:srgbClr val="0000FF"/>
              </a:solidFill>
            </a:endParaRPr>
          </a:p>
        </p:txBody>
      </p:sp>
      <p:sp>
        <p:nvSpPr>
          <p:cNvPr id="610" name="Google Shape;610;p27"/>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51</a:t>
            </a:r>
            <a:endParaRPr sz="2900">
              <a:solidFill>
                <a:srgbClr val="0000FF"/>
              </a:solidFill>
            </a:endParaRPr>
          </a:p>
        </p:txBody>
      </p:sp>
      <p:sp>
        <p:nvSpPr>
          <p:cNvPr id="611" name="Google Shape;611;p27"/>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49</a:t>
            </a:r>
            <a:endParaRPr sz="2900">
              <a:solidFill>
                <a:srgbClr val="0000FF"/>
              </a:solidFill>
            </a:endParaRPr>
          </a:p>
        </p:txBody>
      </p:sp>
      <p:sp>
        <p:nvSpPr>
          <p:cNvPr id="612" name="Google Shape;612;p27"/>
          <p:cNvSpPr txBox="1"/>
          <p:nvPr/>
        </p:nvSpPr>
        <p:spPr>
          <a:xfrm>
            <a:off x="5788500" y="39954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50</a:t>
            </a:r>
            <a:endParaRPr sz="2900">
              <a:solidFill>
                <a:srgbClr val="0000FF"/>
              </a:solidFill>
            </a:endParaRPr>
          </a:p>
        </p:txBody>
      </p:sp>
      <p:sp>
        <p:nvSpPr>
          <p:cNvPr id="613" name="Google Shape;613;p27"/>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50 </a:t>
            </a:r>
            <a:r>
              <a:rPr lang="fr" sz="2900"/>
              <a:t>&lt; 100</a:t>
            </a:r>
            <a:endParaRPr sz="2900">
              <a:solidFill>
                <a:srgbClr val="0000FF"/>
              </a:solidFill>
            </a:endParaRPr>
          </a:p>
        </p:txBody>
      </p:sp>
      <p:sp>
        <p:nvSpPr>
          <p:cNvPr id="614" name="Google Shape;614;p27"/>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5</a:t>
            </a:r>
            <a:endParaRPr/>
          </a:p>
        </p:txBody>
      </p:sp>
      <p:sp>
        <p:nvSpPr>
          <p:cNvPr id="616" name="Google Shape;616;p27"/>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617" name="Google Shape;617;p2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725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811175" y="3745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1313550"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1847763"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5" name="Google Shape;625;p27"/>
          <p:cNvPicPr preferRelativeResize="0"/>
          <p:nvPr/>
        </p:nvPicPr>
        <p:blipFill rotWithShape="1">
          <a:blip r:embed="rId7">
            <a:alphaModFix/>
          </a:blip>
          <a:srcRect l="9709" t="7097" r="7584" b="5283"/>
          <a:stretch/>
        </p:blipFill>
        <p:spPr>
          <a:xfrm>
            <a:off x="6286000" y="1482750"/>
            <a:ext cx="1087275" cy="575950"/>
          </a:xfrm>
          <a:prstGeom prst="rect">
            <a:avLst/>
          </a:prstGeom>
          <a:noFill/>
          <a:ln>
            <a:noFill/>
          </a:ln>
        </p:spPr>
      </p:pic>
      <p:sp>
        <p:nvSpPr>
          <p:cNvPr id="626" name="Google Shape;626;p2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627" name="Google Shape;627;p27"/>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50</a:t>
            </a: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2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33" name="Google Shape;633;p28"/>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634" name="Google Shape;634;p2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35" name="Google Shape;635;p28"/>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7" name="Google Shape;637;p28"/>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638" name="Google Shape;638;p28"/>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639" name="Google Shape;639;p28"/>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40" name="Google Shape;640;p28"/>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41" name="Google Shape;641;p2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643" name="Google Shape;643;p2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4" name="Google Shape;644;p2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45" name="Google Shape;645;p2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46" name="Google Shape;646;p2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7" name="Google Shape;647;p2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48" name="Google Shape;648;p28"/>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649" name="Google Shape;649;p28"/>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650" name="Google Shape;650;p28"/>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651" name="Google Shape;651;p28"/>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652" name="Google Shape;652;p2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53" name="Google Shape;653;p2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55" name="Google Shape;655;p2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6" name="Google Shape;656;p2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57" name="Google Shape;657;p2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58" name="Google Shape;658;p2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660" name="Google Shape;660;p28"/>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12</a:t>
            </a:r>
            <a:endParaRPr sz="2900">
              <a:solidFill>
                <a:srgbClr val="0000FF"/>
              </a:solidFill>
            </a:endParaRPr>
          </a:p>
        </p:txBody>
      </p:sp>
      <p:sp>
        <p:nvSpPr>
          <p:cNvPr id="661" name="Google Shape;661;p28"/>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27</a:t>
            </a:r>
            <a:endParaRPr sz="2900">
              <a:solidFill>
                <a:srgbClr val="0000FF"/>
              </a:solidFill>
            </a:endParaRPr>
          </a:p>
        </p:txBody>
      </p:sp>
      <p:sp>
        <p:nvSpPr>
          <p:cNvPr id="662" name="Google Shape;662;p28"/>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6</a:t>
            </a:r>
            <a:endParaRPr/>
          </a:p>
        </p:txBody>
      </p:sp>
      <p:sp>
        <p:nvSpPr>
          <p:cNvPr id="663" name="Google Shape;663;p2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27</a:t>
            </a:r>
            <a:endParaRPr sz="2400" b="1"/>
          </a:p>
        </p:txBody>
      </p:sp>
      <p:sp>
        <p:nvSpPr>
          <p:cNvPr id="664" name="Google Shape;664;p28"/>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2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670" name="Google Shape;670;p29"/>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671" name="Google Shape;671;p2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672" name="Google Shape;672;p29"/>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29"/>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675" name="Google Shape;675;p29"/>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676" name="Google Shape;676;p29"/>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677" name="Google Shape;677;p29"/>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678" name="Google Shape;678;p2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vingt-sept</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680" name="Google Shape;680;p2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1" name="Google Shape;681;p29"/>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82" name="Google Shape;682;p29"/>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683" name="Google Shape;683;p2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4" name="Google Shape;684;p2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685" name="Google Shape;685;p29"/>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686" name="Google Shape;686;p29"/>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687" name="Google Shape;687;p29"/>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688" name="Google Shape;688;p29"/>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689" name="Google Shape;689;p2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690" name="Google Shape;690;p2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692" name="Google Shape;692;p2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3" name="Google Shape;693;p2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694" name="Google Shape;694;p2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695" name="Google Shape;695;p2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697" name="Google Shape;697;p29"/>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endParaRPr sz="2900">
              <a:solidFill>
                <a:srgbClr val="FF0000"/>
              </a:solidFill>
            </a:endParaRPr>
          </a:p>
        </p:txBody>
      </p:sp>
      <p:sp>
        <p:nvSpPr>
          <p:cNvPr id="698" name="Google Shape;698;p29"/>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7</a:t>
            </a:r>
            <a:endParaRPr sz="2900">
              <a:solidFill>
                <a:srgbClr val="0000FF"/>
              </a:solidFill>
            </a:endParaRPr>
          </a:p>
        </p:txBody>
      </p:sp>
      <p:sp>
        <p:nvSpPr>
          <p:cNvPr id="699" name="Google Shape;699;p29"/>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8</a:t>
            </a:r>
            <a:endParaRPr sz="2900">
              <a:solidFill>
                <a:srgbClr val="0000FF"/>
              </a:solidFill>
            </a:endParaRPr>
          </a:p>
        </p:txBody>
      </p:sp>
      <p:sp>
        <p:nvSpPr>
          <p:cNvPr id="700" name="Google Shape;700;p29"/>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9</a:t>
            </a:r>
            <a:endParaRPr sz="2900">
              <a:solidFill>
                <a:srgbClr val="0000FF"/>
              </a:solidFill>
            </a:endParaRPr>
          </a:p>
        </p:txBody>
      </p:sp>
      <p:sp>
        <p:nvSpPr>
          <p:cNvPr id="701" name="Google Shape;701;p29"/>
          <p:cNvSpPr txBox="1"/>
          <p:nvPr/>
        </p:nvSpPr>
        <p:spPr>
          <a:xfrm>
            <a:off x="6896950" y="38222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7</a:t>
            </a:r>
            <a:endParaRPr sz="2900">
              <a:solidFill>
                <a:srgbClr val="0000FF"/>
              </a:solidFill>
            </a:endParaRPr>
          </a:p>
        </p:txBody>
      </p:sp>
      <p:sp>
        <p:nvSpPr>
          <p:cNvPr id="702" name="Google Shape;702;p29"/>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 2</a:t>
            </a:r>
            <a:r>
              <a:rPr lang="fr" sz="2900">
                <a:solidFill>
                  <a:srgbClr val="0000FF"/>
                </a:solidFill>
              </a:rPr>
              <a:t>7</a:t>
            </a:r>
            <a:r>
              <a:rPr lang="fr" sz="2900"/>
              <a:t> &gt;</a:t>
            </a:r>
            <a:r>
              <a:rPr lang="fr" sz="2900">
                <a:solidFill>
                  <a:srgbClr val="FF0000"/>
                </a:solidFill>
              </a:rPr>
              <a:t>  1</a:t>
            </a:r>
            <a:r>
              <a:rPr lang="fr" sz="2900">
                <a:solidFill>
                  <a:srgbClr val="0000FF"/>
                </a:solidFill>
              </a:rPr>
              <a:t>2</a:t>
            </a:r>
            <a:endParaRPr sz="2900">
              <a:solidFill>
                <a:srgbClr val="0000FF"/>
              </a:solidFill>
            </a:endParaRPr>
          </a:p>
        </p:txBody>
      </p:sp>
      <p:sp>
        <p:nvSpPr>
          <p:cNvPr id="703" name="Google Shape;703;p29"/>
          <p:cNvSpPr/>
          <p:nvPr/>
        </p:nvSpPr>
        <p:spPr>
          <a:xfrm>
            <a:off x="14715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1146350" y="4161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1471550" y="4161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6</a:t>
            </a:r>
            <a:endParaRPr/>
          </a:p>
        </p:txBody>
      </p:sp>
      <p:sp>
        <p:nvSpPr>
          <p:cNvPr id="707" name="Google Shape;707;p29"/>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708" name="Google Shape;708;p29"/>
          <p:cNvSpPr/>
          <p:nvPr/>
        </p:nvSpPr>
        <p:spPr>
          <a:xfrm>
            <a:off x="847738"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60655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11463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1471550" y="43637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1146350" y="43637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1146350" y="4566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4" name="Google Shape;714;p29"/>
          <p:cNvPicPr preferRelativeResize="0"/>
          <p:nvPr/>
        </p:nvPicPr>
        <p:blipFill>
          <a:blip r:embed="rId7">
            <a:alphaModFix/>
          </a:blip>
          <a:stretch>
            <a:fillRect/>
          </a:stretch>
        </p:blipFill>
        <p:spPr>
          <a:xfrm>
            <a:off x="7672800" y="950107"/>
            <a:ext cx="654000" cy="740792"/>
          </a:xfrm>
          <a:prstGeom prst="rect">
            <a:avLst/>
          </a:prstGeom>
          <a:noFill/>
          <a:ln>
            <a:noFill/>
          </a:ln>
        </p:spPr>
      </p:pic>
      <p:pic>
        <p:nvPicPr>
          <p:cNvPr id="715" name="Google Shape;715;p29"/>
          <p:cNvPicPr preferRelativeResize="0"/>
          <p:nvPr/>
        </p:nvPicPr>
        <p:blipFill rotWithShape="1">
          <a:blip r:embed="rId8">
            <a:alphaModFix/>
          </a:blip>
          <a:srcRect t="24493" b="24103"/>
          <a:stretch/>
        </p:blipFill>
        <p:spPr>
          <a:xfrm>
            <a:off x="6463488" y="1505496"/>
            <a:ext cx="1023300" cy="526004"/>
          </a:xfrm>
          <a:prstGeom prst="rect">
            <a:avLst/>
          </a:prstGeom>
          <a:noFill/>
          <a:ln>
            <a:noFill/>
          </a:ln>
        </p:spPr>
      </p:pic>
      <p:pic>
        <p:nvPicPr>
          <p:cNvPr id="716" name="Google Shape;716;p29"/>
          <p:cNvPicPr preferRelativeResize="0"/>
          <p:nvPr/>
        </p:nvPicPr>
        <p:blipFill>
          <a:blip r:embed="rId9">
            <a:alphaModFix/>
          </a:blip>
          <a:stretch>
            <a:fillRect/>
          </a:stretch>
        </p:blipFill>
        <p:spPr>
          <a:xfrm>
            <a:off x="6548598" y="821601"/>
            <a:ext cx="1002352" cy="526000"/>
          </a:xfrm>
          <a:prstGeom prst="rect">
            <a:avLst/>
          </a:prstGeom>
          <a:noFill/>
          <a:ln>
            <a:noFill/>
          </a:ln>
        </p:spPr>
      </p:pic>
      <p:sp>
        <p:nvSpPr>
          <p:cNvPr id="717" name="Google Shape;717;p2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718" name="Google Shape;718;p29"/>
          <p:cNvSpPr txBox="1"/>
          <p:nvPr/>
        </p:nvSpPr>
        <p:spPr>
          <a:xfrm rot="-1348794">
            <a:off x="1001433" y="3340353"/>
            <a:ext cx="1180827" cy="40029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solidFill>
                <a:srgbClr val="FF0000"/>
              </a:solidFill>
            </a:endParaRPr>
          </a:p>
        </p:txBody>
      </p:sp>
      <p:sp>
        <p:nvSpPr>
          <p:cNvPr id="719" name="Google Shape;719;p29"/>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27</a:t>
            </a:r>
            <a:endParaRPr sz="2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3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725" name="Google Shape;725;p30"/>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726" name="Google Shape;726;p3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727" name="Google Shape;727;p30"/>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9" name="Google Shape;729;p30"/>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730" name="Google Shape;730;p30"/>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731" name="Google Shape;731;p30"/>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732" name="Google Shape;732;p30"/>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733" name="Google Shape;733;p3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0"/>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735" name="Google Shape;735;p3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36" name="Google Shape;736;p3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37" name="Google Shape;737;p3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38" name="Google Shape;738;p3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9" name="Google Shape;739;p3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740" name="Google Shape;740;p30"/>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741" name="Google Shape;741;p30"/>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742" name="Google Shape;742;p30"/>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743" name="Google Shape;743;p30"/>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744" name="Google Shape;744;p3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745" name="Google Shape;745;p3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747" name="Google Shape;747;p3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8" name="Google Shape;748;p3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749" name="Google Shape;749;p3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750" name="Google Shape;750;p3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752" name="Google Shape;752;p30"/>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8</a:t>
            </a:r>
            <a:endParaRPr sz="2900">
              <a:solidFill>
                <a:srgbClr val="0000FF"/>
              </a:solidFill>
            </a:endParaRPr>
          </a:p>
        </p:txBody>
      </p:sp>
      <p:sp>
        <p:nvSpPr>
          <p:cNvPr id="753" name="Google Shape;753;p30"/>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0</a:t>
            </a:r>
            <a:endParaRPr sz="2900">
              <a:solidFill>
                <a:srgbClr val="0000FF"/>
              </a:solidFill>
            </a:endParaRPr>
          </a:p>
        </p:txBody>
      </p:sp>
      <p:sp>
        <p:nvSpPr>
          <p:cNvPr id="754" name="Google Shape;754;p30"/>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7</a:t>
            </a:r>
            <a:endParaRPr/>
          </a:p>
        </p:txBody>
      </p:sp>
      <p:sp>
        <p:nvSpPr>
          <p:cNvPr id="755" name="Google Shape;755;p3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58</a:t>
            </a:r>
            <a:endParaRPr sz="2400" b="1"/>
          </a:p>
        </p:txBody>
      </p:sp>
      <p:sp>
        <p:nvSpPr>
          <p:cNvPr id="756" name="Google Shape;756;p30"/>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p3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762" name="Google Shape;762;p31"/>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763" name="Google Shape;763;p3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764" name="Google Shape;764;p31"/>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6" name="Google Shape;766;p31"/>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767" name="Google Shape;767;p31"/>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768" name="Google Shape;768;p31"/>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769" name="Google Shape;769;p31"/>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770" name="Google Shape;770;p3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cinquante-huit</a:t>
            </a:r>
            <a:endParaRPr sz="2100">
              <a:latin typeface="Grand Hotel"/>
              <a:ea typeface="Grand Hotel"/>
              <a:cs typeface="Grand Hotel"/>
              <a:sym typeface="Grand Hotel"/>
            </a:endParaRPr>
          </a:p>
        </p:txBody>
      </p:sp>
      <p:sp>
        <p:nvSpPr>
          <p:cNvPr id="772" name="Google Shape;772;p3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73" name="Google Shape;773;p31"/>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74" name="Google Shape;774;p31"/>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775" name="Google Shape;775;p3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6" name="Google Shape;776;p3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777" name="Google Shape;777;p31"/>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778" name="Google Shape;778;p31"/>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779" name="Google Shape;779;p31"/>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780" name="Google Shape;780;p31"/>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781" name="Google Shape;781;p3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782" name="Google Shape;782;p3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784" name="Google Shape;784;p3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5" name="Google Shape;785;p3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786" name="Google Shape;786;p3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787" name="Google Shape;787;p3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789" name="Google Shape;789;p31"/>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endParaRPr sz="2900">
              <a:solidFill>
                <a:srgbClr val="FF0000"/>
              </a:solidFill>
            </a:endParaRPr>
          </a:p>
        </p:txBody>
      </p:sp>
      <p:sp>
        <p:nvSpPr>
          <p:cNvPr id="790" name="Google Shape;790;p31"/>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8</a:t>
            </a:r>
            <a:endParaRPr sz="2900">
              <a:solidFill>
                <a:srgbClr val="0000FF"/>
              </a:solidFill>
            </a:endParaRPr>
          </a:p>
        </p:txBody>
      </p:sp>
      <p:sp>
        <p:nvSpPr>
          <p:cNvPr id="791" name="Google Shape;791;p31"/>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7</a:t>
            </a:r>
            <a:endParaRPr sz="2900">
              <a:solidFill>
                <a:srgbClr val="0000FF"/>
              </a:solidFill>
            </a:endParaRPr>
          </a:p>
        </p:txBody>
      </p:sp>
      <p:sp>
        <p:nvSpPr>
          <p:cNvPr id="792" name="Google Shape;792;p31"/>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9</a:t>
            </a:r>
            <a:endParaRPr sz="2900">
              <a:solidFill>
                <a:srgbClr val="0000FF"/>
              </a:solidFill>
            </a:endParaRPr>
          </a:p>
        </p:txBody>
      </p:sp>
      <p:sp>
        <p:nvSpPr>
          <p:cNvPr id="793" name="Google Shape;793;p31"/>
          <p:cNvSpPr txBox="1"/>
          <p:nvPr/>
        </p:nvSpPr>
        <p:spPr>
          <a:xfrm>
            <a:off x="7468350" y="38911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8</a:t>
            </a:r>
            <a:endParaRPr sz="2900">
              <a:solidFill>
                <a:srgbClr val="0000FF"/>
              </a:solidFill>
            </a:endParaRPr>
          </a:p>
        </p:txBody>
      </p:sp>
      <p:sp>
        <p:nvSpPr>
          <p:cNvPr id="794" name="Google Shape;794;p31"/>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0</a:t>
            </a:r>
            <a:r>
              <a:rPr lang="fr" sz="2900">
                <a:solidFill>
                  <a:srgbClr val="FF0000"/>
                </a:solidFill>
              </a:rPr>
              <a:t> </a:t>
            </a:r>
            <a:r>
              <a:rPr lang="fr" sz="2900"/>
              <a:t>&lt;</a:t>
            </a:r>
            <a:r>
              <a:rPr lang="fr" sz="2900">
                <a:solidFill>
                  <a:srgbClr val="FF0000"/>
                </a:solidFill>
              </a:rPr>
              <a:t>  5</a:t>
            </a:r>
            <a:r>
              <a:rPr lang="fr" sz="2900">
                <a:solidFill>
                  <a:srgbClr val="0000FF"/>
                </a:solidFill>
              </a:rPr>
              <a:t>8</a:t>
            </a:r>
            <a:endParaRPr sz="2900">
              <a:solidFill>
                <a:srgbClr val="0000FF"/>
              </a:solidFill>
            </a:endParaRPr>
          </a:p>
        </p:txBody>
      </p:sp>
      <p:sp>
        <p:nvSpPr>
          <p:cNvPr id="795" name="Google Shape;795;p31"/>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2360225" y="39477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207512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2057825" y="3910388"/>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7</a:t>
            </a:r>
            <a:endParaRPr/>
          </a:p>
        </p:txBody>
      </p:sp>
      <p:sp>
        <p:nvSpPr>
          <p:cNvPr id="800" name="Google Shape;800;p31"/>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801" name="Google Shape;801;p31"/>
          <p:cNvSpPr/>
          <p:nvPr/>
        </p:nvSpPr>
        <p:spPr>
          <a:xfrm>
            <a:off x="4626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70127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948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1159225" y="3657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1369525" y="3657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1586013"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18025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236992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2075125" y="40871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2360225" y="41618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075125" y="4301213"/>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369925" y="43758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3" name="Google Shape;813;p31"/>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814" name="Google Shape;814;p31"/>
          <p:cNvPicPr preferRelativeResize="0"/>
          <p:nvPr/>
        </p:nvPicPr>
        <p:blipFill rotWithShape="1">
          <a:blip r:embed="rId8">
            <a:alphaModFix/>
          </a:blip>
          <a:srcRect l="9709" t="7097" r="7584" b="5283"/>
          <a:stretch/>
        </p:blipFill>
        <p:spPr>
          <a:xfrm>
            <a:off x="6286000" y="1482750"/>
            <a:ext cx="1087275" cy="575950"/>
          </a:xfrm>
          <a:prstGeom prst="rect">
            <a:avLst/>
          </a:prstGeom>
          <a:noFill/>
          <a:ln>
            <a:noFill/>
          </a:ln>
        </p:spPr>
      </p:pic>
      <p:sp>
        <p:nvSpPr>
          <p:cNvPr id="815" name="Google Shape;815;p3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816" name="Google Shape;816;p31"/>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58</a:t>
            </a:r>
            <a:endParaRPr sz="2400" b="1"/>
          </a:p>
        </p:txBody>
      </p:sp>
      <p:pic>
        <p:nvPicPr>
          <p:cNvPr id="817" name="Google Shape;817;p31"/>
          <p:cNvPicPr preferRelativeResize="0"/>
          <p:nvPr/>
        </p:nvPicPr>
        <p:blipFill>
          <a:blip r:embed="rId7">
            <a:alphaModFix/>
          </a:blip>
          <a:stretch>
            <a:fillRect/>
          </a:stretch>
        </p:blipFill>
        <p:spPr>
          <a:xfrm>
            <a:off x="7969087" y="1015082"/>
            <a:ext cx="654000" cy="740792"/>
          </a:xfrm>
          <a:prstGeom prst="rect">
            <a:avLst/>
          </a:prstGeom>
          <a:noFill/>
          <a:ln>
            <a:noFill/>
          </a:ln>
        </p:spPr>
      </p:pic>
      <p:pic>
        <p:nvPicPr>
          <p:cNvPr id="818" name="Google Shape;818;p31"/>
          <p:cNvPicPr preferRelativeResize="0"/>
          <p:nvPr/>
        </p:nvPicPr>
        <p:blipFill>
          <a:blip r:embed="rId7">
            <a:alphaModFix/>
          </a:blip>
          <a:stretch>
            <a:fillRect/>
          </a:stretch>
        </p:blipFill>
        <p:spPr>
          <a:xfrm>
            <a:off x="7187300" y="702832"/>
            <a:ext cx="654000" cy="740792"/>
          </a:xfrm>
          <a:prstGeom prst="rect">
            <a:avLst/>
          </a:prstGeom>
          <a:noFill/>
          <a:ln>
            <a:noFill/>
          </a:ln>
        </p:spPr>
      </p:pic>
      <p:pic>
        <p:nvPicPr>
          <p:cNvPr id="819" name="Google Shape;819;p31"/>
          <p:cNvPicPr preferRelativeResize="0"/>
          <p:nvPr/>
        </p:nvPicPr>
        <p:blipFill>
          <a:blip r:embed="rId7">
            <a:alphaModFix/>
          </a:blip>
          <a:stretch>
            <a:fillRect/>
          </a:stretch>
        </p:blipFill>
        <p:spPr>
          <a:xfrm>
            <a:off x="6487550" y="608907"/>
            <a:ext cx="654000" cy="7407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198474" y="475620"/>
            <a:ext cx="55827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 sz="1800" b="1" i="0" u="none" strike="noStrike" cap="none">
                <a:solidFill>
                  <a:srgbClr val="000000"/>
                </a:solidFill>
                <a:latin typeface="Arial"/>
                <a:ea typeface="Arial"/>
                <a:cs typeface="Arial"/>
                <a:sym typeface="Arial"/>
              </a:rPr>
              <a:t>Vous trouverez ici le travail réalisé par vos soins sur le rituel de </a:t>
            </a:r>
            <a:r>
              <a:rPr lang="fr" sz="1800" b="1"/>
              <a:t>n</a:t>
            </a:r>
            <a:r>
              <a:rPr lang="fr" sz="1800" b="1"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 sz="1800" b="1" i="0" u="none" strike="noStrike" cap="none">
                <a:solidFill>
                  <a:srgbClr val="000000"/>
                </a:solidFill>
                <a:latin typeface="Arial"/>
                <a:ea typeface="Arial"/>
                <a:cs typeface="Arial"/>
                <a:sym typeface="Arial"/>
              </a:rPr>
              <a:t>Nous avons mis les diapos qui avaient été réalisées au cours de la visio ainsi qu’un modèle vierge pour chaque niveau si vous souhaitez le poursuivre ou le faire évoluer pour votre classe.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3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825" name="Google Shape;825;p32"/>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826" name="Google Shape;826;p3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827" name="Google Shape;827;p32"/>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9" name="Google Shape;829;p32"/>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830" name="Google Shape;830;p32"/>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831" name="Google Shape;831;p32"/>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832" name="Google Shape;832;p32"/>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833" name="Google Shape;833;p3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835" name="Google Shape;835;p3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36" name="Google Shape;836;p3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837" name="Google Shape;837;p3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838" name="Google Shape;838;p3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9" name="Google Shape;839;p3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840" name="Google Shape;840;p32"/>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841" name="Google Shape;841;p32"/>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842" name="Google Shape;842;p32"/>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843" name="Google Shape;843;p32"/>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844" name="Google Shape;844;p3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845" name="Google Shape;845;p3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847" name="Google Shape;847;p3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8" name="Google Shape;848;p3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849" name="Google Shape;849;p3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850" name="Google Shape;850;p3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852" name="Google Shape;852;p32"/>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r>
              <a:rPr lang="fr" sz="2900">
                <a:solidFill>
                  <a:srgbClr val="0000FF"/>
                </a:solidFill>
              </a:rPr>
              <a:t>...</a:t>
            </a:r>
            <a:endParaRPr sz="2900">
              <a:solidFill>
                <a:srgbClr val="0000FF"/>
              </a:solidFill>
            </a:endParaRPr>
          </a:p>
        </p:txBody>
      </p:sp>
      <p:sp>
        <p:nvSpPr>
          <p:cNvPr id="853" name="Google Shape;853;p32"/>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endParaRPr sz="2900">
              <a:solidFill>
                <a:srgbClr val="0000FF"/>
              </a:solidFill>
            </a:endParaRPr>
          </a:p>
        </p:txBody>
      </p:sp>
      <p:sp>
        <p:nvSpPr>
          <p:cNvPr id="854" name="Google Shape;854;p32"/>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8</a:t>
            </a:r>
            <a:endParaRPr/>
          </a:p>
        </p:txBody>
      </p:sp>
      <p:sp>
        <p:nvSpPr>
          <p:cNvPr id="855" name="Google Shape;855;p3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25</a:t>
            </a:r>
            <a:endParaRPr sz="2400" b="1"/>
          </a:p>
        </p:txBody>
      </p:sp>
      <p:sp>
        <p:nvSpPr>
          <p:cNvPr id="856" name="Google Shape;856;p32"/>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
        <p:nvSpPr>
          <p:cNvPr id="857" name="Google Shape;857;p32"/>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t>&lt; 25&gt;</a:t>
            </a:r>
            <a:r>
              <a:rPr lang="fr" sz="2900">
                <a:solidFill>
                  <a:srgbClr val="FF0000"/>
                </a:solidFill>
              </a:rPr>
              <a:t> </a:t>
            </a:r>
            <a:endParaRPr sz="290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863" name="Google Shape;863;p33"/>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864" name="Google Shape;864;p3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865" name="Google Shape;865;p33"/>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33"/>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868" name="Google Shape;868;p33"/>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869" name="Google Shape;869;p33"/>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870" name="Google Shape;870;p33"/>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871" name="Google Shape;871;p3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vingt-cinq</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873" name="Google Shape;873;p3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74" name="Google Shape;874;p33"/>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875" name="Google Shape;875;p33"/>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876" name="Google Shape;876;p3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7" name="Google Shape;877;p3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878" name="Google Shape;878;p33"/>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879" name="Google Shape;879;p33"/>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80" name="Google Shape;880;p33"/>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881" name="Google Shape;881;p33"/>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882" name="Google Shape;882;p3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883" name="Google Shape;883;p3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885" name="Google Shape;885;p3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6" name="Google Shape;886;p3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887" name="Google Shape;887;p3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888" name="Google Shape;888;p3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890" name="Google Shape;890;p33"/>
          <p:cNvSpPr txBox="1"/>
          <p:nvPr/>
        </p:nvSpPr>
        <p:spPr>
          <a:xfrm>
            <a:off x="1280563" y="49245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endParaRPr sz="2900">
              <a:solidFill>
                <a:srgbClr val="FF0000"/>
              </a:solidFill>
            </a:endParaRPr>
          </a:p>
        </p:txBody>
      </p:sp>
      <p:sp>
        <p:nvSpPr>
          <p:cNvPr id="891" name="Google Shape;891;p33"/>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5</a:t>
            </a:r>
            <a:endParaRPr sz="2900">
              <a:solidFill>
                <a:srgbClr val="0000FF"/>
              </a:solidFill>
            </a:endParaRPr>
          </a:p>
        </p:txBody>
      </p:sp>
      <p:sp>
        <p:nvSpPr>
          <p:cNvPr id="892" name="Google Shape;892;p33"/>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26</a:t>
            </a:r>
            <a:endParaRPr sz="2900">
              <a:solidFill>
                <a:srgbClr val="0000FF"/>
              </a:solidFill>
            </a:endParaRPr>
          </a:p>
        </p:txBody>
      </p:sp>
      <p:sp>
        <p:nvSpPr>
          <p:cNvPr id="893" name="Google Shape;893;p33"/>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24</a:t>
            </a:r>
            <a:endParaRPr sz="2900">
              <a:solidFill>
                <a:srgbClr val="0000FF"/>
              </a:solidFill>
            </a:endParaRPr>
          </a:p>
        </p:txBody>
      </p:sp>
      <p:sp>
        <p:nvSpPr>
          <p:cNvPr id="894" name="Google Shape;894;p33"/>
          <p:cNvSpPr txBox="1"/>
          <p:nvPr/>
        </p:nvSpPr>
        <p:spPr>
          <a:xfrm>
            <a:off x="6645225" y="3618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25</a:t>
            </a:r>
            <a:endParaRPr sz="2900">
              <a:solidFill>
                <a:srgbClr val="0000FF"/>
              </a:solidFill>
            </a:endParaRPr>
          </a:p>
        </p:txBody>
      </p:sp>
      <p:sp>
        <p:nvSpPr>
          <p:cNvPr id="895" name="Google Shape;895;p33"/>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24</a:t>
            </a:r>
            <a:r>
              <a:rPr lang="fr" sz="2900"/>
              <a:t>&lt; 25&gt;</a:t>
            </a:r>
            <a:r>
              <a:rPr lang="fr" sz="2900">
                <a:solidFill>
                  <a:srgbClr val="FF0000"/>
                </a:solidFill>
              </a:rPr>
              <a:t> 26</a:t>
            </a:r>
            <a:endParaRPr sz="2900">
              <a:solidFill>
                <a:srgbClr val="0000FF"/>
              </a:solidFill>
            </a:endParaRPr>
          </a:p>
        </p:txBody>
      </p:sp>
      <p:sp>
        <p:nvSpPr>
          <p:cNvPr id="896" name="Google Shape;896;p33"/>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8</a:t>
            </a:r>
            <a:endParaRPr/>
          </a:p>
        </p:txBody>
      </p:sp>
      <p:sp>
        <p:nvSpPr>
          <p:cNvPr id="901" name="Google Shape;901;p33"/>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902" name="Google Shape;902;p3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9698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2" name="Google Shape;912;p33"/>
          <p:cNvPicPr preferRelativeResize="0"/>
          <p:nvPr/>
        </p:nvPicPr>
        <p:blipFill rotWithShape="1">
          <a:blip r:embed="rId7">
            <a:alphaModFix/>
          </a:blip>
          <a:srcRect t="24493" b="24103"/>
          <a:stretch/>
        </p:blipFill>
        <p:spPr>
          <a:xfrm>
            <a:off x="7491125" y="874321"/>
            <a:ext cx="1023300" cy="526004"/>
          </a:xfrm>
          <a:prstGeom prst="rect">
            <a:avLst/>
          </a:prstGeom>
          <a:noFill/>
          <a:ln>
            <a:noFill/>
          </a:ln>
        </p:spPr>
      </p:pic>
      <p:pic>
        <p:nvPicPr>
          <p:cNvPr id="913" name="Google Shape;913;p33"/>
          <p:cNvPicPr preferRelativeResize="0"/>
          <p:nvPr/>
        </p:nvPicPr>
        <p:blipFill>
          <a:blip r:embed="rId8">
            <a:alphaModFix/>
          </a:blip>
          <a:stretch>
            <a:fillRect/>
          </a:stretch>
        </p:blipFill>
        <p:spPr>
          <a:xfrm>
            <a:off x="6548598" y="821601"/>
            <a:ext cx="1002352" cy="526000"/>
          </a:xfrm>
          <a:prstGeom prst="rect">
            <a:avLst/>
          </a:prstGeom>
          <a:noFill/>
          <a:ln>
            <a:noFill/>
          </a:ln>
        </p:spPr>
      </p:pic>
      <p:sp>
        <p:nvSpPr>
          <p:cNvPr id="914" name="Google Shape;914;p3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915" name="Google Shape;915;p33"/>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25</a:t>
            </a:r>
            <a:endParaRPr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3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921" name="Google Shape;921;p34"/>
          <p:cNvPicPr preferRelativeResize="0"/>
          <p:nvPr/>
        </p:nvPicPr>
        <p:blipFill>
          <a:blip r:embed="rId3">
            <a:alphaModFix/>
          </a:blip>
          <a:stretch>
            <a:fillRect/>
          </a:stretch>
        </p:blipFill>
        <p:spPr>
          <a:xfrm rot="10800000">
            <a:off x="71107" y="0"/>
            <a:ext cx="4572000" cy="5143500"/>
          </a:xfrm>
          <a:prstGeom prst="rect">
            <a:avLst/>
          </a:prstGeom>
          <a:noFill/>
          <a:ln>
            <a:noFill/>
          </a:ln>
        </p:spPr>
      </p:pic>
      <p:sp>
        <p:nvSpPr>
          <p:cNvPr id="922" name="Google Shape;922;p3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923" name="Google Shape;923;p34"/>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5" name="Google Shape;925;p34"/>
          <p:cNvPicPr preferRelativeResize="0"/>
          <p:nvPr/>
        </p:nvPicPr>
        <p:blipFill>
          <a:blip r:embed="rId4">
            <a:alphaModFix/>
          </a:blip>
          <a:stretch>
            <a:fillRect/>
          </a:stretch>
        </p:blipFill>
        <p:spPr>
          <a:xfrm rot="10800000">
            <a:off x="559175" y="-3675"/>
            <a:ext cx="1623450" cy="1623450"/>
          </a:xfrm>
          <a:prstGeom prst="rect">
            <a:avLst/>
          </a:prstGeom>
          <a:noFill/>
          <a:ln>
            <a:noFill/>
          </a:ln>
        </p:spPr>
      </p:pic>
      <p:sp>
        <p:nvSpPr>
          <p:cNvPr id="926" name="Google Shape;926;p34"/>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927" name="Google Shape;927;p34"/>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928" name="Google Shape;928;p3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930" name="Google Shape;930;p3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31" name="Google Shape;931;p3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932" name="Google Shape;932;p3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933" name="Google Shape;933;p3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4" name="Google Shape;934;p3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935" name="Google Shape;935;p34"/>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936" name="Google Shape;936;p34"/>
          <p:cNvSpPr txBox="1"/>
          <p:nvPr/>
        </p:nvSpPr>
        <p:spPr>
          <a:xfrm>
            <a:off x="8151700" y="4103125"/>
            <a:ext cx="48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937" name="Google Shape;937;p34"/>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938" name="Google Shape;938;p34"/>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939" name="Google Shape;939;p3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940" name="Google Shape;940;p3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942" name="Google Shape;942;p3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3" name="Google Shape;943;p3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944" name="Google Shape;944;p3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945" name="Google Shape;945;p3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947" name="Google Shape;947;p34"/>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50</a:t>
            </a:r>
            <a:endParaRPr sz="2900">
              <a:solidFill>
                <a:schemeClr val="dk1"/>
              </a:solidFill>
            </a:endParaRPr>
          </a:p>
        </p:txBody>
      </p:sp>
      <p:sp>
        <p:nvSpPr>
          <p:cNvPr id="948" name="Google Shape;948;p34"/>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9</a:t>
            </a:r>
            <a:endParaRPr/>
          </a:p>
        </p:txBody>
      </p:sp>
      <p:sp>
        <p:nvSpPr>
          <p:cNvPr id="949" name="Google Shape;949;p3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47</a:t>
            </a:r>
            <a:endParaRPr sz="2400" b="1"/>
          </a:p>
        </p:txBody>
      </p:sp>
      <p:sp>
        <p:nvSpPr>
          <p:cNvPr id="950" name="Google Shape;950;p34"/>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3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956" name="Google Shape;956;p35"/>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957" name="Google Shape;957;p3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958" name="Google Shape;958;p35"/>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0" name="Google Shape;960;p35"/>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961" name="Google Shape;961;p35"/>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962" name="Google Shape;962;p35"/>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963" name="Google Shape;963;p35"/>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964" name="Google Shape;964;p3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quarante-sept</a:t>
            </a:r>
            <a:endParaRPr sz="2100">
              <a:latin typeface="Grand Hotel"/>
              <a:ea typeface="Grand Hotel"/>
              <a:cs typeface="Grand Hotel"/>
              <a:sym typeface="Grand Hotel"/>
            </a:endParaRPr>
          </a:p>
        </p:txBody>
      </p:sp>
      <p:sp>
        <p:nvSpPr>
          <p:cNvPr id="966" name="Google Shape;966;p3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67" name="Google Shape;967;p35"/>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968" name="Google Shape;968;p35"/>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969" name="Google Shape;969;p3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0" name="Google Shape;970;p3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971" name="Google Shape;971;p35"/>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972" name="Google Shape;972;p35"/>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73" name="Google Shape;973;p35"/>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974" name="Google Shape;974;p35"/>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975" name="Google Shape;975;p3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976" name="Google Shape;976;p3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978" name="Google Shape;978;p3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9" name="Google Shape;979;p3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980" name="Google Shape;980;p3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981" name="Google Shape;981;p3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983" name="Google Shape;983;p35"/>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endParaRPr sz="2900">
              <a:solidFill>
                <a:srgbClr val="FF0000"/>
              </a:solidFill>
            </a:endParaRPr>
          </a:p>
        </p:txBody>
      </p:sp>
      <p:sp>
        <p:nvSpPr>
          <p:cNvPr id="984" name="Google Shape;984;p35"/>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7</a:t>
            </a:r>
            <a:endParaRPr sz="2900">
              <a:solidFill>
                <a:srgbClr val="0000FF"/>
              </a:solidFill>
            </a:endParaRPr>
          </a:p>
        </p:txBody>
      </p:sp>
      <p:sp>
        <p:nvSpPr>
          <p:cNvPr id="985" name="Google Shape;985;p35"/>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48</a:t>
            </a:r>
            <a:endParaRPr sz="2900">
              <a:solidFill>
                <a:srgbClr val="0000FF"/>
              </a:solidFill>
            </a:endParaRPr>
          </a:p>
        </p:txBody>
      </p:sp>
      <p:sp>
        <p:nvSpPr>
          <p:cNvPr id="986" name="Google Shape;986;p35"/>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46</a:t>
            </a:r>
            <a:endParaRPr sz="2900">
              <a:solidFill>
                <a:srgbClr val="0000FF"/>
              </a:solidFill>
            </a:endParaRPr>
          </a:p>
        </p:txBody>
      </p:sp>
      <p:sp>
        <p:nvSpPr>
          <p:cNvPr id="987" name="Google Shape;987;p35"/>
          <p:cNvSpPr txBox="1"/>
          <p:nvPr/>
        </p:nvSpPr>
        <p:spPr>
          <a:xfrm>
            <a:off x="6645225" y="3618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solidFill>
                <a:srgbClr val="0000FF"/>
              </a:solidFill>
            </a:endParaRPr>
          </a:p>
        </p:txBody>
      </p:sp>
      <p:sp>
        <p:nvSpPr>
          <p:cNvPr id="988" name="Google Shape;988;p35"/>
          <p:cNvSpPr txBox="1"/>
          <p:nvPr/>
        </p:nvSpPr>
        <p:spPr>
          <a:xfrm>
            <a:off x="5413075" y="2551025"/>
            <a:ext cx="3375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47 </a:t>
            </a:r>
            <a:r>
              <a:rPr lang="fr" sz="2900"/>
              <a:t>&lt; 50     </a:t>
            </a:r>
            <a:r>
              <a:rPr lang="fr" sz="2900">
                <a:solidFill>
                  <a:srgbClr val="FF0000"/>
                </a:solidFill>
              </a:rPr>
              <a:t> </a:t>
            </a:r>
            <a:endParaRPr sz="2900">
              <a:solidFill>
                <a:srgbClr val="0000FF"/>
              </a:solidFill>
            </a:endParaRPr>
          </a:p>
        </p:txBody>
      </p:sp>
      <p:sp>
        <p:nvSpPr>
          <p:cNvPr id="989" name="Google Shape;989;p35"/>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9</a:t>
            </a:r>
            <a:endParaRPr/>
          </a:p>
        </p:txBody>
      </p:sp>
      <p:sp>
        <p:nvSpPr>
          <p:cNvPr id="993" name="Google Shape;993;p35"/>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994" name="Google Shape;994;p3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1303850" y="32292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689325" y="4271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801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689325" y="44804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480150" y="46502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6" name="Google Shape;1006;p35"/>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1007" name="Google Shape;1007;p35"/>
          <p:cNvPicPr preferRelativeResize="0"/>
          <p:nvPr/>
        </p:nvPicPr>
        <p:blipFill rotWithShape="1">
          <a:blip r:embed="rId8">
            <a:alphaModFix/>
          </a:blip>
          <a:srcRect t="24493" b="24103"/>
          <a:stretch/>
        </p:blipFill>
        <p:spPr>
          <a:xfrm>
            <a:off x="7491125" y="874321"/>
            <a:ext cx="1023300" cy="526004"/>
          </a:xfrm>
          <a:prstGeom prst="rect">
            <a:avLst/>
          </a:prstGeom>
          <a:noFill/>
          <a:ln>
            <a:noFill/>
          </a:ln>
        </p:spPr>
      </p:pic>
      <p:pic>
        <p:nvPicPr>
          <p:cNvPr id="1008" name="Google Shape;1008;p35"/>
          <p:cNvPicPr preferRelativeResize="0"/>
          <p:nvPr/>
        </p:nvPicPr>
        <p:blipFill>
          <a:blip r:embed="rId9">
            <a:alphaModFix/>
          </a:blip>
          <a:stretch>
            <a:fillRect/>
          </a:stretch>
        </p:blipFill>
        <p:spPr>
          <a:xfrm>
            <a:off x="6548598" y="821601"/>
            <a:ext cx="1002352" cy="526000"/>
          </a:xfrm>
          <a:prstGeom prst="rect">
            <a:avLst/>
          </a:prstGeom>
          <a:noFill/>
          <a:ln>
            <a:noFill/>
          </a:ln>
        </p:spPr>
      </p:pic>
      <p:sp>
        <p:nvSpPr>
          <p:cNvPr id="1009" name="Google Shape;1009;p3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010" name="Google Shape;1010;p35"/>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  47</a:t>
            </a:r>
            <a:endParaRPr sz="2400" b="1"/>
          </a:p>
        </p:txBody>
      </p:sp>
      <p:pic>
        <p:nvPicPr>
          <p:cNvPr id="1011" name="Google Shape;1011;p35"/>
          <p:cNvPicPr preferRelativeResize="0"/>
          <p:nvPr/>
        </p:nvPicPr>
        <p:blipFill>
          <a:blip r:embed="rId9">
            <a:alphaModFix/>
          </a:blip>
          <a:stretch>
            <a:fillRect/>
          </a:stretch>
        </p:blipFill>
        <p:spPr>
          <a:xfrm>
            <a:off x="6244323" y="1434626"/>
            <a:ext cx="1002352" cy="526000"/>
          </a:xfrm>
          <a:prstGeom prst="rect">
            <a:avLst/>
          </a:prstGeom>
          <a:noFill/>
          <a:ln>
            <a:noFill/>
          </a:ln>
        </p:spPr>
      </p:pic>
      <p:sp>
        <p:nvSpPr>
          <p:cNvPr id="1012" name="Google Shape;1012;p35"/>
          <p:cNvSpPr/>
          <p:nvPr/>
        </p:nvSpPr>
        <p:spPr>
          <a:xfrm>
            <a:off x="1560100"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958975"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5193450" y="4388700"/>
            <a:ext cx="124800" cy="261600"/>
          </a:xfrm>
          <a:prstGeom prst="downArrow">
            <a:avLst>
              <a:gd name="adj1" fmla="val 50000"/>
              <a:gd name="adj2" fmla="val 21698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1019" name="Google Shape;1019;p3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020" name="Google Shape;1020;p36"/>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021" name="Google Shape;1021;p3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022" name="Google Shape;1022;p36"/>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4" name="Google Shape;1024;p36"/>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025" name="Google Shape;1025;p36"/>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026" name="Google Shape;1026;p36"/>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027" name="Google Shape;1027;p36"/>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028" name="Google Shape;1028;p3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030" name="Google Shape;1030;p3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31" name="Google Shape;1031;p3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032" name="Google Shape;1032;p3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033" name="Google Shape;1033;p3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4" name="Google Shape;1034;p3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035" name="Google Shape;1035;p36"/>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036" name="Google Shape;1036;p36"/>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1037" name="Google Shape;1037;p36"/>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038" name="Google Shape;1038;p36"/>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039" name="Google Shape;1039;p3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040" name="Google Shape;1040;p36"/>
          <p:cNvSpPr/>
          <p:nvPr/>
        </p:nvSpPr>
        <p:spPr>
          <a:xfrm>
            <a:off x="148650" y="323185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042" name="Google Shape;1042;p3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3" name="Google Shape;1043;p3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044" name="Google Shape;1044;p3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045" name="Google Shape;1045;p3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047" name="Google Shape;1047;p36"/>
          <p:cNvSpPr txBox="1"/>
          <p:nvPr/>
        </p:nvSpPr>
        <p:spPr>
          <a:xfrm>
            <a:off x="6878225" y="2551025"/>
            <a:ext cx="1349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  </a:t>
            </a:r>
            <a:r>
              <a:rPr lang="fr" sz="2900">
                <a:solidFill>
                  <a:srgbClr val="0000FF"/>
                </a:solidFill>
              </a:rPr>
              <a:t>61</a:t>
            </a:r>
            <a:endParaRPr sz="2900">
              <a:solidFill>
                <a:srgbClr val="0000FF"/>
              </a:solidFill>
            </a:endParaRPr>
          </a:p>
        </p:txBody>
      </p:sp>
      <p:sp>
        <p:nvSpPr>
          <p:cNvPr id="1048" name="Google Shape;1048;p36"/>
          <p:cNvSpPr txBox="1"/>
          <p:nvPr/>
        </p:nvSpPr>
        <p:spPr>
          <a:xfrm>
            <a:off x="6340825" y="2551025"/>
            <a:ext cx="654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64..</a:t>
            </a:r>
            <a:endParaRPr sz="2900">
              <a:solidFill>
                <a:srgbClr val="0000FF"/>
              </a:solidFill>
            </a:endParaRPr>
          </a:p>
        </p:txBody>
      </p:sp>
      <p:sp>
        <p:nvSpPr>
          <p:cNvPr id="1049" name="Google Shape;1049;p36"/>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10</a:t>
            </a:r>
            <a:endParaRPr/>
          </a:p>
        </p:txBody>
      </p:sp>
      <p:sp>
        <p:nvSpPr>
          <p:cNvPr id="1050" name="Google Shape;1050;p3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64</a:t>
            </a:r>
            <a:endParaRPr sz="2400" b="1"/>
          </a:p>
        </p:txBody>
      </p:sp>
      <p:sp>
        <p:nvSpPr>
          <p:cNvPr id="1051" name="Google Shape;1051;p36"/>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pic>
        <p:nvPicPr>
          <p:cNvPr id="1056" name="Google Shape;1056;p3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057" name="Google Shape;1057;p37"/>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058" name="Google Shape;1058;p3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059" name="Google Shape;1059;p37"/>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37"/>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062" name="Google Shape;1062;p37"/>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063" name="Google Shape;1063;p37"/>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064" name="Google Shape;1064;p37"/>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065" name="Google Shape;1065;p3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txBox="1"/>
          <p:nvPr/>
        </p:nvSpPr>
        <p:spPr>
          <a:xfrm>
            <a:off x="-36300" y="18482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soixante-quatre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067" name="Google Shape;1067;p3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68" name="Google Shape;1068;p37"/>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069" name="Google Shape;1069;p37"/>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070" name="Google Shape;1070;p3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1" name="Google Shape;1071;p3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072" name="Google Shape;1072;p37"/>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073" name="Google Shape;1073;p37"/>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1074" name="Google Shape;1074;p37"/>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075" name="Google Shape;1075;p37"/>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076" name="Google Shape;1076;p3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077" name="Google Shape;1077;p37"/>
          <p:cNvSpPr/>
          <p:nvPr/>
        </p:nvSpPr>
        <p:spPr>
          <a:xfrm>
            <a:off x="53625" y="308585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079" name="Google Shape;1079;p3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0" name="Google Shape;1080;p3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081" name="Google Shape;1081;p3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082" name="Google Shape;1082;p3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084" name="Google Shape;1084;p37"/>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endParaRPr sz="2900">
              <a:solidFill>
                <a:srgbClr val="FF0000"/>
              </a:solidFill>
            </a:endParaRPr>
          </a:p>
        </p:txBody>
      </p:sp>
      <p:sp>
        <p:nvSpPr>
          <p:cNvPr id="1085" name="Google Shape;1085;p37"/>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4</a:t>
            </a:r>
            <a:endParaRPr sz="2900">
              <a:solidFill>
                <a:srgbClr val="0000FF"/>
              </a:solidFill>
            </a:endParaRPr>
          </a:p>
        </p:txBody>
      </p:sp>
      <p:sp>
        <p:nvSpPr>
          <p:cNvPr id="1086" name="Google Shape;1086;p37"/>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5</a:t>
            </a:r>
            <a:endParaRPr sz="2900">
              <a:solidFill>
                <a:srgbClr val="0000FF"/>
              </a:solidFill>
            </a:endParaRPr>
          </a:p>
        </p:txBody>
      </p:sp>
      <p:sp>
        <p:nvSpPr>
          <p:cNvPr id="1087" name="Google Shape;1087;p37"/>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3</a:t>
            </a:r>
            <a:endParaRPr sz="2900">
              <a:solidFill>
                <a:srgbClr val="0000FF"/>
              </a:solidFill>
            </a:endParaRPr>
          </a:p>
        </p:txBody>
      </p:sp>
      <p:sp>
        <p:nvSpPr>
          <p:cNvPr id="1088" name="Google Shape;1088;p37"/>
          <p:cNvSpPr txBox="1"/>
          <p:nvPr/>
        </p:nvSpPr>
        <p:spPr>
          <a:xfrm>
            <a:off x="5184500" y="38222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4</a:t>
            </a:r>
            <a:endParaRPr sz="2900">
              <a:solidFill>
                <a:srgbClr val="0000FF"/>
              </a:solidFill>
            </a:endParaRPr>
          </a:p>
        </p:txBody>
      </p:sp>
      <p:sp>
        <p:nvSpPr>
          <p:cNvPr id="1089" name="Google Shape;1089;p37"/>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64 </a:t>
            </a:r>
            <a:r>
              <a:rPr lang="fr" sz="2900">
                <a:solidFill>
                  <a:schemeClr val="dk1"/>
                </a:solidFill>
              </a:rPr>
              <a:t>&gt;</a:t>
            </a:r>
            <a:r>
              <a:rPr lang="fr" sz="2900">
                <a:solidFill>
                  <a:srgbClr val="FF0000"/>
                </a:solidFill>
              </a:rPr>
              <a:t>61</a:t>
            </a:r>
            <a:endParaRPr sz="2900">
              <a:solidFill>
                <a:srgbClr val="0000FF"/>
              </a:solidFill>
            </a:endParaRPr>
          </a:p>
        </p:txBody>
      </p:sp>
      <p:sp>
        <p:nvSpPr>
          <p:cNvPr id="1090" name="Google Shape;1090;p37"/>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3" name="Google Shape;1093;p37"/>
          <p:cNvPicPr preferRelativeResize="0"/>
          <p:nvPr/>
        </p:nvPicPr>
        <p:blipFill>
          <a:blip r:embed="rId7">
            <a:alphaModFix/>
          </a:blip>
          <a:stretch>
            <a:fillRect/>
          </a:stretch>
        </p:blipFill>
        <p:spPr>
          <a:xfrm>
            <a:off x="8028025" y="1400325"/>
            <a:ext cx="594600" cy="594600"/>
          </a:xfrm>
          <a:prstGeom prst="rect">
            <a:avLst/>
          </a:prstGeom>
          <a:noFill/>
          <a:ln>
            <a:noFill/>
          </a:ln>
        </p:spPr>
      </p:pic>
      <p:pic>
        <p:nvPicPr>
          <p:cNvPr id="1094" name="Google Shape;1094;p37"/>
          <p:cNvPicPr preferRelativeResize="0"/>
          <p:nvPr/>
        </p:nvPicPr>
        <p:blipFill>
          <a:blip r:embed="rId8">
            <a:alphaModFix/>
          </a:blip>
          <a:stretch>
            <a:fillRect/>
          </a:stretch>
        </p:blipFill>
        <p:spPr>
          <a:xfrm>
            <a:off x="6809151" y="716411"/>
            <a:ext cx="1180840" cy="631200"/>
          </a:xfrm>
          <a:prstGeom prst="rect">
            <a:avLst/>
          </a:prstGeom>
          <a:noFill/>
          <a:ln>
            <a:noFill/>
          </a:ln>
        </p:spPr>
      </p:pic>
      <p:sp>
        <p:nvSpPr>
          <p:cNvPr id="1095" name="Google Shape;1095;p37"/>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10</a:t>
            </a:r>
            <a:endParaRPr/>
          </a:p>
        </p:txBody>
      </p:sp>
      <p:sp>
        <p:nvSpPr>
          <p:cNvPr id="1096" name="Google Shape;1096;p37"/>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097" name="Google Shape;1097;p37"/>
          <p:cNvSpPr/>
          <p:nvPr/>
        </p:nvSpPr>
        <p:spPr>
          <a:xfrm>
            <a:off x="1698425"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1525150"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0" name="Google Shape;1100;p37"/>
          <p:cNvPicPr preferRelativeResize="0"/>
          <p:nvPr/>
        </p:nvPicPr>
        <p:blipFill>
          <a:blip r:embed="rId9">
            <a:alphaModFix/>
          </a:blip>
          <a:stretch>
            <a:fillRect/>
          </a:stretch>
        </p:blipFill>
        <p:spPr>
          <a:xfrm>
            <a:off x="7374025" y="1400332"/>
            <a:ext cx="654000" cy="740792"/>
          </a:xfrm>
          <a:prstGeom prst="rect">
            <a:avLst/>
          </a:prstGeom>
          <a:noFill/>
          <a:ln>
            <a:noFill/>
          </a:ln>
        </p:spPr>
      </p:pic>
      <p:pic>
        <p:nvPicPr>
          <p:cNvPr id="1101" name="Google Shape;1101;p37"/>
          <p:cNvPicPr preferRelativeResize="0"/>
          <p:nvPr/>
        </p:nvPicPr>
        <p:blipFill rotWithShape="1">
          <a:blip r:embed="rId10">
            <a:alphaModFix/>
          </a:blip>
          <a:srcRect l="9709" t="7097" r="7584" b="5283"/>
          <a:stretch/>
        </p:blipFill>
        <p:spPr>
          <a:xfrm>
            <a:off x="6286000" y="1482750"/>
            <a:ext cx="1087275" cy="575950"/>
          </a:xfrm>
          <a:prstGeom prst="rect">
            <a:avLst/>
          </a:prstGeom>
          <a:noFill/>
          <a:ln>
            <a:noFill/>
          </a:ln>
        </p:spPr>
      </p:pic>
      <p:sp>
        <p:nvSpPr>
          <p:cNvPr id="1102" name="Google Shape;1102;p3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103" name="Google Shape;1103;p37"/>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64</a:t>
            </a:r>
            <a:endParaRPr sz="2400" b="1"/>
          </a:p>
        </p:txBody>
      </p:sp>
      <p:sp>
        <p:nvSpPr>
          <p:cNvPr id="1104" name="Google Shape;1104;p37"/>
          <p:cNvSpPr/>
          <p:nvPr/>
        </p:nvSpPr>
        <p:spPr>
          <a:xfrm>
            <a:off x="1178600" y="33687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1351875" y="33687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2031475" y="33096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1868638" y="33096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pic>
        <p:nvPicPr>
          <p:cNvPr id="1112" name="Google Shape;1112;p3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113" name="Google Shape;1113;p38"/>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114" name="Google Shape;1114;p3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115" name="Google Shape;1115;p38"/>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7" name="Google Shape;1117;p38"/>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118" name="Google Shape;1118;p38"/>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119" name="Google Shape;1119;p38"/>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120" name="Google Shape;1120;p38"/>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121" name="Google Shape;1121;p3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123" name="Google Shape;1123;p3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4" name="Google Shape;1124;p3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125" name="Google Shape;1125;p3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126" name="Google Shape;1126;p3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3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128" name="Google Shape;1128;p38"/>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129" name="Google Shape;1129;p38"/>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130" name="Google Shape;1130;p38"/>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131" name="Google Shape;1131;p38"/>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132" name="Google Shape;1132;p3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133" name="Google Shape;1133;p3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135" name="Google Shape;1135;p3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6" name="Google Shape;1136;p3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137" name="Google Shape;1137;p3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138" name="Google Shape;1138;p3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140" name="Google Shape;1140;p38"/>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a:t>
            </a:r>
            <a:r>
              <a:rPr lang="fr" sz="2900">
                <a:solidFill>
                  <a:srgbClr val="0000FF"/>
                </a:solidFill>
              </a:rPr>
              <a:t>...</a:t>
            </a:r>
            <a:endParaRPr sz="2900">
              <a:solidFill>
                <a:srgbClr val="0000FF"/>
              </a:solidFill>
            </a:endParaRPr>
          </a:p>
        </p:txBody>
      </p:sp>
      <p:sp>
        <p:nvSpPr>
          <p:cNvPr id="1141" name="Google Shape;1141;p38"/>
          <p:cNvSpPr txBox="1"/>
          <p:nvPr/>
        </p:nvSpPr>
        <p:spPr>
          <a:xfrm>
            <a:off x="6340825" y="2551025"/>
            <a:ext cx="1986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53     68</a:t>
            </a:r>
            <a:endParaRPr sz="2900">
              <a:solidFill>
                <a:schemeClr val="dk1"/>
              </a:solidFill>
            </a:endParaRPr>
          </a:p>
        </p:txBody>
      </p:sp>
      <p:sp>
        <p:nvSpPr>
          <p:cNvPr id="1142" name="Google Shape;1142;p38"/>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11</a:t>
            </a:r>
            <a:endParaRPr/>
          </a:p>
        </p:txBody>
      </p:sp>
      <p:sp>
        <p:nvSpPr>
          <p:cNvPr id="1143" name="Google Shape;1143;p3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53</a:t>
            </a:r>
            <a:endParaRPr sz="2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Google Shape;1148;p3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149" name="Google Shape;1149;p39"/>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150" name="Google Shape;1150;p3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151" name="Google Shape;1151;p39"/>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3" name="Google Shape;1153;p39"/>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154" name="Google Shape;1154;p39"/>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155" name="Google Shape;1155;p39"/>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156" name="Google Shape;1156;p39"/>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157" name="Google Shape;1157;p3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cinquante-trois</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159" name="Google Shape;1159;p3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60" name="Google Shape;1160;p39"/>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161" name="Google Shape;1161;p39"/>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162" name="Google Shape;1162;p3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3" name="Google Shape;1163;p3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164" name="Google Shape;1164;p39"/>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1165" name="Google Shape;1165;p39"/>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166" name="Google Shape;1166;p39"/>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167" name="Google Shape;1167;p39"/>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168" name="Google Shape;1168;p3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169" name="Google Shape;1169;p39"/>
          <p:cNvSpPr/>
          <p:nvPr/>
        </p:nvSpPr>
        <p:spPr>
          <a:xfrm>
            <a:off x="0" y="331895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171" name="Google Shape;1171;p3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2" name="Google Shape;1172;p3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173" name="Google Shape;1173;p3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174" name="Google Shape;1174;p3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176" name="Google Shape;1176;p39"/>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endParaRPr sz="2900">
              <a:solidFill>
                <a:srgbClr val="FF0000"/>
              </a:solidFill>
            </a:endParaRPr>
          </a:p>
        </p:txBody>
      </p:sp>
      <p:sp>
        <p:nvSpPr>
          <p:cNvPr id="1177" name="Google Shape;1177;p39"/>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3</a:t>
            </a:r>
            <a:endParaRPr sz="2900">
              <a:solidFill>
                <a:srgbClr val="0000FF"/>
              </a:solidFill>
            </a:endParaRPr>
          </a:p>
        </p:txBody>
      </p:sp>
      <p:sp>
        <p:nvSpPr>
          <p:cNvPr id="1178" name="Google Shape;1178;p39"/>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54</a:t>
            </a:r>
            <a:endParaRPr sz="2900">
              <a:solidFill>
                <a:srgbClr val="0000FF"/>
              </a:solidFill>
            </a:endParaRPr>
          </a:p>
        </p:txBody>
      </p:sp>
      <p:sp>
        <p:nvSpPr>
          <p:cNvPr id="1179" name="Google Shape;1179;p39"/>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52</a:t>
            </a:r>
            <a:endParaRPr sz="2900">
              <a:solidFill>
                <a:srgbClr val="0000FF"/>
              </a:solidFill>
            </a:endParaRPr>
          </a:p>
        </p:txBody>
      </p:sp>
      <p:sp>
        <p:nvSpPr>
          <p:cNvPr id="1180" name="Google Shape;1180;p39"/>
          <p:cNvSpPr txBox="1"/>
          <p:nvPr/>
        </p:nvSpPr>
        <p:spPr>
          <a:xfrm>
            <a:off x="4524975" y="37568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53</a:t>
            </a:r>
            <a:endParaRPr sz="2900">
              <a:solidFill>
                <a:srgbClr val="0000FF"/>
              </a:solidFill>
            </a:endParaRPr>
          </a:p>
        </p:txBody>
      </p:sp>
      <p:sp>
        <p:nvSpPr>
          <p:cNvPr id="1181" name="Google Shape;1181;p39"/>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53 </a:t>
            </a:r>
            <a:r>
              <a:rPr lang="fr" sz="2900"/>
              <a:t>&lt; </a:t>
            </a:r>
            <a:r>
              <a:rPr lang="fr" sz="2900">
                <a:solidFill>
                  <a:srgbClr val="FF0000"/>
                </a:solidFill>
              </a:rPr>
              <a:t>  68</a:t>
            </a:r>
            <a:endParaRPr sz="2900">
              <a:solidFill>
                <a:srgbClr val="0000FF"/>
              </a:solidFill>
            </a:endParaRPr>
          </a:p>
        </p:txBody>
      </p:sp>
      <p:pic>
        <p:nvPicPr>
          <p:cNvPr id="1182" name="Google Shape;1182;p39"/>
          <p:cNvPicPr preferRelativeResize="0"/>
          <p:nvPr/>
        </p:nvPicPr>
        <p:blipFill>
          <a:blip r:embed="rId7">
            <a:alphaModFix/>
          </a:blip>
          <a:stretch>
            <a:fillRect/>
          </a:stretch>
        </p:blipFill>
        <p:spPr>
          <a:xfrm>
            <a:off x="8028025" y="1400325"/>
            <a:ext cx="594600" cy="594600"/>
          </a:xfrm>
          <a:prstGeom prst="rect">
            <a:avLst/>
          </a:prstGeom>
          <a:noFill/>
          <a:ln>
            <a:noFill/>
          </a:ln>
        </p:spPr>
      </p:pic>
      <p:sp>
        <p:nvSpPr>
          <p:cNvPr id="1183" name="Google Shape;1183;p39"/>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11</a:t>
            </a:r>
            <a:endParaRPr/>
          </a:p>
        </p:txBody>
      </p:sp>
      <p:sp>
        <p:nvSpPr>
          <p:cNvPr id="1184" name="Google Shape;1184;p39"/>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185" name="Google Shape;1185;p39"/>
          <p:cNvSpPr/>
          <p:nvPr/>
        </p:nvSpPr>
        <p:spPr>
          <a:xfrm>
            <a:off x="2439250" y="345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1994150" y="3426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1457163"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1810388" y="3426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2177900" y="3426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1851750" y="46639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1527525" y="4556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1623150" y="47264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9"/>
          <p:cNvPicPr preferRelativeResize="0"/>
          <p:nvPr/>
        </p:nvPicPr>
        <p:blipFill>
          <a:blip r:embed="rId8">
            <a:alphaModFix/>
          </a:blip>
          <a:stretch>
            <a:fillRect/>
          </a:stretch>
        </p:blipFill>
        <p:spPr>
          <a:xfrm>
            <a:off x="7374025" y="1400332"/>
            <a:ext cx="654000" cy="740792"/>
          </a:xfrm>
          <a:prstGeom prst="rect">
            <a:avLst/>
          </a:prstGeom>
          <a:noFill/>
          <a:ln>
            <a:noFill/>
          </a:ln>
        </p:spPr>
      </p:pic>
      <p:pic>
        <p:nvPicPr>
          <p:cNvPr id="1194" name="Google Shape;1194;p39"/>
          <p:cNvPicPr preferRelativeResize="0"/>
          <p:nvPr/>
        </p:nvPicPr>
        <p:blipFill rotWithShape="1">
          <a:blip r:embed="rId9">
            <a:alphaModFix/>
          </a:blip>
          <a:srcRect l="9709" t="7097" r="7584" b="5283"/>
          <a:stretch/>
        </p:blipFill>
        <p:spPr>
          <a:xfrm>
            <a:off x="6286000" y="1482750"/>
            <a:ext cx="1087275" cy="575950"/>
          </a:xfrm>
          <a:prstGeom prst="rect">
            <a:avLst/>
          </a:prstGeom>
          <a:noFill/>
          <a:ln>
            <a:noFill/>
          </a:ln>
        </p:spPr>
      </p:pic>
      <p:sp>
        <p:nvSpPr>
          <p:cNvPr id="1195" name="Google Shape;1195;p3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196" name="Google Shape;1196;p39"/>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53</a:t>
            </a:r>
            <a:endParaRPr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pic>
        <p:nvPicPr>
          <p:cNvPr id="1201" name="Google Shape;1201;p4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202" name="Google Shape;1202;p40"/>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203" name="Google Shape;1203;p4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204" name="Google Shape;1204;p40"/>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6" name="Google Shape;1206;p40"/>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207" name="Google Shape;1207;p40"/>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208" name="Google Shape;1208;p40"/>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209" name="Google Shape;1209;p40"/>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210" name="Google Shape;1210;p4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212" name="Google Shape;1212;p4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13" name="Google Shape;1213;p4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214" name="Google Shape;1214;p4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215" name="Google Shape;1215;p4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6" name="Google Shape;1216;p4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217" name="Google Shape;1217;p40"/>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218" name="Google Shape;1218;p40"/>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219" name="Google Shape;1219;p40"/>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220" name="Google Shape;1220;p40"/>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221" name="Google Shape;1221;p4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222" name="Google Shape;1222;p4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224" name="Google Shape;1224;p4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5" name="Google Shape;1225;p4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226" name="Google Shape;1226;p4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227" name="Google Shape;1227;p4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229" name="Google Shape;1229;p40"/>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6..</a:t>
            </a:r>
            <a:endParaRPr sz="2900">
              <a:solidFill>
                <a:srgbClr val="0000FF"/>
              </a:solidFill>
            </a:endParaRPr>
          </a:p>
        </p:txBody>
      </p:sp>
      <p:sp>
        <p:nvSpPr>
          <p:cNvPr id="1230" name="Google Shape;1230;p40"/>
          <p:cNvSpPr txBox="1"/>
          <p:nvPr/>
        </p:nvSpPr>
        <p:spPr>
          <a:xfrm>
            <a:off x="6340825" y="2551025"/>
            <a:ext cx="654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49...</a:t>
            </a:r>
            <a:endParaRPr sz="2900">
              <a:solidFill>
                <a:srgbClr val="0000FF"/>
              </a:solidFill>
            </a:endParaRPr>
          </a:p>
        </p:txBody>
      </p:sp>
      <p:sp>
        <p:nvSpPr>
          <p:cNvPr id="1231" name="Google Shape;1231;p40"/>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12</a:t>
            </a:r>
            <a:endParaRPr/>
          </a:p>
        </p:txBody>
      </p:sp>
      <p:sp>
        <p:nvSpPr>
          <p:cNvPr id="1232" name="Google Shape;1232;p4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56</a:t>
            </a:r>
            <a:endParaRPr sz="2400" b="1"/>
          </a:p>
        </p:txBody>
      </p:sp>
      <p:sp>
        <p:nvSpPr>
          <p:cNvPr id="1233" name="Google Shape;1233;p40"/>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pic>
        <p:nvPicPr>
          <p:cNvPr id="1238" name="Google Shape;1238;p4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239" name="Google Shape;1239;p41"/>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240" name="Google Shape;1240;p4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241" name="Google Shape;1241;p41"/>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3" name="Google Shape;1243;p41"/>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244" name="Google Shape;1244;p41"/>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245" name="Google Shape;1245;p41"/>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246" name="Google Shape;1246;p41"/>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247" name="Google Shape;1247;p4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1"/>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cinquante-six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249" name="Google Shape;1249;p4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50" name="Google Shape;1250;p41"/>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251" name="Google Shape;1251;p41"/>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252" name="Google Shape;1252;p4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3" name="Google Shape;1253;p4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254" name="Google Shape;1254;p41"/>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1255" name="Google Shape;1255;p41"/>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256" name="Google Shape;1256;p41"/>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257" name="Google Shape;1257;p41"/>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258" name="Google Shape;1258;p4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259" name="Google Shape;1259;p4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261" name="Google Shape;1261;p4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2" name="Google Shape;1262;p4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263" name="Google Shape;1263;p4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264" name="Google Shape;1264;p4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266" name="Google Shape;1266;p41"/>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endParaRPr sz="2900">
              <a:solidFill>
                <a:srgbClr val="FF0000"/>
              </a:solidFill>
            </a:endParaRPr>
          </a:p>
        </p:txBody>
      </p:sp>
      <p:sp>
        <p:nvSpPr>
          <p:cNvPr id="1267" name="Google Shape;1267;p41"/>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6</a:t>
            </a:r>
            <a:endParaRPr sz="2900">
              <a:solidFill>
                <a:srgbClr val="0000FF"/>
              </a:solidFill>
            </a:endParaRPr>
          </a:p>
        </p:txBody>
      </p:sp>
      <p:sp>
        <p:nvSpPr>
          <p:cNvPr id="1268" name="Google Shape;1268;p41"/>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57</a:t>
            </a:r>
            <a:endParaRPr sz="2900">
              <a:solidFill>
                <a:srgbClr val="0000FF"/>
              </a:solidFill>
            </a:endParaRPr>
          </a:p>
        </p:txBody>
      </p:sp>
      <p:sp>
        <p:nvSpPr>
          <p:cNvPr id="1269" name="Google Shape;1269;p41"/>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5</a:t>
            </a:r>
            <a:endParaRPr sz="2900">
              <a:solidFill>
                <a:srgbClr val="0000FF"/>
              </a:solidFill>
            </a:endParaRPr>
          </a:p>
        </p:txBody>
      </p:sp>
      <p:sp>
        <p:nvSpPr>
          <p:cNvPr id="1270" name="Google Shape;1270;p41"/>
          <p:cNvSpPr txBox="1"/>
          <p:nvPr/>
        </p:nvSpPr>
        <p:spPr>
          <a:xfrm flipH="1">
            <a:off x="6381100" y="4053250"/>
            <a:ext cx="5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56</a:t>
            </a:r>
            <a:endParaRPr sz="2900">
              <a:solidFill>
                <a:srgbClr val="0000FF"/>
              </a:solidFill>
            </a:endParaRPr>
          </a:p>
        </p:txBody>
      </p:sp>
      <p:sp>
        <p:nvSpPr>
          <p:cNvPr id="1271" name="Google Shape;1271;p41"/>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r>
              <a:rPr lang="fr" sz="2900">
                <a:solidFill>
                  <a:srgbClr val="0000FF"/>
                </a:solidFill>
              </a:rPr>
              <a:t>9</a:t>
            </a:r>
            <a:r>
              <a:rPr lang="fr" sz="2900">
                <a:solidFill>
                  <a:srgbClr val="FF0000"/>
                </a:solidFill>
              </a:rPr>
              <a:t> </a:t>
            </a:r>
            <a:r>
              <a:rPr lang="fr" sz="2900"/>
              <a:t>&lt; </a:t>
            </a:r>
            <a:r>
              <a:rPr lang="fr" sz="2900">
                <a:solidFill>
                  <a:srgbClr val="FF0000"/>
                </a:solidFill>
              </a:rPr>
              <a:t> 5</a:t>
            </a:r>
            <a:r>
              <a:rPr lang="fr" sz="2900">
                <a:solidFill>
                  <a:srgbClr val="0000FF"/>
                </a:solidFill>
              </a:rPr>
              <a:t>6</a:t>
            </a:r>
            <a:endParaRPr sz="2900">
              <a:solidFill>
                <a:srgbClr val="0000FF"/>
              </a:solidFill>
            </a:endParaRPr>
          </a:p>
        </p:txBody>
      </p:sp>
      <p:sp>
        <p:nvSpPr>
          <p:cNvPr id="1272" name="Google Shape;1272;p41"/>
          <p:cNvSpPr/>
          <p:nvPr/>
        </p:nvSpPr>
        <p:spPr>
          <a:xfrm>
            <a:off x="1776500" y="39477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181272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1943175" y="39628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5" name="Google Shape;1275;p41"/>
          <p:cNvPicPr preferRelativeResize="0"/>
          <p:nvPr/>
        </p:nvPicPr>
        <p:blipFill>
          <a:blip r:embed="rId7">
            <a:alphaModFix/>
          </a:blip>
          <a:stretch>
            <a:fillRect/>
          </a:stretch>
        </p:blipFill>
        <p:spPr>
          <a:xfrm>
            <a:off x="8028025" y="1400325"/>
            <a:ext cx="594600" cy="594600"/>
          </a:xfrm>
          <a:prstGeom prst="rect">
            <a:avLst/>
          </a:prstGeom>
          <a:noFill/>
          <a:ln>
            <a:noFill/>
          </a:ln>
        </p:spPr>
      </p:pic>
      <p:pic>
        <p:nvPicPr>
          <p:cNvPr id="1276" name="Google Shape;1276;p41"/>
          <p:cNvPicPr preferRelativeResize="0"/>
          <p:nvPr/>
        </p:nvPicPr>
        <p:blipFill>
          <a:blip r:embed="rId8">
            <a:alphaModFix/>
          </a:blip>
          <a:stretch>
            <a:fillRect/>
          </a:stretch>
        </p:blipFill>
        <p:spPr>
          <a:xfrm>
            <a:off x="6224126" y="757624"/>
            <a:ext cx="1180840" cy="631200"/>
          </a:xfrm>
          <a:prstGeom prst="rect">
            <a:avLst/>
          </a:prstGeom>
          <a:noFill/>
          <a:ln>
            <a:noFill/>
          </a:ln>
        </p:spPr>
      </p:pic>
      <p:sp>
        <p:nvSpPr>
          <p:cNvPr id="1277" name="Google Shape;1277;p41"/>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12</a:t>
            </a:r>
            <a:endParaRPr/>
          </a:p>
        </p:txBody>
      </p:sp>
      <p:sp>
        <p:nvSpPr>
          <p:cNvPr id="1278" name="Google Shape;1278;p41"/>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279" name="Google Shape;1279;p41"/>
          <p:cNvSpPr/>
          <p:nvPr/>
        </p:nvSpPr>
        <p:spPr>
          <a:xfrm>
            <a:off x="875300"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a:off x="1507275" y="345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1"/>
          <p:cNvSpPr/>
          <p:nvPr/>
        </p:nvSpPr>
        <p:spPr>
          <a:xfrm>
            <a:off x="1354550" y="345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1"/>
          <p:cNvSpPr/>
          <p:nvPr/>
        </p:nvSpPr>
        <p:spPr>
          <a:xfrm>
            <a:off x="1201825" y="3350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1"/>
          <p:cNvSpPr/>
          <p:nvPr/>
        </p:nvSpPr>
        <p:spPr>
          <a:xfrm>
            <a:off x="10491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1"/>
          <p:cNvSpPr/>
          <p:nvPr/>
        </p:nvSpPr>
        <p:spPr>
          <a:xfrm>
            <a:off x="2095900"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1"/>
          <p:cNvSpPr/>
          <p:nvPr/>
        </p:nvSpPr>
        <p:spPr>
          <a:xfrm>
            <a:off x="1786838" y="41618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1"/>
          <p:cNvSpPr/>
          <p:nvPr/>
        </p:nvSpPr>
        <p:spPr>
          <a:xfrm>
            <a:off x="1943175" y="42836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7" name="Google Shape;1287;p41"/>
          <p:cNvPicPr preferRelativeResize="0"/>
          <p:nvPr/>
        </p:nvPicPr>
        <p:blipFill rotWithShape="1">
          <a:blip r:embed="rId9">
            <a:alphaModFix/>
          </a:blip>
          <a:srcRect t="24493" b="24103"/>
          <a:stretch/>
        </p:blipFill>
        <p:spPr>
          <a:xfrm>
            <a:off x="7491125" y="874321"/>
            <a:ext cx="1023300" cy="526004"/>
          </a:xfrm>
          <a:prstGeom prst="rect">
            <a:avLst/>
          </a:prstGeom>
          <a:noFill/>
          <a:ln>
            <a:noFill/>
          </a:ln>
        </p:spPr>
      </p:pic>
      <p:pic>
        <p:nvPicPr>
          <p:cNvPr id="1288" name="Google Shape;1288;p41"/>
          <p:cNvPicPr preferRelativeResize="0"/>
          <p:nvPr/>
        </p:nvPicPr>
        <p:blipFill rotWithShape="1">
          <a:blip r:embed="rId10">
            <a:alphaModFix/>
          </a:blip>
          <a:srcRect l="9709" t="7097" r="7584" b="5283"/>
          <a:stretch/>
        </p:blipFill>
        <p:spPr>
          <a:xfrm>
            <a:off x="6286000" y="1482750"/>
            <a:ext cx="1087275" cy="575950"/>
          </a:xfrm>
          <a:prstGeom prst="rect">
            <a:avLst/>
          </a:prstGeom>
          <a:noFill/>
          <a:ln>
            <a:noFill/>
          </a:ln>
        </p:spPr>
      </p:pic>
      <p:sp>
        <p:nvSpPr>
          <p:cNvPr id="1289" name="Google Shape;1289;p4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290" name="Google Shape;1290;p41"/>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56</a:t>
            </a:r>
            <a:endParaRPr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4571995" y="0"/>
            <a:ext cx="4572000" cy="5143500"/>
          </a:xfrm>
          <a:prstGeom prst="rect">
            <a:avLst/>
          </a:prstGeom>
          <a:noFill/>
          <a:ln>
            <a:noFill/>
          </a:ln>
        </p:spPr>
      </p:pic>
      <p:pic>
        <p:nvPicPr>
          <p:cNvPr id="73" name="Google Shape;73;p15"/>
          <p:cNvPicPr preferRelativeResize="0"/>
          <p:nvPr/>
        </p:nvPicPr>
        <p:blipFill>
          <a:blip r:embed="rId3">
            <a:alphaModFix/>
          </a:blip>
          <a:stretch>
            <a:fillRect/>
          </a:stretch>
        </p:blipFill>
        <p:spPr>
          <a:xfrm rot="10800000">
            <a:off x="-5" y="0"/>
            <a:ext cx="4572000" cy="5143500"/>
          </a:xfrm>
          <a:prstGeom prst="rect">
            <a:avLst/>
          </a:prstGeom>
          <a:noFill/>
          <a:ln>
            <a:noFill/>
          </a:ln>
        </p:spPr>
      </p:pic>
      <p:pic>
        <p:nvPicPr>
          <p:cNvPr id="74" name="Google Shape;74;p15"/>
          <p:cNvPicPr preferRelativeResize="0"/>
          <p:nvPr/>
        </p:nvPicPr>
        <p:blipFill>
          <a:blip r:embed="rId4">
            <a:alphaModFix/>
          </a:blip>
          <a:stretch>
            <a:fillRect/>
          </a:stretch>
        </p:blipFill>
        <p:spPr>
          <a:xfrm>
            <a:off x="0" y="0"/>
            <a:ext cx="1123950" cy="1181100"/>
          </a:xfrm>
          <a:prstGeom prst="rect">
            <a:avLst/>
          </a:prstGeom>
          <a:noFill/>
          <a:ln>
            <a:noFill/>
          </a:ln>
        </p:spPr>
      </p:pic>
      <p:pic>
        <p:nvPicPr>
          <p:cNvPr id="75" name="Google Shape;75;p15"/>
          <p:cNvPicPr preferRelativeResize="0"/>
          <p:nvPr/>
        </p:nvPicPr>
        <p:blipFill>
          <a:blip r:embed="rId5">
            <a:alphaModFix/>
          </a:blip>
          <a:stretch>
            <a:fillRect/>
          </a:stretch>
        </p:blipFill>
        <p:spPr>
          <a:xfrm rot="-9770363">
            <a:off x="2085916" y="388164"/>
            <a:ext cx="3955744" cy="3671820"/>
          </a:xfrm>
          <a:prstGeom prst="rect">
            <a:avLst/>
          </a:prstGeom>
          <a:noFill/>
          <a:ln>
            <a:noFill/>
          </a:ln>
        </p:spPr>
      </p:pic>
      <p:pic>
        <p:nvPicPr>
          <p:cNvPr id="76" name="Google Shape;76;p15"/>
          <p:cNvPicPr preferRelativeResize="0"/>
          <p:nvPr/>
        </p:nvPicPr>
        <p:blipFill>
          <a:blip r:embed="rId4">
            <a:alphaModFix/>
          </a:blip>
          <a:stretch>
            <a:fillRect/>
          </a:stretch>
        </p:blipFill>
        <p:spPr>
          <a:xfrm>
            <a:off x="999875" y="3348300"/>
            <a:ext cx="719875" cy="756475"/>
          </a:xfrm>
          <a:prstGeom prst="rect">
            <a:avLst/>
          </a:prstGeom>
          <a:noFill/>
          <a:ln>
            <a:noFill/>
          </a:ln>
        </p:spPr>
      </p:pic>
      <p:sp>
        <p:nvSpPr>
          <p:cNvPr id="77" name="Google Shape;77;p15"/>
          <p:cNvSpPr txBox="1"/>
          <p:nvPr/>
        </p:nvSpPr>
        <p:spPr>
          <a:xfrm>
            <a:off x="2615450" y="1624500"/>
            <a:ext cx="353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latin typeface="Chewy"/>
                <a:ea typeface="Chewy"/>
                <a:cs typeface="Chewy"/>
                <a:sym typeface="Chewy"/>
              </a:rPr>
              <a:t>          Série 1: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Dizaines / unités.</a:t>
            </a:r>
            <a:endParaRPr sz="3600">
              <a:latin typeface="Chewy"/>
              <a:ea typeface="Chewy"/>
              <a:cs typeface="Chewy"/>
              <a:sym typeface="Chewy"/>
            </a:endParaRPr>
          </a:p>
        </p:txBody>
      </p:sp>
      <p:pic>
        <p:nvPicPr>
          <p:cNvPr id="78" name="Google Shape;78;p15"/>
          <p:cNvPicPr preferRelativeResize="0"/>
          <p:nvPr/>
        </p:nvPicPr>
        <p:blipFill>
          <a:blip r:embed="rId6">
            <a:alphaModFix/>
          </a:blip>
          <a:stretch>
            <a:fillRect/>
          </a:stretch>
        </p:blipFill>
        <p:spPr>
          <a:xfrm>
            <a:off x="6682013" y="220738"/>
            <a:ext cx="2009775" cy="2085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pic>
        <p:nvPicPr>
          <p:cNvPr id="1295" name="Google Shape;1295;p4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296" name="Google Shape;1296;p42"/>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297" name="Google Shape;1297;p4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298" name="Google Shape;1298;p42"/>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0" name="Google Shape;1300;p42"/>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301" name="Google Shape;1301;p42"/>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302" name="Google Shape;1302;p42"/>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303" name="Google Shape;1303;p42"/>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304" name="Google Shape;1304;p4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306" name="Google Shape;1306;p4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07" name="Google Shape;1307;p4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308" name="Google Shape;1308;p4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309" name="Google Shape;1309;p4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0" name="Google Shape;1310;p4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311" name="Google Shape;1311;p42"/>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312" name="Google Shape;1312;p42"/>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1313" name="Google Shape;1313;p42"/>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314" name="Google Shape;1314;p42"/>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315" name="Google Shape;1315;p4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316" name="Google Shape;1316;p4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318" name="Google Shape;1318;p4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9" name="Google Shape;1319;p4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320" name="Google Shape;1320;p4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321" name="Google Shape;1321;p4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323" name="Google Shape;1323;p42"/>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7</a:t>
            </a:r>
            <a:endParaRPr sz="2900">
              <a:solidFill>
                <a:srgbClr val="0000FF"/>
              </a:solidFill>
            </a:endParaRPr>
          </a:p>
        </p:txBody>
      </p:sp>
      <p:sp>
        <p:nvSpPr>
          <p:cNvPr id="1324" name="Google Shape;1324;p42"/>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a:t>
            </a:r>
            <a:r>
              <a:rPr lang="fr" sz="2900">
                <a:solidFill>
                  <a:srgbClr val="0000FF"/>
                </a:solidFill>
              </a:rPr>
              <a:t>6</a:t>
            </a:r>
            <a:endParaRPr sz="2900">
              <a:solidFill>
                <a:srgbClr val="0000FF"/>
              </a:solidFill>
            </a:endParaRPr>
          </a:p>
        </p:txBody>
      </p:sp>
      <p:sp>
        <p:nvSpPr>
          <p:cNvPr id="1325" name="Google Shape;1325;p42"/>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13</a:t>
            </a:r>
            <a:endParaRPr/>
          </a:p>
        </p:txBody>
      </p:sp>
      <p:sp>
        <p:nvSpPr>
          <p:cNvPr id="1326" name="Google Shape;1326;p4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67</a:t>
            </a:r>
            <a:endParaRPr sz="2400" b="1"/>
          </a:p>
        </p:txBody>
      </p:sp>
      <p:sp>
        <p:nvSpPr>
          <p:cNvPr id="1327" name="Google Shape;1327;p42"/>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pic>
        <p:nvPicPr>
          <p:cNvPr id="1332" name="Google Shape;1332;p4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333" name="Google Shape;1333;p43"/>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334" name="Google Shape;1334;p4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335" name="Google Shape;1335;p43"/>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7" name="Google Shape;1337;p43"/>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338" name="Google Shape;1338;p43"/>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339" name="Google Shape;1339;p43"/>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340" name="Google Shape;1340;p43"/>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341" name="Google Shape;1341;p4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soixante-sept</a:t>
            </a:r>
            <a:endParaRPr sz="2100">
              <a:latin typeface="Grand Hotel"/>
              <a:ea typeface="Grand Hotel"/>
              <a:cs typeface="Grand Hotel"/>
              <a:sym typeface="Grand Hotel"/>
            </a:endParaRPr>
          </a:p>
        </p:txBody>
      </p:sp>
      <p:sp>
        <p:nvSpPr>
          <p:cNvPr id="1343" name="Google Shape;1343;p4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44" name="Google Shape;1344;p43"/>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345" name="Google Shape;1345;p43"/>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346" name="Google Shape;1346;p4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7" name="Google Shape;1347;p4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348" name="Google Shape;1348;p43"/>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349" name="Google Shape;1349;p43"/>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1350" name="Google Shape;1350;p43"/>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351" name="Google Shape;1351;p43"/>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352" name="Google Shape;1352;p4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353" name="Google Shape;1353;p4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355" name="Google Shape;1355;p4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6" name="Google Shape;1356;p4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357" name="Google Shape;1357;p4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358" name="Google Shape;1358;p4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360" name="Google Shape;1360;p43"/>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endParaRPr sz="2900">
              <a:solidFill>
                <a:srgbClr val="FF0000"/>
              </a:solidFill>
            </a:endParaRPr>
          </a:p>
        </p:txBody>
      </p:sp>
      <p:sp>
        <p:nvSpPr>
          <p:cNvPr id="1361" name="Google Shape;1361;p43"/>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7</a:t>
            </a:r>
            <a:endParaRPr sz="2900">
              <a:solidFill>
                <a:srgbClr val="0000FF"/>
              </a:solidFill>
            </a:endParaRPr>
          </a:p>
        </p:txBody>
      </p:sp>
      <p:sp>
        <p:nvSpPr>
          <p:cNvPr id="1362" name="Google Shape;1362;p43"/>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8</a:t>
            </a:r>
            <a:endParaRPr sz="2900">
              <a:solidFill>
                <a:srgbClr val="0000FF"/>
              </a:solidFill>
            </a:endParaRPr>
          </a:p>
        </p:txBody>
      </p:sp>
      <p:sp>
        <p:nvSpPr>
          <p:cNvPr id="1363" name="Google Shape;1363;p43"/>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6</a:t>
            </a:r>
            <a:endParaRPr sz="2900">
              <a:solidFill>
                <a:srgbClr val="0000FF"/>
              </a:solidFill>
            </a:endParaRPr>
          </a:p>
        </p:txBody>
      </p:sp>
      <p:sp>
        <p:nvSpPr>
          <p:cNvPr id="1364" name="Google Shape;1364;p43"/>
          <p:cNvSpPr txBox="1"/>
          <p:nvPr/>
        </p:nvSpPr>
        <p:spPr>
          <a:xfrm>
            <a:off x="6600900" y="35991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7</a:t>
            </a:r>
            <a:endParaRPr sz="2900">
              <a:solidFill>
                <a:srgbClr val="0000FF"/>
              </a:solidFill>
            </a:endParaRPr>
          </a:p>
        </p:txBody>
      </p:sp>
      <p:sp>
        <p:nvSpPr>
          <p:cNvPr id="1365" name="Google Shape;1365;p43"/>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a:t>
            </a:r>
            <a:r>
              <a:rPr lang="fr" sz="2900">
                <a:solidFill>
                  <a:srgbClr val="0000FF"/>
                </a:solidFill>
              </a:rPr>
              <a:t>6</a:t>
            </a:r>
            <a:r>
              <a:rPr lang="fr" sz="2900">
                <a:solidFill>
                  <a:srgbClr val="FF0000"/>
                </a:solidFill>
              </a:rPr>
              <a:t> </a:t>
            </a:r>
            <a:r>
              <a:rPr lang="fr" sz="2900"/>
              <a:t>&gt;</a:t>
            </a:r>
            <a:r>
              <a:rPr lang="fr" sz="2900">
                <a:solidFill>
                  <a:srgbClr val="FF0000"/>
                </a:solidFill>
              </a:rPr>
              <a:t>  6</a:t>
            </a:r>
            <a:r>
              <a:rPr lang="fr" sz="2900">
                <a:solidFill>
                  <a:srgbClr val="0000FF"/>
                </a:solidFill>
              </a:rPr>
              <a:t>7</a:t>
            </a:r>
            <a:endParaRPr sz="2900">
              <a:solidFill>
                <a:srgbClr val="0000FF"/>
              </a:solidFill>
            </a:endParaRPr>
          </a:p>
        </p:txBody>
      </p:sp>
      <p:sp>
        <p:nvSpPr>
          <p:cNvPr id="1366" name="Google Shape;1366;p43"/>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1950325"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167917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1679175"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0" name="Google Shape;1370;p43"/>
          <p:cNvPicPr preferRelativeResize="0"/>
          <p:nvPr/>
        </p:nvPicPr>
        <p:blipFill>
          <a:blip r:embed="rId7">
            <a:alphaModFix/>
          </a:blip>
          <a:stretch>
            <a:fillRect/>
          </a:stretch>
        </p:blipFill>
        <p:spPr>
          <a:xfrm>
            <a:off x="7521326" y="585774"/>
            <a:ext cx="1180840" cy="631200"/>
          </a:xfrm>
          <a:prstGeom prst="rect">
            <a:avLst/>
          </a:prstGeom>
          <a:noFill/>
          <a:ln>
            <a:noFill/>
          </a:ln>
        </p:spPr>
      </p:pic>
      <p:sp>
        <p:nvSpPr>
          <p:cNvPr id="1371" name="Google Shape;1371;p43"/>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13</a:t>
            </a:r>
            <a:endParaRPr/>
          </a:p>
        </p:txBody>
      </p:sp>
      <p:sp>
        <p:nvSpPr>
          <p:cNvPr id="1372" name="Google Shape;1372;p43"/>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373" name="Google Shape;1373;p43"/>
          <p:cNvSpPr/>
          <p:nvPr/>
        </p:nvSpPr>
        <p:spPr>
          <a:xfrm>
            <a:off x="962788"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418350"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593363"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739738"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1236150"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1935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a:off x="1679175"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1935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16822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2" name="Google Shape;1382;p43"/>
          <p:cNvPicPr preferRelativeResize="0"/>
          <p:nvPr/>
        </p:nvPicPr>
        <p:blipFill>
          <a:blip r:embed="rId8">
            <a:alphaModFix/>
          </a:blip>
          <a:stretch>
            <a:fillRect/>
          </a:stretch>
        </p:blipFill>
        <p:spPr>
          <a:xfrm>
            <a:off x="7374025" y="1400332"/>
            <a:ext cx="654000" cy="740792"/>
          </a:xfrm>
          <a:prstGeom prst="rect">
            <a:avLst/>
          </a:prstGeom>
          <a:noFill/>
          <a:ln>
            <a:noFill/>
          </a:ln>
        </p:spPr>
      </p:pic>
      <p:pic>
        <p:nvPicPr>
          <p:cNvPr id="1383" name="Google Shape;1383;p43"/>
          <p:cNvPicPr preferRelativeResize="0"/>
          <p:nvPr/>
        </p:nvPicPr>
        <p:blipFill rotWithShape="1">
          <a:blip r:embed="rId9">
            <a:alphaModFix/>
          </a:blip>
          <a:srcRect t="24493" b="24103"/>
          <a:stretch/>
        </p:blipFill>
        <p:spPr>
          <a:xfrm>
            <a:off x="6302900" y="810221"/>
            <a:ext cx="1023300" cy="526004"/>
          </a:xfrm>
          <a:prstGeom prst="rect">
            <a:avLst/>
          </a:prstGeom>
          <a:noFill/>
          <a:ln>
            <a:noFill/>
          </a:ln>
        </p:spPr>
      </p:pic>
      <p:pic>
        <p:nvPicPr>
          <p:cNvPr id="1384" name="Google Shape;1384;p43"/>
          <p:cNvPicPr preferRelativeResize="0"/>
          <p:nvPr/>
        </p:nvPicPr>
        <p:blipFill rotWithShape="1">
          <a:blip r:embed="rId10">
            <a:alphaModFix/>
          </a:blip>
          <a:srcRect l="9709" t="7097" r="7584" b="5283"/>
          <a:stretch/>
        </p:blipFill>
        <p:spPr>
          <a:xfrm>
            <a:off x="6286000" y="1482750"/>
            <a:ext cx="1087275" cy="575950"/>
          </a:xfrm>
          <a:prstGeom prst="rect">
            <a:avLst/>
          </a:prstGeom>
          <a:noFill/>
          <a:ln>
            <a:noFill/>
          </a:ln>
        </p:spPr>
      </p:pic>
      <p:sp>
        <p:nvSpPr>
          <p:cNvPr id="1385" name="Google Shape;1385;p4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386" name="Google Shape;1386;p43"/>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67</a:t>
            </a:r>
            <a:endParaRPr sz="24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pic>
        <p:nvPicPr>
          <p:cNvPr id="1391" name="Google Shape;1391;p4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392" name="Google Shape;1392;p44"/>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393" name="Google Shape;1393;p4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394" name="Google Shape;1394;p44"/>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6" name="Google Shape;1396;p44"/>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397" name="Google Shape;1397;p44"/>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398" name="Google Shape;1398;p44"/>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399" name="Google Shape;1399;p44"/>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400" name="Google Shape;1400;p4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402" name="Google Shape;1402;p4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03" name="Google Shape;1403;p4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404" name="Google Shape;1404;p4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405" name="Google Shape;1405;p4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6" name="Google Shape;1406;p4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407" name="Google Shape;1407;p44"/>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1408" name="Google Shape;1408;p44"/>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1409" name="Google Shape;1409;p44"/>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410" name="Google Shape;1410;p44"/>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411" name="Google Shape;1411;p4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412" name="Google Shape;1412;p4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414" name="Google Shape;1414;p4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5" name="Google Shape;1415;p4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416" name="Google Shape;1416;p4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417" name="Google Shape;1417;p4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419" name="Google Shape;1419;p44"/>
          <p:cNvSpPr txBox="1"/>
          <p:nvPr/>
        </p:nvSpPr>
        <p:spPr>
          <a:xfrm>
            <a:off x="72964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6</a:t>
            </a:r>
            <a:endParaRPr sz="2900">
              <a:solidFill>
                <a:srgbClr val="0000FF"/>
              </a:solidFill>
            </a:endParaRPr>
          </a:p>
        </p:txBody>
      </p:sp>
      <p:sp>
        <p:nvSpPr>
          <p:cNvPr id="1420" name="Google Shape;1420;p44"/>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9</a:t>
            </a:r>
            <a:endParaRPr sz="2900">
              <a:solidFill>
                <a:srgbClr val="0000FF"/>
              </a:solidFill>
            </a:endParaRPr>
          </a:p>
        </p:txBody>
      </p:sp>
      <p:sp>
        <p:nvSpPr>
          <p:cNvPr id="1421" name="Google Shape;1421;p44"/>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14</a:t>
            </a:r>
            <a:endParaRPr/>
          </a:p>
        </p:txBody>
      </p:sp>
      <p:sp>
        <p:nvSpPr>
          <p:cNvPr id="1422" name="Google Shape;1422;p4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solidFill>
                  <a:srgbClr val="FF0000"/>
                </a:solidFill>
              </a:rPr>
              <a:t>3</a:t>
            </a:r>
            <a:r>
              <a:rPr lang="fr" sz="2400" b="1">
                <a:solidFill>
                  <a:srgbClr val="0000FF"/>
                </a:solidFill>
              </a:rPr>
              <a:t>6</a:t>
            </a:r>
            <a:endParaRPr sz="2400" b="1">
              <a:solidFill>
                <a:srgbClr val="0000FF"/>
              </a:solidFill>
            </a:endParaRPr>
          </a:p>
        </p:txBody>
      </p:sp>
      <p:sp>
        <p:nvSpPr>
          <p:cNvPr id="1423" name="Google Shape;1423;p44"/>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pic>
        <p:nvPicPr>
          <p:cNvPr id="1428" name="Google Shape;1428;p4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429" name="Google Shape;1429;p45"/>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430" name="Google Shape;1430;p4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431" name="Google Shape;1431;p45"/>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5"/>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3" name="Google Shape;1433;p45"/>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434" name="Google Shape;1434;p45"/>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435" name="Google Shape;1435;p45"/>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436" name="Google Shape;1436;p45"/>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437" name="Google Shape;1437;p4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Trente-six</a:t>
            </a:r>
            <a:endParaRPr sz="2100">
              <a:solidFill>
                <a:srgbClr val="FF0000"/>
              </a:solidFill>
              <a:latin typeface="Grand Hotel"/>
              <a:ea typeface="Grand Hotel"/>
              <a:cs typeface="Grand Hotel"/>
              <a:sym typeface="Grand Hotel"/>
            </a:endParaRPr>
          </a:p>
        </p:txBody>
      </p:sp>
      <p:sp>
        <p:nvSpPr>
          <p:cNvPr id="1438" name="Google Shape;1438;p45"/>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439" name="Google Shape;1439;p4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40" name="Google Shape;1440;p45"/>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441" name="Google Shape;1441;p45"/>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442" name="Google Shape;1442;p4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3" name="Google Shape;1443;p45"/>
          <p:cNvPicPr preferRelativeResize="0"/>
          <p:nvPr/>
        </p:nvPicPr>
        <p:blipFill>
          <a:blip r:embed="rId5">
            <a:alphaModFix/>
          </a:blip>
          <a:stretch>
            <a:fillRect/>
          </a:stretch>
        </p:blipFill>
        <p:spPr>
          <a:xfrm>
            <a:off x="2884350" y="3834675"/>
            <a:ext cx="6195025" cy="1285875"/>
          </a:xfrm>
          <a:prstGeom prst="rect">
            <a:avLst/>
          </a:prstGeom>
          <a:noFill/>
          <a:ln>
            <a:noFill/>
          </a:ln>
        </p:spPr>
      </p:pic>
      <p:sp>
        <p:nvSpPr>
          <p:cNvPr id="1444" name="Google Shape;1444;p45"/>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1445" name="Google Shape;1445;p45"/>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1446" name="Google Shape;1446;p45"/>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447" name="Google Shape;1447;p45"/>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448" name="Google Shape;1448;p4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449" name="Google Shape;1449;p4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451" name="Google Shape;1451;p4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2" name="Google Shape;1452;p4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453" name="Google Shape;1453;p4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454" name="Google Shape;1454;p4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456" name="Google Shape;1456;p45"/>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endParaRPr sz="2900">
              <a:solidFill>
                <a:srgbClr val="FF0000"/>
              </a:solidFill>
            </a:endParaRPr>
          </a:p>
        </p:txBody>
      </p:sp>
      <p:sp>
        <p:nvSpPr>
          <p:cNvPr id="1457" name="Google Shape;1457;p45"/>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6</a:t>
            </a:r>
            <a:endParaRPr sz="2900">
              <a:solidFill>
                <a:srgbClr val="0000FF"/>
              </a:solidFill>
            </a:endParaRPr>
          </a:p>
        </p:txBody>
      </p:sp>
      <p:sp>
        <p:nvSpPr>
          <p:cNvPr id="1458" name="Google Shape;1458;p45"/>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7</a:t>
            </a:r>
            <a:endParaRPr sz="2900">
              <a:solidFill>
                <a:srgbClr val="0000FF"/>
              </a:solidFill>
            </a:endParaRPr>
          </a:p>
        </p:txBody>
      </p:sp>
      <p:sp>
        <p:nvSpPr>
          <p:cNvPr id="1459" name="Google Shape;1459;p45"/>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5</a:t>
            </a:r>
            <a:endParaRPr sz="2900">
              <a:solidFill>
                <a:srgbClr val="0000FF"/>
              </a:solidFill>
            </a:endParaRPr>
          </a:p>
        </p:txBody>
      </p:sp>
      <p:sp>
        <p:nvSpPr>
          <p:cNvPr id="1460" name="Google Shape;1460;p45"/>
          <p:cNvSpPr txBox="1"/>
          <p:nvPr/>
        </p:nvSpPr>
        <p:spPr>
          <a:xfrm>
            <a:off x="6600900" y="35991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6</a:t>
            </a:r>
            <a:endParaRPr sz="2900">
              <a:solidFill>
                <a:srgbClr val="0000FF"/>
              </a:solidFill>
            </a:endParaRPr>
          </a:p>
        </p:txBody>
      </p:sp>
      <p:sp>
        <p:nvSpPr>
          <p:cNvPr id="1461" name="Google Shape;1461;p45"/>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9</a:t>
            </a:r>
            <a:r>
              <a:rPr lang="fr" sz="2900">
                <a:solidFill>
                  <a:srgbClr val="FF0000"/>
                </a:solidFill>
              </a:rPr>
              <a:t> </a:t>
            </a:r>
            <a:r>
              <a:rPr lang="fr" sz="2900"/>
              <a:t> &gt;</a:t>
            </a:r>
            <a:r>
              <a:rPr lang="fr" sz="2900">
                <a:solidFill>
                  <a:srgbClr val="FF0000"/>
                </a:solidFill>
              </a:rPr>
              <a:t>  3</a:t>
            </a:r>
            <a:r>
              <a:rPr lang="fr" sz="2900">
                <a:solidFill>
                  <a:srgbClr val="0000FF"/>
                </a:solidFill>
              </a:rPr>
              <a:t>6</a:t>
            </a:r>
            <a:endParaRPr sz="2900">
              <a:solidFill>
                <a:srgbClr val="0000FF"/>
              </a:solidFill>
            </a:endParaRPr>
          </a:p>
        </p:txBody>
      </p:sp>
      <p:sp>
        <p:nvSpPr>
          <p:cNvPr id="1462" name="Google Shape;1462;p45"/>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5"/>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4" name="Google Shape;1464;p45"/>
          <p:cNvPicPr preferRelativeResize="0"/>
          <p:nvPr/>
        </p:nvPicPr>
        <p:blipFill>
          <a:blip r:embed="rId7">
            <a:alphaModFix/>
          </a:blip>
          <a:stretch>
            <a:fillRect/>
          </a:stretch>
        </p:blipFill>
        <p:spPr>
          <a:xfrm>
            <a:off x="7598400" y="807600"/>
            <a:ext cx="594600" cy="594600"/>
          </a:xfrm>
          <a:prstGeom prst="rect">
            <a:avLst/>
          </a:prstGeom>
          <a:noFill/>
          <a:ln>
            <a:noFill/>
          </a:ln>
        </p:spPr>
      </p:pic>
      <p:pic>
        <p:nvPicPr>
          <p:cNvPr id="1465" name="Google Shape;1465;p45"/>
          <p:cNvPicPr preferRelativeResize="0"/>
          <p:nvPr/>
        </p:nvPicPr>
        <p:blipFill>
          <a:blip r:embed="rId8">
            <a:alphaModFix/>
          </a:blip>
          <a:stretch>
            <a:fillRect/>
          </a:stretch>
        </p:blipFill>
        <p:spPr>
          <a:xfrm>
            <a:off x="6600900" y="821725"/>
            <a:ext cx="842399" cy="450289"/>
          </a:xfrm>
          <a:prstGeom prst="rect">
            <a:avLst/>
          </a:prstGeom>
          <a:noFill/>
          <a:ln>
            <a:noFill/>
          </a:ln>
        </p:spPr>
      </p:pic>
      <p:sp>
        <p:nvSpPr>
          <p:cNvPr id="1466" name="Google Shape;1466;p45"/>
          <p:cNvSpPr txBox="1"/>
          <p:nvPr/>
        </p:nvSpPr>
        <p:spPr>
          <a:xfrm rot="-5400000">
            <a:off x="-376525" y="53192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14</a:t>
            </a:r>
            <a:endParaRPr/>
          </a:p>
        </p:txBody>
      </p:sp>
      <p:sp>
        <p:nvSpPr>
          <p:cNvPr id="1467" name="Google Shape;1467;p45"/>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468" name="Google Shape;1468;p45"/>
          <p:cNvSpPr/>
          <p:nvPr/>
        </p:nvSpPr>
        <p:spPr>
          <a:xfrm>
            <a:off x="12955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112157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9698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5"/>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5"/>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801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480150" y="46502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5" name="Google Shape;1475;p45"/>
          <p:cNvPicPr preferRelativeResize="0"/>
          <p:nvPr/>
        </p:nvPicPr>
        <p:blipFill rotWithShape="1">
          <a:blip r:embed="rId9">
            <a:alphaModFix/>
          </a:blip>
          <a:srcRect t="24493" b="24103"/>
          <a:stretch/>
        </p:blipFill>
        <p:spPr>
          <a:xfrm>
            <a:off x="7417475" y="1468921"/>
            <a:ext cx="1023300" cy="526004"/>
          </a:xfrm>
          <a:prstGeom prst="rect">
            <a:avLst/>
          </a:prstGeom>
          <a:noFill/>
          <a:ln>
            <a:noFill/>
          </a:ln>
        </p:spPr>
      </p:pic>
      <p:pic>
        <p:nvPicPr>
          <p:cNvPr id="1476" name="Google Shape;1476;p45"/>
          <p:cNvPicPr preferRelativeResize="0"/>
          <p:nvPr/>
        </p:nvPicPr>
        <p:blipFill>
          <a:blip r:embed="rId10">
            <a:alphaModFix/>
          </a:blip>
          <a:stretch>
            <a:fillRect/>
          </a:stretch>
        </p:blipFill>
        <p:spPr>
          <a:xfrm>
            <a:off x="6348173" y="1468926"/>
            <a:ext cx="1002352" cy="526000"/>
          </a:xfrm>
          <a:prstGeom prst="rect">
            <a:avLst/>
          </a:prstGeom>
          <a:noFill/>
          <a:ln>
            <a:noFill/>
          </a:ln>
        </p:spPr>
      </p:pic>
      <p:sp>
        <p:nvSpPr>
          <p:cNvPr id="1477" name="Google Shape;1477;p4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478" name="Google Shape;1478;p45"/>
          <p:cNvSpPr txBox="1"/>
          <p:nvPr/>
        </p:nvSpPr>
        <p:spPr>
          <a:xfrm rot="-1348794">
            <a:off x="1001433" y="3340353"/>
            <a:ext cx="1180827" cy="4002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0000"/>
              </a:solidFill>
            </a:endParaRPr>
          </a:p>
        </p:txBody>
      </p:sp>
      <p:sp>
        <p:nvSpPr>
          <p:cNvPr id="1479" name="Google Shape;1479;p45"/>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36</a:t>
            </a:r>
            <a:endParaRPr sz="2400" b="1"/>
          </a:p>
        </p:txBody>
      </p:sp>
      <p:cxnSp>
        <p:nvCxnSpPr>
          <p:cNvPr id="1480" name="Google Shape;1480;p45"/>
          <p:cNvCxnSpPr/>
          <p:nvPr/>
        </p:nvCxnSpPr>
        <p:spPr>
          <a:xfrm>
            <a:off x="4847850" y="4039150"/>
            <a:ext cx="15300" cy="354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pic>
        <p:nvPicPr>
          <p:cNvPr id="1485" name="Google Shape;1485;p4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486" name="Google Shape;1486;p46"/>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487" name="Google Shape;1487;p4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488" name="Google Shape;1488;p46"/>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6"/>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0" name="Google Shape;1490;p46"/>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491" name="Google Shape;1491;p46"/>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492" name="Google Shape;1492;p46"/>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493" name="Google Shape;1493;p46"/>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494" name="Google Shape;1494;p4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496" name="Google Shape;1496;p4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97" name="Google Shape;1497;p4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498" name="Google Shape;1498;p4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499" name="Google Shape;1499;p4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0" name="Google Shape;1500;p4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501" name="Google Shape;1501;p46"/>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502" name="Google Shape;1502;p46"/>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503" name="Google Shape;1503;p46"/>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504" name="Google Shape;1504;p46"/>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505" name="Google Shape;1505;p4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506" name="Google Shape;1506;p4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508" name="Google Shape;1508;p4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9" name="Google Shape;1509;p4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510" name="Google Shape;1510;p4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511" name="Google Shape;1511;p4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513" name="Google Shape;1513;p46"/>
          <p:cNvSpPr txBox="1"/>
          <p:nvPr/>
        </p:nvSpPr>
        <p:spPr>
          <a:xfrm>
            <a:off x="5554500"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27</a:t>
            </a:r>
            <a:endParaRPr sz="2900">
              <a:solidFill>
                <a:schemeClr val="dk1"/>
              </a:solidFill>
            </a:endParaRPr>
          </a:p>
        </p:txBody>
      </p:sp>
      <p:sp>
        <p:nvSpPr>
          <p:cNvPr id="1514" name="Google Shape;1514;p46"/>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24</a:t>
            </a:r>
            <a:endParaRPr sz="2900">
              <a:solidFill>
                <a:schemeClr val="dk1"/>
              </a:solidFill>
            </a:endParaRPr>
          </a:p>
        </p:txBody>
      </p:sp>
      <p:sp>
        <p:nvSpPr>
          <p:cNvPr id="1515" name="Google Shape;1515;p46"/>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15</a:t>
            </a:r>
            <a:endParaRPr/>
          </a:p>
        </p:txBody>
      </p:sp>
      <p:sp>
        <p:nvSpPr>
          <p:cNvPr id="1516" name="Google Shape;1516;p4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a:t>
            </a:r>
            <a:endParaRPr sz="2400" b="1"/>
          </a:p>
        </p:txBody>
      </p:sp>
      <p:sp>
        <p:nvSpPr>
          <p:cNvPr id="1517" name="Google Shape;1517;p46"/>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pic>
        <p:nvPicPr>
          <p:cNvPr id="1522" name="Google Shape;1522;p4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523" name="Google Shape;1523;p47"/>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524" name="Google Shape;1524;p4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525" name="Google Shape;1525;p47"/>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7" name="Google Shape;1527;p47"/>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528" name="Google Shape;1528;p47"/>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529" name="Google Shape;1529;p47"/>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530" name="Google Shape;1530;p47"/>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531" name="Google Shape;1531;p4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vingt-quatre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533" name="Google Shape;1533;p4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34" name="Google Shape;1534;p47"/>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535" name="Google Shape;1535;p47"/>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536" name="Google Shape;1536;p4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7" name="Google Shape;1537;p4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538" name="Google Shape;1538;p47"/>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539" name="Google Shape;1539;p47"/>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1540" name="Google Shape;1540;p47"/>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541" name="Google Shape;1541;p47"/>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542" name="Google Shape;1542;p4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543" name="Google Shape;1543;p4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545" name="Google Shape;1545;p4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6" name="Google Shape;1546;p4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547" name="Google Shape;1547;p4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548" name="Google Shape;1548;p4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550" name="Google Shape;1550;p47"/>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endParaRPr sz="2900">
              <a:solidFill>
                <a:srgbClr val="FF0000"/>
              </a:solidFill>
            </a:endParaRPr>
          </a:p>
        </p:txBody>
      </p:sp>
      <p:sp>
        <p:nvSpPr>
          <p:cNvPr id="1551" name="Google Shape;1551;p47"/>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4</a:t>
            </a:r>
            <a:endParaRPr sz="2900">
              <a:solidFill>
                <a:srgbClr val="0000FF"/>
              </a:solidFill>
            </a:endParaRPr>
          </a:p>
        </p:txBody>
      </p:sp>
      <p:sp>
        <p:nvSpPr>
          <p:cNvPr id="1552" name="Google Shape;1552;p47"/>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5</a:t>
            </a:r>
            <a:endParaRPr sz="2900">
              <a:solidFill>
                <a:srgbClr val="0000FF"/>
              </a:solidFill>
            </a:endParaRPr>
          </a:p>
        </p:txBody>
      </p:sp>
      <p:sp>
        <p:nvSpPr>
          <p:cNvPr id="1553" name="Google Shape;1553;p47"/>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3</a:t>
            </a:r>
            <a:endParaRPr sz="2900">
              <a:solidFill>
                <a:srgbClr val="0000FF"/>
              </a:solidFill>
            </a:endParaRPr>
          </a:p>
        </p:txBody>
      </p:sp>
      <p:sp>
        <p:nvSpPr>
          <p:cNvPr id="1554" name="Google Shape;1554;p47"/>
          <p:cNvSpPr txBox="1"/>
          <p:nvPr/>
        </p:nvSpPr>
        <p:spPr>
          <a:xfrm>
            <a:off x="5184500" y="39954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4</a:t>
            </a:r>
            <a:endParaRPr sz="2900">
              <a:solidFill>
                <a:srgbClr val="0000FF"/>
              </a:solidFill>
            </a:endParaRPr>
          </a:p>
        </p:txBody>
      </p:sp>
      <p:sp>
        <p:nvSpPr>
          <p:cNvPr id="1555" name="Google Shape;1555;p47"/>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4</a:t>
            </a:r>
            <a:r>
              <a:rPr lang="fr" sz="2900">
                <a:solidFill>
                  <a:srgbClr val="FF0000"/>
                </a:solidFill>
              </a:rPr>
              <a:t> </a:t>
            </a:r>
            <a:r>
              <a:rPr lang="fr" sz="2900"/>
              <a:t>&lt; </a:t>
            </a:r>
            <a:r>
              <a:rPr lang="fr" sz="2900">
                <a:solidFill>
                  <a:srgbClr val="FF0000"/>
                </a:solidFill>
              </a:rPr>
              <a:t> 2</a:t>
            </a:r>
            <a:r>
              <a:rPr lang="fr" sz="2900">
                <a:solidFill>
                  <a:srgbClr val="0000FF"/>
                </a:solidFill>
              </a:rPr>
              <a:t>7</a:t>
            </a:r>
            <a:endParaRPr sz="2900">
              <a:solidFill>
                <a:srgbClr val="0000FF"/>
              </a:solidFill>
            </a:endParaRPr>
          </a:p>
        </p:txBody>
      </p:sp>
      <p:sp>
        <p:nvSpPr>
          <p:cNvPr id="1556" name="Google Shape;1556;p47"/>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9" name="Google Shape;1559;p47"/>
          <p:cNvPicPr preferRelativeResize="0"/>
          <p:nvPr/>
        </p:nvPicPr>
        <p:blipFill>
          <a:blip r:embed="rId7">
            <a:alphaModFix/>
          </a:blip>
          <a:stretch>
            <a:fillRect/>
          </a:stretch>
        </p:blipFill>
        <p:spPr>
          <a:xfrm>
            <a:off x="8028025" y="1400325"/>
            <a:ext cx="594600" cy="594600"/>
          </a:xfrm>
          <a:prstGeom prst="rect">
            <a:avLst/>
          </a:prstGeom>
          <a:noFill/>
          <a:ln>
            <a:noFill/>
          </a:ln>
        </p:spPr>
      </p:pic>
      <p:sp>
        <p:nvSpPr>
          <p:cNvPr id="1560" name="Google Shape;1560;p47"/>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15</a:t>
            </a:r>
            <a:endParaRPr/>
          </a:p>
        </p:txBody>
      </p:sp>
      <p:sp>
        <p:nvSpPr>
          <p:cNvPr id="1561" name="Google Shape;1561;p47"/>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562" name="Google Shape;1562;p4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352038"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4801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2" name="Google Shape;1572;p47"/>
          <p:cNvPicPr preferRelativeResize="0"/>
          <p:nvPr/>
        </p:nvPicPr>
        <p:blipFill>
          <a:blip r:embed="rId8">
            <a:alphaModFix/>
          </a:blip>
          <a:stretch>
            <a:fillRect/>
          </a:stretch>
        </p:blipFill>
        <p:spPr>
          <a:xfrm>
            <a:off x="7374025" y="1400332"/>
            <a:ext cx="654000" cy="740792"/>
          </a:xfrm>
          <a:prstGeom prst="rect">
            <a:avLst/>
          </a:prstGeom>
          <a:noFill/>
          <a:ln>
            <a:noFill/>
          </a:ln>
        </p:spPr>
      </p:pic>
      <p:pic>
        <p:nvPicPr>
          <p:cNvPr id="1573" name="Google Shape;1573;p47"/>
          <p:cNvPicPr preferRelativeResize="0"/>
          <p:nvPr/>
        </p:nvPicPr>
        <p:blipFill>
          <a:blip r:embed="rId9">
            <a:alphaModFix/>
          </a:blip>
          <a:stretch>
            <a:fillRect/>
          </a:stretch>
        </p:blipFill>
        <p:spPr>
          <a:xfrm>
            <a:off x="6548598" y="821601"/>
            <a:ext cx="1002352" cy="526000"/>
          </a:xfrm>
          <a:prstGeom prst="rect">
            <a:avLst/>
          </a:prstGeom>
          <a:noFill/>
          <a:ln>
            <a:noFill/>
          </a:ln>
        </p:spPr>
      </p:pic>
      <p:sp>
        <p:nvSpPr>
          <p:cNvPr id="1574" name="Google Shape;1574;p4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575" name="Google Shape;1575;p47"/>
          <p:cNvSpPr txBox="1"/>
          <p:nvPr/>
        </p:nvSpPr>
        <p:spPr>
          <a:xfrm rot="-1348794">
            <a:off x="1248483" y="3291277"/>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1576" name="Google Shape;1576;p47"/>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a:t>
            </a:r>
            <a:endParaRPr sz="2400" b="1"/>
          </a:p>
        </p:txBody>
      </p:sp>
      <p:pic>
        <p:nvPicPr>
          <p:cNvPr id="1577" name="Google Shape;1577;p47"/>
          <p:cNvPicPr preferRelativeResize="0"/>
          <p:nvPr/>
        </p:nvPicPr>
        <p:blipFill>
          <a:blip r:embed="rId7">
            <a:alphaModFix/>
          </a:blip>
          <a:stretch>
            <a:fillRect/>
          </a:stretch>
        </p:blipFill>
        <p:spPr>
          <a:xfrm>
            <a:off x="6605425" y="1473425"/>
            <a:ext cx="594600" cy="594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pic>
        <p:nvPicPr>
          <p:cNvPr id="1582" name="Google Shape;1582;p4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583" name="Google Shape;1583;p48"/>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584" name="Google Shape;1584;p4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585" name="Google Shape;1585;p48"/>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7" name="Google Shape;1587;p48"/>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588" name="Google Shape;1588;p48"/>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589" name="Google Shape;1589;p48"/>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590" name="Google Shape;1590;p48"/>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591" name="Google Shape;1591;p4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593" name="Google Shape;1593;p4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94" name="Google Shape;1594;p4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595" name="Google Shape;1595;p4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596" name="Google Shape;1596;p4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7" name="Google Shape;1597;p4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598" name="Google Shape;1598;p48"/>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599" name="Google Shape;1599;p48"/>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600" name="Google Shape;1600;p48"/>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601" name="Google Shape;1601;p48"/>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602" name="Google Shape;1602;p4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603" name="Google Shape;1603;p4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605" name="Google Shape;1605;p4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6" name="Google Shape;1606;p4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607" name="Google Shape;1607;p4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608" name="Google Shape;1608;p4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610" name="Google Shape;1610;p48"/>
          <p:cNvSpPr txBox="1"/>
          <p:nvPr/>
        </p:nvSpPr>
        <p:spPr>
          <a:xfrm>
            <a:off x="6141575" y="2551025"/>
            <a:ext cx="1821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17     18  </a:t>
            </a:r>
            <a:endParaRPr sz="2900">
              <a:solidFill>
                <a:schemeClr val="dk1"/>
              </a:solidFill>
            </a:endParaRPr>
          </a:p>
        </p:txBody>
      </p:sp>
      <p:sp>
        <p:nvSpPr>
          <p:cNvPr id="1611" name="Google Shape;1611;p48"/>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solidFill>
                <a:srgbClr val="0000FF"/>
              </a:solidFill>
            </a:endParaRPr>
          </a:p>
        </p:txBody>
      </p:sp>
      <p:sp>
        <p:nvSpPr>
          <p:cNvPr id="1612" name="Google Shape;1612;p48"/>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16</a:t>
            </a:r>
            <a:endParaRPr/>
          </a:p>
        </p:txBody>
      </p:sp>
      <p:sp>
        <p:nvSpPr>
          <p:cNvPr id="1613" name="Google Shape;1613;p4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18</a:t>
            </a:r>
            <a:endParaRPr sz="2400" b="1"/>
          </a:p>
        </p:txBody>
      </p:sp>
      <p:sp>
        <p:nvSpPr>
          <p:cNvPr id="1614" name="Google Shape;1614;p48"/>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pic>
        <p:nvPicPr>
          <p:cNvPr id="1619" name="Google Shape;1619;p49"/>
          <p:cNvPicPr preferRelativeResize="0"/>
          <p:nvPr/>
        </p:nvPicPr>
        <p:blipFill>
          <a:blip r:embed="rId3">
            <a:alphaModFix/>
          </a:blip>
          <a:stretch>
            <a:fillRect/>
          </a:stretch>
        </p:blipFill>
        <p:spPr>
          <a:xfrm>
            <a:off x="5220920" y="663700"/>
            <a:ext cx="4572000" cy="5143500"/>
          </a:xfrm>
          <a:prstGeom prst="rect">
            <a:avLst/>
          </a:prstGeom>
          <a:noFill/>
          <a:ln>
            <a:noFill/>
          </a:ln>
        </p:spPr>
      </p:pic>
      <p:pic>
        <p:nvPicPr>
          <p:cNvPr id="1620" name="Google Shape;1620;p49"/>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621" name="Google Shape;1621;p4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622" name="Google Shape;1622;p49"/>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9"/>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4" name="Google Shape;1624;p49"/>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625" name="Google Shape;1625;p49"/>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626" name="Google Shape;1626;p49"/>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627" name="Google Shape;1627;p49"/>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628" name="Google Shape;1628;p4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dix- huit</a:t>
            </a:r>
            <a:endParaRPr sz="2100">
              <a:latin typeface="Grand Hotel"/>
              <a:ea typeface="Grand Hotel"/>
              <a:cs typeface="Grand Hotel"/>
              <a:sym typeface="Grand Hotel"/>
            </a:endParaRPr>
          </a:p>
        </p:txBody>
      </p:sp>
      <p:sp>
        <p:nvSpPr>
          <p:cNvPr id="1630" name="Google Shape;1630;p4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31" name="Google Shape;1631;p49"/>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632" name="Google Shape;1632;p49"/>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633" name="Google Shape;1633;p4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4" name="Google Shape;1634;p49"/>
          <p:cNvPicPr preferRelativeResize="0"/>
          <p:nvPr/>
        </p:nvPicPr>
        <p:blipFill>
          <a:blip r:embed="rId5">
            <a:alphaModFix/>
          </a:blip>
          <a:stretch>
            <a:fillRect/>
          </a:stretch>
        </p:blipFill>
        <p:spPr>
          <a:xfrm>
            <a:off x="2906538" y="3858550"/>
            <a:ext cx="6195025" cy="1285875"/>
          </a:xfrm>
          <a:prstGeom prst="rect">
            <a:avLst/>
          </a:prstGeom>
          <a:noFill/>
          <a:ln>
            <a:noFill/>
          </a:ln>
        </p:spPr>
      </p:pic>
      <p:sp>
        <p:nvSpPr>
          <p:cNvPr id="1635" name="Google Shape;1635;p49"/>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636" name="Google Shape;1636;p49"/>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637" name="Google Shape;1637;p49"/>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638" name="Google Shape;1638;p49"/>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639" name="Google Shape;1639;p4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640" name="Google Shape;1640;p49"/>
          <p:cNvSpPr/>
          <p:nvPr/>
        </p:nvSpPr>
        <p:spPr>
          <a:xfrm>
            <a:off x="14865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642" name="Google Shape;1642;p4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3" name="Google Shape;1643;p4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644" name="Google Shape;1644;p4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645" name="Google Shape;1645;p4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647" name="Google Shape;1647;p49"/>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endParaRPr sz="2900">
              <a:solidFill>
                <a:srgbClr val="FF0000"/>
              </a:solidFill>
            </a:endParaRPr>
          </a:p>
        </p:txBody>
      </p:sp>
      <p:sp>
        <p:nvSpPr>
          <p:cNvPr id="1648" name="Google Shape;1648;p49"/>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8</a:t>
            </a:r>
            <a:endParaRPr sz="2900">
              <a:solidFill>
                <a:srgbClr val="0000FF"/>
              </a:solidFill>
            </a:endParaRPr>
          </a:p>
        </p:txBody>
      </p:sp>
      <p:sp>
        <p:nvSpPr>
          <p:cNvPr id="1649" name="Google Shape;1649;p49"/>
          <p:cNvSpPr txBox="1"/>
          <p:nvPr/>
        </p:nvSpPr>
        <p:spPr>
          <a:xfrm>
            <a:off x="4700875" y="5857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19</a:t>
            </a:r>
            <a:endParaRPr sz="2900">
              <a:solidFill>
                <a:srgbClr val="0000FF"/>
              </a:solidFill>
            </a:endParaRPr>
          </a:p>
        </p:txBody>
      </p:sp>
      <p:sp>
        <p:nvSpPr>
          <p:cNvPr id="1650" name="Google Shape;1650;p49"/>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7</a:t>
            </a:r>
            <a:endParaRPr sz="2900">
              <a:solidFill>
                <a:srgbClr val="0000FF"/>
              </a:solidFill>
            </a:endParaRPr>
          </a:p>
        </p:txBody>
      </p:sp>
      <p:sp>
        <p:nvSpPr>
          <p:cNvPr id="1651" name="Google Shape;1651;p49"/>
          <p:cNvSpPr txBox="1"/>
          <p:nvPr/>
        </p:nvSpPr>
        <p:spPr>
          <a:xfrm>
            <a:off x="7464250" y="3987225"/>
            <a:ext cx="1427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8</a:t>
            </a:r>
            <a:endParaRPr sz="2900">
              <a:solidFill>
                <a:srgbClr val="0000FF"/>
              </a:solidFill>
            </a:endParaRPr>
          </a:p>
        </p:txBody>
      </p:sp>
      <p:sp>
        <p:nvSpPr>
          <p:cNvPr id="1652" name="Google Shape;1652;p49"/>
          <p:cNvSpPr txBox="1"/>
          <p:nvPr/>
        </p:nvSpPr>
        <p:spPr>
          <a:xfrm>
            <a:off x="6293075" y="2554538"/>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17 </a:t>
            </a:r>
            <a:r>
              <a:rPr lang="fr" sz="2900"/>
              <a:t>&lt; </a:t>
            </a:r>
            <a:r>
              <a:rPr lang="fr" sz="2900">
                <a:solidFill>
                  <a:srgbClr val="FF0000"/>
                </a:solidFill>
              </a:rPr>
              <a:t>  18</a:t>
            </a:r>
            <a:endParaRPr sz="2900">
              <a:solidFill>
                <a:srgbClr val="0000FF"/>
              </a:solidFill>
            </a:endParaRPr>
          </a:p>
        </p:txBody>
      </p:sp>
      <p:sp>
        <p:nvSpPr>
          <p:cNvPr id="1653" name="Google Shape;1653;p49"/>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9"/>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9"/>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7" name="Google Shape;1657;p49"/>
          <p:cNvPicPr preferRelativeResize="0"/>
          <p:nvPr/>
        </p:nvPicPr>
        <p:blipFill>
          <a:blip r:embed="rId7">
            <a:alphaModFix/>
          </a:blip>
          <a:stretch>
            <a:fillRect/>
          </a:stretch>
        </p:blipFill>
        <p:spPr>
          <a:xfrm>
            <a:off x="8028025" y="1400325"/>
            <a:ext cx="594600" cy="594600"/>
          </a:xfrm>
          <a:prstGeom prst="rect">
            <a:avLst/>
          </a:prstGeom>
          <a:noFill/>
          <a:ln>
            <a:noFill/>
          </a:ln>
        </p:spPr>
      </p:pic>
      <p:pic>
        <p:nvPicPr>
          <p:cNvPr id="1658" name="Google Shape;1658;p49"/>
          <p:cNvPicPr preferRelativeResize="0"/>
          <p:nvPr/>
        </p:nvPicPr>
        <p:blipFill>
          <a:blip r:embed="rId8">
            <a:alphaModFix/>
          </a:blip>
          <a:stretch>
            <a:fillRect/>
          </a:stretch>
        </p:blipFill>
        <p:spPr>
          <a:xfrm>
            <a:off x="7521326" y="585774"/>
            <a:ext cx="1180840" cy="631200"/>
          </a:xfrm>
          <a:prstGeom prst="rect">
            <a:avLst/>
          </a:prstGeom>
          <a:noFill/>
          <a:ln>
            <a:noFill/>
          </a:ln>
        </p:spPr>
      </p:pic>
      <p:sp>
        <p:nvSpPr>
          <p:cNvPr id="1659" name="Google Shape;1659;p49"/>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16</a:t>
            </a:r>
            <a:endParaRPr/>
          </a:p>
        </p:txBody>
      </p:sp>
      <p:sp>
        <p:nvSpPr>
          <p:cNvPr id="1660" name="Google Shape;1660;p49"/>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661" name="Google Shape;1661;p4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9"/>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9"/>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9"/>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9"/>
          <p:cNvSpPr/>
          <p:nvPr/>
        </p:nvSpPr>
        <p:spPr>
          <a:xfrm>
            <a:off x="689325" y="4271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9"/>
          <p:cNvSpPr/>
          <p:nvPr/>
        </p:nvSpPr>
        <p:spPr>
          <a:xfrm>
            <a:off x="4801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9"/>
          <p:cNvSpPr/>
          <p:nvPr/>
        </p:nvSpPr>
        <p:spPr>
          <a:xfrm>
            <a:off x="689325" y="44804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9"/>
          <p:cNvSpPr/>
          <p:nvPr/>
        </p:nvSpPr>
        <p:spPr>
          <a:xfrm>
            <a:off x="480150" y="46502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3" name="Google Shape;1673;p49"/>
          <p:cNvPicPr preferRelativeResize="0"/>
          <p:nvPr/>
        </p:nvPicPr>
        <p:blipFill>
          <a:blip r:embed="rId9">
            <a:alphaModFix/>
          </a:blip>
          <a:stretch>
            <a:fillRect/>
          </a:stretch>
        </p:blipFill>
        <p:spPr>
          <a:xfrm>
            <a:off x="7374025" y="1400332"/>
            <a:ext cx="654000" cy="740792"/>
          </a:xfrm>
          <a:prstGeom prst="rect">
            <a:avLst/>
          </a:prstGeom>
          <a:noFill/>
          <a:ln>
            <a:noFill/>
          </a:ln>
        </p:spPr>
      </p:pic>
      <p:pic>
        <p:nvPicPr>
          <p:cNvPr id="1674" name="Google Shape;1674;p49"/>
          <p:cNvPicPr preferRelativeResize="0"/>
          <p:nvPr/>
        </p:nvPicPr>
        <p:blipFill rotWithShape="1">
          <a:blip r:embed="rId10">
            <a:alphaModFix/>
          </a:blip>
          <a:srcRect t="24493" b="24103"/>
          <a:stretch/>
        </p:blipFill>
        <p:spPr>
          <a:xfrm>
            <a:off x="6645225" y="1057496"/>
            <a:ext cx="1023300" cy="526004"/>
          </a:xfrm>
          <a:prstGeom prst="rect">
            <a:avLst/>
          </a:prstGeom>
          <a:noFill/>
          <a:ln>
            <a:noFill/>
          </a:ln>
        </p:spPr>
      </p:pic>
      <p:sp>
        <p:nvSpPr>
          <p:cNvPr id="1675" name="Google Shape;1675;p4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676" name="Google Shape;1676;p49"/>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18</a:t>
            </a:r>
            <a:endParaRPr sz="24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pic>
        <p:nvPicPr>
          <p:cNvPr id="1681" name="Google Shape;1681;p5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682" name="Google Shape;1682;p50"/>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683" name="Google Shape;1683;p5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684" name="Google Shape;1684;p50"/>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0"/>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6" name="Google Shape;1686;p50"/>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687" name="Google Shape;1687;p50"/>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688" name="Google Shape;1688;p50"/>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689" name="Google Shape;1689;p50"/>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690" name="Google Shape;1690;p5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0"/>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692" name="Google Shape;1692;p5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93" name="Google Shape;1693;p5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694" name="Google Shape;1694;p5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695" name="Google Shape;1695;p5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6" name="Google Shape;1696;p5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697" name="Google Shape;1697;p50"/>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698" name="Google Shape;1698;p50"/>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699" name="Google Shape;1699;p50"/>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700" name="Google Shape;1700;p50"/>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701" name="Google Shape;1701;p5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702" name="Google Shape;1702;p5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704" name="Google Shape;1704;p5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5" name="Google Shape;1705;p5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706" name="Google Shape;1706;p5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707" name="Google Shape;1707;p5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709" name="Google Shape;1709;p50"/>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9</a:t>
            </a:r>
            <a:r>
              <a:rPr lang="fr" sz="2900">
                <a:solidFill>
                  <a:srgbClr val="0000FF"/>
                </a:solidFill>
              </a:rPr>
              <a:t>1</a:t>
            </a:r>
            <a:endParaRPr sz="2900">
              <a:solidFill>
                <a:srgbClr val="0000FF"/>
              </a:solidFill>
            </a:endParaRPr>
          </a:p>
        </p:txBody>
      </p:sp>
      <p:sp>
        <p:nvSpPr>
          <p:cNvPr id="1710" name="Google Shape;1710;p50"/>
          <p:cNvSpPr txBox="1"/>
          <p:nvPr/>
        </p:nvSpPr>
        <p:spPr>
          <a:xfrm>
            <a:off x="6340825" y="2551025"/>
            <a:ext cx="654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9</a:t>
            </a:r>
            <a:r>
              <a:rPr lang="fr" sz="2900">
                <a:solidFill>
                  <a:srgbClr val="FF0000"/>
                </a:solidFill>
              </a:rPr>
              <a:t>...</a:t>
            </a:r>
            <a:endParaRPr sz="2900">
              <a:solidFill>
                <a:srgbClr val="0000FF"/>
              </a:solidFill>
            </a:endParaRPr>
          </a:p>
        </p:txBody>
      </p:sp>
      <p:sp>
        <p:nvSpPr>
          <p:cNvPr id="1711" name="Google Shape;1711;p50"/>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17</a:t>
            </a:r>
            <a:endParaRPr/>
          </a:p>
        </p:txBody>
      </p:sp>
      <p:sp>
        <p:nvSpPr>
          <p:cNvPr id="1712" name="Google Shape;1712;p5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19</a:t>
            </a:r>
            <a:endParaRPr sz="2400" b="1"/>
          </a:p>
        </p:txBody>
      </p:sp>
      <p:sp>
        <p:nvSpPr>
          <p:cNvPr id="1713" name="Google Shape;1713;p50"/>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719" name="Google Shape;1719;p51"/>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720" name="Google Shape;1720;p5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721" name="Google Shape;1721;p51"/>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3" name="Google Shape;1723;p51"/>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724" name="Google Shape;1724;p51"/>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725" name="Google Shape;1725;p51"/>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726" name="Google Shape;1726;p51"/>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727" name="Google Shape;1727;p5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txBox="1"/>
          <p:nvPr/>
        </p:nvSpPr>
        <p:spPr>
          <a:xfrm>
            <a:off x="90900" y="1755875"/>
            <a:ext cx="38133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914400" lvl="0" indent="457200" algn="l" rtl="0">
              <a:spcBef>
                <a:spcPts val="0"/>
              </a:spcBef>
              <a:spcAft>
                <a:spcPts val="0"/>
              </a:spcAft>
              <a:buNone/>
            </a:pPr>
            <a:r>
              <a:rPr lang="fr" sz="3200">
                <a:solidFill>
                  <a:srgbClr val="FF0000"/>
                </a:solidFill>
                <a:latin typeface="Grand Hotel"/>
                <a:ea typeface="Grand Hotel"/>
                <a:cs typeface="Grand Hotel"/>
                <a:sym typeface="Grand Hotel"/>
              </a:rPr>
              <a:t>dix-neuf</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729" name="Google Shape;1729;p5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30" name="Google Shape;1730;p51"/>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731" name="Google Shape;1731;p51"/>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732" name="Google Shape;1732;p5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3" name="Google Shape;1733;p5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734" name="Google Shape;1734;p51"/>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735" name="Google Shape;1735;p51"/>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736" name="Google Shape;1736;p51"/>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737" name="Google Shape;1737;p51"/>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738" name="Google Shape;1738;p5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739" name="Google Shape;1739;p5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741" name="Google Shape;1741;p5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2" name="Google Shape;1742;p5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743" name="Google Shape;1743;p5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744" name="Google Shape;1744;p5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746" name="Google Shape;1746;p51"/>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endParaRPr sz="2900">
              <a:solidFill>
                <a:srgbClr val="FF0000"/>
              </a:solidFill>
            </a:endParaRPr>
          </a:p>
        </p:txBody>
      </p:sp>
      <p:sp>
        <p:nvSpPr>
          <p:cNvPr id="1747" name="Google Shape;1747;p51"/>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9</a:t>
            </a:r>
            <a:endParaRPr sz="2900">
              <a:solidFill>
                <a:srgbClr val="0000FF"/>
              </a:solidFill>
            </a:endParaRPr>
          </a:p>
        </p:txBody>
      </p:sp>
      <p:sp>
        <p:nvSpPr>
          <p:cNvPr id="1748" name="Google Shape;1748;p51"/>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20</a:t>
            </a:r>
            <a:endParaRPr sz="2900">
              <a:solidFill>
                <a:srgbClr val="0000FF"/>
              </a:solidFill>
            </a:endParaRPr>
          </a:p>
        </p:txBody>
      </p:sp>
      <p:sp>
        <p:nvSpPr>
          <p:cNvPr id="1749" name="Google Shape;1749;p51"/>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18</a:t>
            </a:r>
            <a:endParaRPr sz="2900">
              <a:solidFill>
                <a:srgbClr val="0000FF"/>
              </a:solidFill>
            </a:endParaRPr>
          </a:p>
        </p:txBody>
      </p:sp>
      <p:sp>
        <p:nvSpPr>
          <p:cNvPr id="1750" name="Google Shape;1750;p51"/>
          <p:cNvSpPr txBox="1"/>
          <p:nvPr/>
        </p:nvSpPr>
        <p:spPr>
          <a:xfrm>
            <a:off x="7468350" y="39876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18</a:t>
            </a:r>
            <a:endParaRPr sz="2900">
              <a:solidFill>
                <a:srgbClr val="0000FF"/>
              </a:solidFill>
            </a:endParaRPr>
          </a:p>
        </p:txBody>
      </p:sp>
      <p:sp>
        <p:nvSpPr>
          <p:cNvPr id="1751" name="Google Shape;1751;p51"/>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9</a:t>
            </a:r>
            <a:r>
              <a:rPr lang="fr" sz="2900">
                <a:solidFill>
                  <a:srgbClr val="FF0000"/>
                </a:solidFill>
              </a:rPr>
              <a:t> </a:t>
            </a:r>
            <a:r>
              <a:rPr lang="fr" sz="2900"/>
              <a:t>&lt;</a:t>
            </a:r>
            <a:r>
              <a:rPr lang="fr" sz="2900">
                <a:solidFill>
                  <a:srgbClr val="FF0000"/>
                </a:solidFill>
              </a:rPr>
              <a:t>  9</a:t>
            </a:r>
            <a:r>
              <a:rPr lang="fr" sz="2900">
                <a:solidFill>
                  <a:srgbClr val="0000FF"/>
                </a:solidFill>
              </a:rPr>
              <a:t>1</a:t>
            </a:r>
            <a:endParaRPr sz="2900">
              <a:solidFill>
                <a:srgbClr val="0000FF"/>
              </a:solidFill>
            </a:endParaRPr>
          </a:p>
        </p:txBody>
      </p:sp>
      <p:sp>
        <p:nvSpPr>
          <p:cNvPr id="1752" name="Google Shape;1752;p51"/>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1"/>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1"/>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1"/>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6" name="Google Shape;1756;p51"/>
          <p:cNvPicPr preferRelativeResize="0"/>
          <p:nvPr/>
        </p:nvPicPr>
        <p:blipFill>
          <a:blip r:embed="rId7">
            <a:alphaModFix/>
          </a:blip>
          <a:stretch>
            <a:fillRect/>
          </a:stretch>
        </p:blipFill>
        <p:spPr>
          <a:xfrm>
            <a:off x="8028025" y="1400325"/>
            <a:ext cx="594600" cy="594600"/>
          </a:xfrm>
          <a:prstGeom prst="rect">
            <a:avLst/>
          </a:prstGeom>
          <a:noFill/>
          <a:ln>
            <a:noFill/>
          </a:ln>
        </p:spPr>
      </p:pic>
      <p:pic>
        <p:nvPicPr>
          <p:cNvPr id="1757" name="Google Shape;1757;p51"/>
          <p:cNvPicPr preferRelativeResize="0"/>
          <p:nvPr/>
        </p:nvPicPr>
        <p:blipFill>
          <a:blip r:embed="rId8">
            <a:alphaModFix/>
          </a:blip>
          <a:stretch>
            <a:fillRect/>
          </a:stretch>
        </p:blipFill>
        <p:spPr>
          <a:xfrm>
            <a:off x="7521326" y="585774"/>
            <a:ext cx="1180840" cy="631200"/>
          </a:xfrm>
          <a:prstGeom prst="rect">
            <a:avLst/>
          </a:prstGeom>
          <a:noFill/>
          <a:ln>
            <a:noFill/>
          </a:ln>
        </p:spPr>
      </p:pic>
      <p:sp>
        <p:nvSpPr>
          <p:cNvPr id="1758" name="Google Shape;1758;p51"/>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17</a:t>
            </a:r>
            <a:endParaRPr/>
          </a:p>
        </p:txBody>
      </p:sp>
      <p:sp>
        <p:nvSpPr>
          <p:cNvPr id="1759" name="Google Shape;1759;p51"/>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760" name="Google Shape;1760;p5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1"/>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1"/>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1"/>
          <p:cNvSpPr/>
          <p:nvPr/>
        </p:nvSpPr>
        <p:spPr>
          <a:xfrm>
            <a:off x="223925" y="37675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1"/>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1"/>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1"/>
          <p:cNvSpPr/>
          <p:nvPr/>
        </p:nvSpPr>
        <p:spPr>
          <a:xfrm>
            <a:off x="689325" y="4271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1"/>
          <p:cNvSpPr/>
          <p:nvPr/>
        </p:nvSpPr>
        <p:spPr>
          <a:xfrm>
            <a:off x="4801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1"/>
          <p:cNvSpPr/>
          <p:nvPr/>
        </p:nvSpPr>
        <p:spPr>
          <a:xfrm>
            <a:off x="689325" y="44804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1"/>
          <p:cNvSpPr/>
          <p:nvPr/>
        </p:nvSpPr>
        <p:spPr>
          <a:xfrm>
            <a:off x="480150" y="46502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4" name="Google Shape;1774;p51"/>
          <p:cNvPicPr preferRelativeResize="0"/>
          <p:nvPr/>
        </p:nvPicPr>
        <p:blipFill>
          <a:blip r:embed="rId9">
            <a:alphaModFix/>
          </a:blip>
          <a:stretch>
            <a:fillRect/>
          </a:stretch>
        </p:blipFill>
        <p:spPr>
          <a:xfrm>
            <a:off x="6732125" y="1451857"/>
            <a:ext cx="654000" cy="740792"/>
          </a:xfrm>
          <a:prstGeom prst="rect">
            <a:avLst/>
          </a:prstGeom>
          <a:noFill/>
          <a:ln>
            <a:noFill/>
          </a:ln>
        </p:spPr>
      </p:pic>
      <p:pic>
        <p:nvPicPr>
          <p:cNvPr id="1775" name="Google Shape;1775;p51"/>
          <p:cNvPicPr preferRelativeResize="0"/>
          <p:nvPr/>
        </p:nvPicPr>
        <p:blipFill rotWithShape="1">
          <a:blip r:embed="rId10">
            <a:alphaModFix/>
          </a:blip>
          <a:srcRect t="24493" b="24103"/>
          <a:stretch/>
        </p:blipFill>
        <p:spPr>
          <a:xfrm>
            <a:off x="6547475" y="810221"/>
            <a:ext cx="1023300" cy="526004"/>
          </a:xfrm>
          <a:prstGeom prst="rect">
            <a:avLst/>
          </a:prstGeom>
          <a:noFill/>
          <a:ln>
            <a:noFill/>
          </a:ln>
        </p:spPr>
      </p:pic>
      <p:sp>
        <p:nvSpPr>
          <p:cNvPr id="1776" name="Google Shape;1776;p5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777" name="Google Shape;1777;p51"/>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19</a:t>
            </a:r>
            <a:endParaRPr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84" name="Google Shape;84;p16"/>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85" name="Google Shape;85;p1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86" name="Google Shape;86;p16"/>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6"/>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89" name="Google Shape;89;p16"/>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90" name="Google Shape;90;p16"/>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91" name="Google Shape;91;p16"/>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92" name="Google Shape;92;p1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94" name="Google Shape;94;p16"/>
          <p:cNvSpPr txBox="1"/>
          <p:nvPr/>
        </p:nvSpPr>
        <p:spPr>
          <a:xfrm>
            <a:off x="5090300" y="392425"/>
            <a:ext cx="842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5" name="Google Shape;95;p1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96" name="Google Shape;96;p1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97" name="Google Shape;97;p1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99" name="Google Shape;99;p16"/>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00" name="Google Shape;100;p16"/>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01" name="Google Shape;101;p16"/>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02" name="Google Shape;102;p16"/>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03" name="Google Shape;103;p1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04" name="Google Shape;104;p1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06" name="Google Shape;106;p1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08" name="Google Shape;108;p1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09" name="Google Shape;109;p1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11" name="Google Shape;111;p16"/>
          <p:cNvSpPr txBox="1"/>
          <p:nvPr/>
        </p:nvSpPr>
        <p:spPr>
          <a:xfrm>
            <a:off x="692782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8</a:t>
            </a:r>
            <a:endParaRPr sz="2900">
              <a:solidFill>
                <a:srgbClr val="0000FF"/>
              </a:solidFill>
            </a:endParaRPr>
          </a:p>
        </p:txBody>
      </p:sp>
      <p:sp>
        <p:nvSpPr>
          <p:cNvPr id="112" name="Google Shape;112;p16"/>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3</a:t>
            </a:r>
            <a:endParaRPr sz="2900">
              <a:solidFill>
                <a:srgbClr val="0000FF"/>
              </a:solidFill>
            </a:endParaRPr>
          </a:p>
        </p:txBody>
      </p:sp>
      <p:sp>
        <p:nvSpPr>
          <p:cNvPr id="113" name="Google Shape;113;p16"/>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0</a:t>
            </a:r>
            <a:endParaRPr/>
          </a:p>
        </p:txBody>
      </p:sp>
      <p:sp>
        <p:nvSpPr>
          <p:cNvPr id="114" name="Google Shape;114;p1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13</a:t>
            </a:r>
            <a:endParaRPr sz="24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pic>
        <p:nvPicPr>
          <p:cNvPr id="1782" name="Google Shape;1782;p5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783" name="Google Shape;1783;p52"/>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784" name="Google Shape;1784;p5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785" name="Google Shape;1785;p52"/>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2"/>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7" name="Google Shape;1787;p52"/>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788" name="Google Shape;1788;p52"/>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789" name="Google Shape;1789;p52"/>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790" name="Google Shape;1790;p52"/>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791" name="Google Shape;1791;p5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2"/>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793" name="Google Shape;1793;p5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94" name="Google Shape;1794;p5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795" name="Google Shape;1795;p5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796" name="Google Shape;1796;p5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7" name="Google Shape;1797;p5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798" name="Google Shape;1798;p52"/>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799" name="Google Shape;1799;p52"/>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800" name="Google Shape;1800;p52"/>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01" name="Google Shape;1801;p52"/>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02" name="Google Shape;1802;p5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803" name="Google Shape;1803;p5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805" name="Google Shape;1805;p5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6" name="Google Shape;1806;p5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807" name="Google Shape;1807;p5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808" name="Google Shape;1808;p5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810" name="Google Shape;1810;p52"/>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2</a:t>
            </a:r>
            <a:endParaRPr sz="2900">
              <a:solidFill>
                <a:srgbClr val="0000FF"/>
              </a:solidFill>
            </a:endParaRPr>
          </a:p>
        </p:txBody>
      </p:sp>
      <p:sp>
        <p:nvSpPr>
          <p:cNvPr id="1811" name="Google Shape;1811;p52"/>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6</a:t>
            </a:r>
            <a:endParaRPr sz="2900">
              <a:solidFill>
                <a:srgbClr val="0000FF"/>
              </a:solidFill>
            </a:endParaRPr>
          </a:p>
        </p:txBody>
      </p:sp>
      <p:sp>
        <p:nvSpPr>
          <p:cNvPr id="1812" name="Google Shape;1812;p52"/>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18</a:t>
            </a:r>
            <a:endParaRPr/>
          </a:p>
        </p:txBody>
      </p:sp>
      <p:sp>
        <p:nvSpPr>
          <p:cNvPr id="1813" name="Google Shape;1813;p5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62</a:t>
            </a:r>
            <a:endParaRPr sz="2400" b="1"/>
          </a:p>
        </p:txBody>
      </p:sp>
      <p:sp>
        <p:nvSpPr>
          <p:cNvPr id="1814" name="Google Shape;1814;p52"/>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pic>
        <p:nvPicPr>
          <p:cNvPr id="1819" name="Google Shape;1819;p5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820" name="Google Shape;1820;p53"/>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821" name="Google Shape;1821;p5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822" name="Google Shape;1822;p53"/>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3"/>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4" name="Google Shape;1824;p53"/>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825" name="Google Shape;1825;p53"/>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826" name="Google Shape;1826;p53"/>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827" name="Google Shape;1827;p53"/>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828" name="Google Shape;1828;p5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3"/>
          <p:cNvSpPr txBox="1"/>
          <p:nvPr/>
        </p:nvSpPr>
        <p:spPr>
          <a:xfrm>
            <a:off x="140575" y="178101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soixante - deux</a:t>
            </a:r>
            <a:endParaRPr sz="2100">
              <a:latin typeface="Grand Hotel"/>
              <a:ea typeface="Grand Hotel"/>
              <a:cs typeface="Grand Hotel"/>
              <a:sym typeface="Grand Hotel"/>
            </a:endParaRPr>
          </a:p>
        </p:txBody>
      </p:sp>
      <p:sp>
        <p:nvSpPr>
          <p:cNvPr id="1830" name="Google Shape;1830;p5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31" name="Google Shape;1831;p53"/>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832" name="Google Shape;1832;p53"/>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833" name="Google Shape;1833;p5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4" name="Google Shape;1834;p5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835" name="Google Shape;1835;p53"/>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836" name="Google Shape;1836;p53"/>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1837" name="Google Shape;1837;p53"/>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38" name="Google Shape;1838;p53"/>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39" name="Google Shape;1839;p5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840" name="Google Shape;1840;p5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842" name="Google Shape;1842;p5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3" name="Google Shape;1843;p5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844" name="Google Shape;1844;p5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845" name="Google Shape;1845;p5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847" name="Google Shape;1847;p53"/>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endParaRPr sz="2900">
              <a:solidFill>
                <a:srgbClr val="FF0000"/>
              </a:solidFill>
            </a:endParaRPr>
          </a:p>
        </p:txBody>
      </p:sp>
      <p:sp>
        <p:nvSpPr>
          <p:cNvPr id="1848" name="Google Shape;1848;p53"/>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endParaRPr sz="2900">
              <a:solidFill>
                <a:srgbClr val="0000FF"/>
              </a:solidFill>
            </a:endParaRPr>
          </a:p>
        </p:txBody>
      </p:sp>
      <p:sp>
        <p:nvSpPr>
          <p:cNvPr id="1849" name="Google Shape;1849;p53"/>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3</a:t>
            </a:r>
            <a:endParaRPr sz="2900">
              <a:solidFill>
                <a:srgbClr val="0000FF"/>
              </a:solidFill>
            </a:endParaRPr>
          </a:p>
        </p:txBody>
      </p:sp>
      <p:sp>
        <p:nvSpPr>
          <p:cNvPr id="1850" name="Google Shape;1850;p53"/>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1</a:t>
            </a:r>
            <a:endParaRPr sz="2900">
              <a:solidFill>
                <a:srgbClr val="0000FF"/>
              </a:solidFill>
            </a:endParaRPr>
          </a:p>
        </p:txBody>
      </p:sp>
      <p:sp>
        <p:nvSpPr>
          <p:cNvPr id="1851" name="Google Shape;1851;p53"/>
          <p:cNvSpPr txBox="1"/>
          <p:nvPr/>
        </p:nvSpPr>
        <p:spPr>
          <a:xfrm>
            <a:off x="3975750" y="38222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2</a:t>
            </a:r>
            <a:endParaRPr sz="2900">
              <a:solidFill>
                <a:srgbClr val="0000FF"/>
              </a:solidFill>
            </a:endParaRPr>
          </a:p>
        </p:txBody>
      </p:sp>
      <p:sp>
        <p:nvSpPr>
          <p:cNvPr id="1852" name="Google Shape;1852;p53"/>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a:t>
            </a:r>
            <a:r>
              <a:rPr lang="fr" sz="2900">
                <a:solidFill>
                  <a:srgbClr val="0000FF"/>
                </a:solidFill>
              </a:rPr>
              <a:t>6</a:t>
            </a:r>
            <a:r>
              <a:rPr lang="fr" sz="2900">
                <a:solidFill>
                  <a:srgbClr val="FF0000"/>
                </a:solidFill>
              </a:rPr>
              <a:t> </a:t>
            </a:r>
            <a:r>
              <a:rPr lang="fr" sz="2900"/>
              <a:t>&gt;</a:t>
            </a:r>
            <a:r>
              <a:rPr lang="fr" sz="2900">
                <a:solidFill>
                  <a:srgbClr val="FF0000"/>
                </a:solidFill>
              </a:rPr>
              <a:t>  6</a:t>
            </a:r>
            <a:r>
              <a:rPr lang="fr" sz="2900">
                <a:solidFill>
                  <a:srgbClr val="0000FF"/>
                </a:solidFill>
              </a:rPr>
              <a:t>2</a:t>
            </a:r>
            <a:endParaRPr sz="2900">
              <a:solidFill>
                <a:srgbClr val="0000FF"/>
              </a:solidFill>
            </a:endParaRPr>
          </a:p>
        </p:txBody>
      </p:sp>
      <p:sp>
        <p:nvSpPr>
          <p:cNvPr id="1853" name="Google Shape;1853;p53"/>
          <p:cNvSpPr/>
          <p:nvPr/>
        </p:nvSpPr>
        <p:spPr>
          <a:xfrm>
            <a:off x="243325"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3"/>
          <p:cNvSpPr/>
          <p:nvPr/>
        </p:nvSpPr>
        <p:spPr>
          <a:xfrm>
            <a:off x="1755375" y="3916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5" name="Google Shape;1855;p53"/>
          <p:cNvPicPr preferRelativeResize="0"/>
          <p:nvPr/>
        </p:nvPicPr>
        <p:blipFill>
          <a:blip r:embed="rId7">
            <a:alphaModFix/>
          </a:blip>
          <a:stretch>
            <a:fillRect/>
          </a:stretch>
        </p:blipFill>
        <p:spPr>
          <a:xfrm>
            <a:off x="6809151" y="792624"/>
            <a:ext cx="1180840" cy="631200"/>
          </a:xfrm>
          <a:prstGeom prst="rect">
            <a:avLst/>
          </a:prstGeom>
          <a:noFill/>
          <a:ln>
            <a:noFill/>
          </a:ln>
        </p:spPr>
      </p:pic>
      <p:sp>
        <p:nvSpPr>
          <p:cNvPr id="1856" name="Google Shape;1856;p53"/>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18</a:t>
            </a:r>
            <a:endParaRPr/>
          </a:p>
        </p:txBody>
      </p:sp>
      <p:sp>
        <p:nvSpPr>
          <p:cNvPr id="1857" name="Google Shape;1857;p53"/>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858" name="Google Shape;1858;p53"/>
          <p:cNvSpPr/>
          <p:nvPr/>
        </p:nvSpPr>
        <p:spPr>
          <a:xfrm>
            <a:off x="385100"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3"/>
          <p:cNvSpPr/>
          <p:nvPr/>
        </p:nvSpPr>
        <p:spPr>
          <a:xfrm>
            <a:off x="526863"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3"/>
          <p:cNvSpPr/>
          <p:nvPr/>
        </p:nvSpPr>
        <p:spPr>
          <a:xfrm>
            <a:off x="1812600" y="37179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1" name="Google Shape;1861;p53"/>
          <p:cNvPicPr preferRelativeResize="0"/>
          <p:nvPr/>
        </p:nvPicPr>
        <p:blipFill>
          <a:blip r:embed="rId8">
            <a:alphaModFix/>
          </a:blip>
          <a:stretch>
            <a:fillRect/>
          </a:stretch>
        </p:blipFill>
        <p:spPr>
          <a:xfrm>
            <a:off x="7374025" y="1400332"/>
            <a:ext cx="654000" cy="740792"/>
          </a:xfrm>
          <a:prstGeom prst="rect">
            <a:avLst/>
          </a:prstGeom>
          <a:noFill/>
          <a:ln>
            <a:noFill/>
          </a:ln>
        </p:spPr>
      </p:pic>
      <p:pic>
        <p:nvPicPr>
          <p:cNvPr id="1862" name="Google Shape;1862;p53"/>
          <p:cNvPicPr preferRelativeResize="0"/>
          <p:nvPr/>
        </p:nvPicPr>
        <p:blipFill rotWithShape="1">
          <a:blip r:embed="rId9">
            <a:alphaModFix/>
          </a:blip>
          <a:srcRect l="9709" t="7097" r="7584" b="5283"/>
          <a:stretch/>
        </p:blipFill>
        <p:spPr>
          <a:xfrm>
            <a:off x="6286000" y="1482750"/>
            <a:ext cx="1087275" cy="575950"/>
          </a:xfrm>
          <a:prstGeom prst="rect">
            <a:avLst/>
          </a:prstGeom>
          <a:noFill/>
          <a:ln>
            <a:noFill/>
          </a:ln>
        </p:spPr>
      </p:pic>
      <p:sp>
        <p:nvSpPr>
          <p:cNvPr id="1863" name="Google Shape;1863;p5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864" name="Google Shape;1864;p53"/>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62</a:t>
            </a:r>
            <a:endParaRPr sz="2400" b="1"/>
          </a:p>
        </p:txBody>
      </p:sp>
      <p:sp>
        <p:nvSpPr>
          <p:cNvPr id="1865" name="Google Shape;1865;p53"/>
          <p:cNvSpPr/>
          <p:nvPr/>
        </p:nvSpPr>
        <p:spPr>
          <a:xfrm>
            <a:off x="689800"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3"/>
          <p:cNvSpPr/>
          <p:nvPr/>
        </p:nvSpPr>
        <p:spPr>
          <a:xfrm>
            <a:off x="829800"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3"/>
          <p:cNvSpPr/>
          <p:nvPr/>
        </p:nvSpPr>
        <p:spPr>
          <a:xfrm>
            <a:off x="969800"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pic>
        <p:nvPicPr>
          <p:cNvPr id="1872" name="Google Shape;1872;p5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873" name="Google Shape;1873;p54"/>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874" name="Google Shape;1874;p5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875" name="Google Shape;1875;p54"/>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4"/>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7" name="Google Shape;1877;p54"/>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878" name="Google Shape;1878;p54"/>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879" name="Google Shape;1879;p54"/>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880" name="Google Shape;1880;p54"/>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881" name="Google Shape;1881;p5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4"/>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883" name="Google Shape;1883;p5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84" name="Google Shape;1884;p5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885" name="Google Shape;1885;p5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886" name="Google Shape;1886;p5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7" name="Google Shape;1887;p5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888" name="Google Shape;1888;p54"/>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1889" name="Google Shape;1889;p54"/>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890" name="Google Shape;1890;p54"/>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91" name="Google Shape;1891;p54"/>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92" name="Google Shape;1892;p5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893" name="Google Shape;1893;p5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895" name="Google Shape;1895;p5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6" name="Google Shape;1896;p5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897" name="Google Shape;1897;p5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898" name="Google Shape;1898;p5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900" name="Google Shape;1900;p54"/>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r>
              <a:rPr lang="fr" sz="2900">
                <a:solidFill>
                  <a:srgbClr val="0000FF"/>
                </a:solidFill>
              </a:rPr>
              <a:t>5</a:t>
            </a:r>
            <a:endParaRPr sz="2900">
              <a:solidFill>
                <a:srgbClr val="0000FF"/>
              </a:solidFill>
            </a:endParaRPr>
          </a:p>
        </p:txBody>
      </p:sp>
      <p:sp>
        <p:nvSpPr>
          <p:cNvPr id="1901" name="Google Shape;1901;p54"/>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4</a:t>
            </a:r>
            <a:endParaRPr sz="2900">
              <a:solidFill>
                <a:srgbClr val="0000FF"/>
              </a:solidFill>
            </a:endParaRPr>
          </a:p>
        </p:txBody>
      </p:sp>
      <p:sp>
        <p:nvSpPr>
          <p:cNvPr id="1902" name="Google Shape;1902;p54"/>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19</a:t>
            </a:r>
            <a:endParaRPr/>
          </a:p>
        </p:txBody>
      </p:sp>
      <p:sp>
        <p:nvSpPr>
          <p:cNvPr id="1903" name="Google Shape;1903;p5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54</a:t>
            </a:r>
            <a:endParaRPr sz="2400" b="1"/>
          </a:p>
        </p:txBody>
      </p:sp>
      <p:sp>
        <p:nvSpPr>
          <p:cNvPr id="1904" name="Google Shape;1904;p54"/>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pic>
        <p:nvPicPr>
          <p:cNvPr id="1909" name="Google Shape;1909;p5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910" name="Google Shape;1910;p55"/>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911" name="Google Shape;1911;p5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912" name="Google Shape;1912;p55"/>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5"/>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4" name="Google Shape;1914;p55"/>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915" name="Google Shape;1915;p55"/>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916" name="Google Shape;1916;p55"/>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917" name="Google Shape;1917;p55"/>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918" name="Google Shape;1918;p5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5"/>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cinquante-quatre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1920" name="Google Shape;1920;p5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1" name="Google Shape;1921;p55"/>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922" name="Google Shape;1922;p55"/>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923" name="Google Shape;1923;p5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4" name="Google Shape;1924;p5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925" name="Google Shape;1925;p55"/>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1926" name="Google Shape;1926;p55"/>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1927" name="Google Shape;1927;p55"/>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928" name="Google Shape;1928;p55"/>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929" name="Google Shape;1929;p5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930" name="Google Shape;1930;p5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932" name="Google Shape;1932;p5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3" name="Google Shape;1933;p5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934" name="Google Shape;1934;p5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935" name="Google Shape;1935;p5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937" name="Google Shape;1937;p55"/>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endParaRPr sz="2900">
              <a:solidFill>
                <a:srgbClr val="FF0000"/>
              </a:solidFill>
            </a:endParaRPr>
          </a:p>
        </p:txBody>
      </p:sp>
      <p:sp>
        <p:nvSpPr>
          <p:cNvPr id="1938" name="Google Shape;1938;p55"/>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4</a:t>
            </a:r>
            <a:endParaRPr sz="2900">
              <a:solidFill>
                <a:srgbClr val="0000FF"/>
              </a:solidFill>
            </a:endParaRPr>
          </a:p>
        </p:txBody>
      </p:sp>
      <p:sp>
        <p:nvSpPr>
          <p:cNvPr id="1939" name="Google Shape;1939;p55"/>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5</a:t>
            </a:r>
            <a:endParaRPr sz="2900">
              <a:solidFill>
                <a:srgbClr val="0000FF"/>
              </a:solidFill>
            </a:endParaRPr>
          </a:p>
        </p:txBody>
      </p:sp>
      <p:sp>
        <p:nvSpPr>
          <p:cNvPr id="1940" name="Google Shape;1940;p55"/>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3</a:t>
            </a:r>
            <a:endParaRPr sz="2900">
              <a:solidFill>
                <a:srgbClr val="0000FF"/>
              </a:solidFill>
            </a:endParaRPr>
          </a:p>
        </p:txBody>
      </p:sp>
      <p:sp>
        <p:nvSpPr>
          <p:cNvPr id="1941" name="Google Shape;1941;p55"/>
          <p:cNvSpPr txBox="1"/>
          <p:nvPr/>
        </p:nvSpPr>
        <p:spPr>
          <a:xfrm>
            <a:off x="5184500" y="39872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4</a:t>
            </a:r>
            <a:endParaRPr sz="2900">
              <a:solidFill>
                <a:srgbClr val="0000FF"/>
              </a:solidFill>
            </a:endParaRPr>
          </a:p>
        </p:txBody>
      </p:sp>
      <p:sp>
        <p:nvSpPr>
          <p:cNvPr id="1942" name="Google Shape;1942;p55"/>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r>
              <a:rPr lang="fr" sz="2900">
                <a:solidFill>
                  <a:srgbClr val="0000FF"/>
                </a:solidFill>
              </a:rPr>
              <a:t>4</a:t>
            </a:r>
            <a:r>
              <a:rPr lang="fr" sz="2900">
                <a:solidFill>
                  <a:srgbClr val="FF0000"/>
                </a:solidFill>
              </a:rPr>
              <a:t> </a:t>
            </a:r>
            <a:r>
              <a:rPr lang="fr" sz="2900"/>
              <a:t> &gt;</a:t>
            </a:r>
            <a:r>
              <a:rPr lang="fr" sz="2900">
                <a:solidFill>
                  <a:srgbClr val="FF0000"/>
                </a:solidFill>
              </a:rPr>
              <a:t>  4</a:t>
            </a:r>
            <a:r>
              <a:rPr lang="fr" sz="2900">
                <a:solidFill>
                  <a:srgbClr val="0000FF"/>
                </a:solidFill>
              </a:rPr>
              <a:t>5</a:t>
            </a:r>
            <a:endParaRPr sz="2900">
              <a:solidFill>
                <a:srgbClr val="0000FF"/>
              </a:solidFill>
            </a:endParaRPr>
          </a:p>
        </p:txBody>
      </p:sp>
      <p:sp>
        <p:nvSpPr>
          <p:cNvPr id="1943" name="Google Shape;1943;p55"/>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5"/>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5"/>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5"/>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19</a:t>
            </a:r>
            <a:endParaRPr/>
          </a:p>
        </p:txBody>
      </p:sp>
      <p:sp>
        <p:nvSpPr>
          <p:cNvPr id="1947" name="Google Shape;1947;p55"/>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948" name="Google Shape;1948;p55"/>
          <p:cNvSpPr/>
          <p:nvPr/>
        </p:nvSpPr>
        <p:spPr>
          <a:xfrm>
            <a:off x="1958975" y="3350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5"/>
          <p:cNvSpPr/>
          <p:nvPr/>
        </p:nvSpPr>
        <p:spPr>
          <a:xfrm>
            <a:off x="17058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5"/>
          <p:cNvSpPr/>
          <p:nvPr/>
        </p:nvSpPr>
        <p:spPr>
          <a:xfrm>
            <a:off x="1466350" y="345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5"/>
          <p:cNvSpPr/>
          <p:nvPr/>
        </p:nvSpPr>
        <p:spPr>
          <a:xfrm>
            <a:off x="1182425"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5"/>
          <p:cNvSpPr/>
          <p:nvPr/>
        </p:nvSpPr>
        <p:spPr>
          <a:xfrm>
            <a:off x="8985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5"/>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4" name="Google Shape;1954;p55"/>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1955" name="Google Shape;1955;p55"/>
          <p:cNvPicPr preferRelativeResize="0"/>
          <p:nvPr/>
        </p:nvPicPr>
        <p:blipFill rotWithShape="1">
          <a:blip r:embed="rId8">
            <a:alphaModFix/>
          </a:blip>
          <a:srcRect l="9709" t="7097" r="7584" b="5283"/>
          <a:stretch/>
        </p:blipFill>
        <p:spPr>
          <a:xfrm>
            <a:off x="6286000" y="1482750"/>
            <a:ext cx="1087275" cy="575950"/>
          </a:xfrm>
          <a:prstGeom prst="rect">
            <a:avLst/>
          </a:prstGeom>
          <a:noFill/>
          <a:ln>
            <a:noFill/>
          </a:ln>
        </p:spPr>
      </p:pic>
      <p:sp>
        <p:nvSpPr>
          <p:cNvPr id="1956" name="Google Shape;1956;p5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1957" name="Google Shape;1957;p55"/>
          <p:cNvSpPr txBox="1"/>
          <p:nvPr/>
        </p:nvSpPr>
        <p:spPr>
          <a:xfrm rot="-1348794">
            <a:off x="1001433" y="3340353"/>
            <a:ext cx="1180827" cy="4002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0000"/>
              </a:solidFill>
            </a:endParaRPr>
          </a:p>
        </p:txBody>
      </p:sp>
      <p:sp>
        <p:nvSpPr>
          <p:cNvPr id="1958" name="Google Shape;1958;p55"/>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54</a:t>
            </a:r>
            <a:endParaRPr sz="2400" b="1"/>
          </a:p>
        </p:txBody>
      </p:sp>
      <p:pic>
        <p:nvPicPr>
          <p:cNvPr id="1959" name="Google Shape;1959;p55"/>
          <p:cNvPicPr preferRelativeResize="0"/>
          <p:nvPr/>
        </p:nvPicPr>
        <p:blipFill>
          <a:blip r:embed="rId7">
            <a:alphaModFix/>
          </a:blip>
          <a:stretch>
            <a:fillRect/>
          </a:stretch>
        </p:blipFill>
        <p:spPr>
          <a:xfrm>
            <a:off x="7187300" y="801507"/>
            <a:ext cx="654000" cy="74079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pic>
        <p:nvPicPr>
          <p:cNvPr id="1964" name="Google Shape;1964;p5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965" name="Google Shape;1965;p56"/>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966" name="Google Shape;1966;p5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967" name="Google Shape;1967;p56"/>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6"/>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9" name="Google Shape;1969;p56"/>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970" name="Google Shape;1970;p56"/>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971" name="Google Shape;1971;p56"/>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972" name="Google Shape;1972;p56"/>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973" name="Google Shape;1973;p5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6"/>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975" name="Google Shape;1975;p5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76" name="Google Shape;1976;p5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977" name="Google Shape;1977;p5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978" name="Google Shape;1978;p5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9" name="Google Shape;1979;p5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980" name="Google Shape;1980;p56"/>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981" name="Google Shape;1981;p56"/>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1982" name="Google Shape;1982;p56"/>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983" name="Google Shape;1983;p56"/>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984" name="Google Shape;1984;p5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985" name="Google Shape;1985;p5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987" name="Google Shape;1987;p5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8" name="Google Shape;1988;p5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989" name="Google Shape;1989;p5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990" name="Google Shape;1990;p5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992" name="Google Shape;1992;p56"/>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solidFill>
                <a:srgbClr val="0000FF"/>
              </a:solidFill>
            </a:endParaRPr>
          </a:p>
        </p:txBody>
      </p:sp>
      <p:sp>
        <p:nvSpPr>
          <p:cNvPr id="1993" name="Google Shape;1993;p56"/>
          <p:cNvSpPr txBox="1"/>
          <p:nvPr/>
        </p:nvSpPr>
        <p:spPr>
          <a:xfrm>
            <a:off x="5971525" y="2551025"/>
            <a:ext cx="2513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2900">
                <a:solidFill>
                  <a:srgbClr val="FF0000"/>
                </a:solidFill>
              </a:rPr>
              <a:t>1</a:t>
            </a:r>
            <a:r>
              <a:rPr lang="fr" sz="2900">
                <a:solidFill>
                  <a:srgbClr val="0000FF"/>
                </a:solidFill>
              </a:rPr>
              <a:t>9</a:t>
            </a:r>
            <a:r>
              <a:rPr lang="fr" sz="2900">
                <a:solidFill>
                  <a:srgbClr val="FF0000"/>
                </a:solidFill>
              </a:rPr>
              <a:t> </a:t>
            </a:r>
            <a:r>
              <a:rPr lang="fr" sz="2900">
                <a:solidFill>
                  <a:schemeClr val="dk1"/>
                </a:solidFill>
              </a:rPr>
              <a:t>     </a:t>
            </a:r>
            <a:r>
              <a:rPr lang="fr" sz="2900">
                <a:solidFill>
                  <a:srgbClr val="FF0000"/>
                </a:solidFill>
              </a:rPr>
              <a:t>  2</a:t>
            </a:r>
            <a:r>
              <a:rPr lang="fr" sz="2900">
                <a:solidFill>
                  <a:srgbClr val="0000FF"/>
                </a:solidFill>
              </a:rPr>
              <a:t>2</a:t>
            </a:r>
            <a:endParaRPr sz="2900">
              <a:solidFill>
                <a:srgbClr val="0000FF"/>
              </a:solidFill>
            </a:endParaRPr>
          </a:p>
        </p:txBody>
      </p:sp>
      <p:sp>
        <p:nvSpPr>
          <p:cNvPr id="1994" name="Google Shape;1994;p56"/>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20</a:t>
            </a:r>
            <a:endParaRPr/>
          </a:p>
        </p:txBody>
      </p:sp>
      <p:sp>
        <p:nvSpPr>
          <p:cNvPr id="1995" name="Google Shape;1995;p5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22</a:t>
            </a:r>
            <a:endParaRPr sz="2400" b="1"/>
          </a:p>
        </p:txBody>
      </p:sp>
      <p:sp>
        <p:nvSpPr>
          <p:cNvPr id="1996" name="Google Shape;1996;p56"/>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pic>
        <p:nvPicPr>
          <p:cNvPr id="2001" name="Google Shape;2001;p5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002" name="Google Shape;2002;p57"/>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003" name="Google Shape;2003;p5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004" name="Google Shape;2004;p57"/>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6" name="Google Shape;2006;p57"/>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007" name="Google Shape;2007;p57"/>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008" name="Google Shape;2008;p57"/>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009" name="Google Shape;2009;p57"/>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010" name="Google Shape;2010;p5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vingt-deux </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2012" name="Google Shape;2012;p5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13" name="Google Shape;2013;p57"/>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014" name="Google Shape;2014;p57"/>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015" name="Google Shape;2015;p5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6" name="Google Shape;2016;p5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017" name="Google Shape;2017;p57"/>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2018" name="Google Shape;2018;p57"/>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2019" name="Google Shape;2019;p57"/>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020" name="Google Shape;2020;p57"/>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021" name="Google Shape;2021;p5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022" name="Google Shape;2022;p5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024" name="Google Shape;2024;p5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5" name="Google Shape;2025;p5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026" name="Google Shape;2026;p5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027" name="Google Shape;2027;p5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029" name="Google Shape;2029;p57"/>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endParaRPr sz="2900">
              <a:solidFill>
                <a:srgbClr val="FF0000"/>
              </a:solidFill>
            </a:endParaRPr>
          </a:p>
        </p:txBody>
      </p:sp>
      <p:sp>
        <p:nvSpPr>
          <p:cNvPr id="2030" name="Google Shape;2030;p57"/>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endParaRPr sz="2900">
              <a:solidFill>
                <a:srgbClr val="0000FF"/>
              </a:solidFill>
            </a:endParaRPr>
          </a:p>
        </p:txBody>
      </p:sp>
      <p:sp>
        <p:nvSpPr>
          <p:cNvPr id="2031" name="Google Shape;2031;p57"/>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3</a:t>
            </a:r>
            <a:endParaRPr sz="2900">
              <a:solidFill>
                <a:srgbClr val="0000FF"/>
              </a:solidFill>
            </a:endParaRPr>
          </a:p>
        </p:txBody>
      </p:sp>
      <p:sp>
        <p:nvSpPr>
          <p:cNvPr id="2032" name="Google Shape;2032;p57"/>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1</a:t>
            </a:r>
            <a:endParaRPr sz="2900">
              <a:solidFill>
                <a:srgbClr val="0000FF"/>
              </a:solidFill>
            </a:endParaRPr>
          </a:p>
        </p:txBody>
      </p:sp>
      <p:sp>
        <p:nvSpPr>
          <p:cNvPr id="2033" name="Google Shape;2033;p57"/>
          <p:cNvSpPr txBox="1"/>
          <p:nvPr/>
        </p:nvSpPr>
        <p:spPr>
          <a:xfrm>
            <a:off x="3975750" y="39954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2</a:t>
            </a:r>
            <a:r>
              <a:rPr lang="fr" sz="2900">
                <a:solidFill>
                  <a:srgbClr val="0000FF"/>
                </a:solidFill>
              </a:rPr>
              <a:t>2</a:t>
            </a:r>
            <a:endParaRPr sz="2900">
              <a:solidFill>
                <a:srgbClr val="0000FF"/>
              </a:solidFill>
            </a:endParaRPr>
          </a:p>
        </p:txBody>
      </p:sp>
      <p:sp>
        <p:nvSpPr>
          <p:cNvPr id="2034" name="Google Shape;2034;p57"/>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9</a:t>
            </a:r>
            <a:r>
              <a:rPr lang="fr" sz="2900">
                <a:solidFill>
                  <a:srgbClr val="FF0000"/>
                </a:solidFill>
              </a:rPr>
              <a:t> </a:t>
            </a:r>
            <a:r>
              <a:rPr lang="fr" sz="2900"/>
              <a:t>&lt; </a:t>
            </a:r>
            <a:r>
              <a:rPr lang="fr" sz="2900">
                <a:solidFill>
                  <a:srgbClr val="FF0000"/>
                </a:solidFill>
              </a:rPr>
              <a:t> 2</a:t>
            </a:r>
            <a:r>
              <a:rPr lang="fr" sz="2900">
                <a:solidFill>
                  <a:srgbClr val="0000FF"/>
                </a:solidFill>
              </a:rPr>
              <a:t>2</a:t>
            </a:r>
            <a:endParaRPr sz="2900">
              <a:solidFill>
                <a:srgbClr val="0000FF"/>
              </a:solidFill>
            </a:endParaRPr>
          </a:p>
        </p:txBody>
      </p:sp>
      <p:sp>
        <p:nvSpPr>
          <p:cNvPr id="2035" name="Google Shape;2035;p57"/>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20</a:t>
            </a:r>
            <a:endParaRPr/>
          </a:p>
        </p:txBody>
      </p:sp>
      <p:sp>
        <p:nvSpPr>
          <p:cNvPr id="2037" name="Google Shape;2037;p57"/>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2038" name="Google Shape;2038;p57"/>
          <p:cNvSpPr/>
          <p:nvPr/>
        </p:nvSpPr>
        <p:spPr>
          <a:xfrm>
            <a:off x="127997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0082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1" name="Google Shape;2041;p57"/>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2042" name="Google Shape;2042;p57"/>
          <p:cNvPicPr preferRelativeResize="0"/>
          <p:nvPr/>
        </p:nvPicPr>
        <p:blipFill>
          <a:blip r:embed="rId8">
            <a:alphaModFix/>
          </a:blip>
          <a:stretch>
            <a:fillRect/>
          </a:stretch>
        </p:blipFill>
        <p:spPr>
          <a:xfrm>
            <a:off x="6548598" y="821601"/>
            <a:ext cx="1002352" cy="526000"/>
          </a:xfrm>
          <a:prstGeom prst="rect">
            <a:avLst/>
          </a:prstGeom>
          <a:noFill/>
          <a:ln>
            <a:noFill/>
          </a:ln>
        </p:spPr>
      </p:pic>
      <p:sp>
        <p:nvSpPr>
          <p:cNvPr id="2043" name="Google Shape;2043;p57"/>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2044" name="Google Shape;2044;p57"/>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22</a:t>
            </a:r>
            <a:endParaRPr sz="24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2049" name="Google Shape;2049;p5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050" name="Google Shape;2050;p58"/>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051" name="Google Shape;2051;p5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052" name="Google Shape;2052;p58"/>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8"/>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4" name="Google Shape;2054;p58"/>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055" name="Google Shape;2055;p58"/>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056" name="Google Shape;2056;p58"/>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057" name="Google Shape;2057;p58"/>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058" name="Google Shape;2058;p5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8"/>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060" name="Google Shape;2060;p5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61" name="Google Shape;2061;p5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062" name="Google Shape;2062;p5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063" name="Google Shape;2063;p5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4" name="Google Shape;2064;p5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065" name="Google Shape;2065;p58"/>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2066" name="Google Shape;2066;p58"/>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40</a:t>
            </a:r>
            <a:endParaRPr/>
          </a:p>
        </p:txBody>
      </p:sp>
      <p:sp>
        <p:nvSpPr>
          <p:cNvPr id="2067" name="Google Shape;2067;p58"/>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068" name="Google Shape;2068;p58"/>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069" name="Google Shape;2069;p5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070" name="Google Shape;2070;p5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072" name="Google Shape;2072;p5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3" name="Google Shape;2073;p5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074" name="Google Shape;2074;p5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075" name="Google Shape;2075;p5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077" name="Google Shape;2077;p58"/>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37</a:t>
            </a:r>
            <a:endParaRPr sz="2900">
              <a:solidFill>
                <a:schemeClr val="dk1"/>
              </a:solidFill>
            </a:endParaRPr>
          </a:p>
        </p:txBody>
      </p:sp>
      <p:sp>
        <p:nvSpPr>
          <p:cNvPr id="2078" name="Google Shape;2078;p58"/>
          <p:cNvSpPr txBox="1"/>
          <p:nvPr/>
        </p:nvSpPr>
        <p:spPr>
          <a:xfrm>
            <a:off x="5699213"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34</a:t>
            </a:r>
            <a:endParaRPr sz="2900">
              <a:solidFill>
                <a:schemeClr val="dk1"/>
              </a:solidFill>
            </a:endParaRPr>
          </a:p>
        </p:txBody>
      </p:sp>
      <p:sp>
        <p:nvSpPr>
          <p:cNvPr id="2079" name="Google Shape;2079;p58"/>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21</a:t>
            </a:r>
            <a:endParaRPr/>
          </a:p>
        </p:txBody>
      </p:sp>
      <p:sp>
        <p:nvSpPr>
          <p:cNvPr id="2080" name="Google Shape;2080;p5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37</a:t>
            </a:r>
            <a:endParaRPr sz="2400" b="1"/>
          </a:p>
        </p:txBody>
      </p:sp>
      <p:sp>
        <p:nvSpPr>
          <p:cNvPr id="2081" name="Google Shape;2081;p58"/>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pic>
        <p:nvPicPr>
          <p:cNvPr id="2086" name="Google Shape;2086;p5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087" name="Google Shape;2087;p59"/>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088" name="Google Shape;2088;p5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089" name="Google Shape;2089;p59"/>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9"/>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1" name="Google Shape;2091;p59"/>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092" name="Google Shape;2092;p59"/>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093" name="Google Shape;2093;p59"/>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094" name="Google Shape;2094;p59"/>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095" name="Google Shape;2095;p5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9"/>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trente-sept</a:t>
            </a:r>
            <a:endParaRPr sz="2100">
              <a:latin typeface="Grand Hotel"/>
              <a:ea typeface="Grand Hotel"/>
              <a:cs typeface="Grand Hotel"/>
              <a:sym typeface="Grand Hotel"/>
            </a:endParaRPr>
          </a:p>
        </p:txBody>
      </p:sp>
      <p:sp>
        <p:nvSpPr>
          <p:cNvPr id="2097" name="Google Shape;2097;p5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98" name="Google Shape;2098;p59"/>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099" name="Google Shape;2099;p59"/>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100" name="Google Shape;2100;p5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1" name="Google Shape;2101;p5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102" name="Google Shape;2102;p59"/>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2103" name="Google Shape;2103;p59"/>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40</a:t>
            </a:r>
            <a:endParaRPr/>
          </a:p>
        </p:txBody>
      </p:sp>
      <p:sp>
        <p:nvSpPr>
          <p:cNvPr id="2104" name="Google Shape;2104;p59"/>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105" name="Google Shape;2105;p59"/>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106" name="Google Shape;2106;p5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107" name="Google Shape;2107;p59"/>
          <p:cNvSpPr/>
          <p:nvPr/>
        </p:nvSpPr>
        <p:spPr>
          <a:xfrm>
            <a:off x="33800" y="30644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109" name="Google Shape;2109;p5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0" name="Google Shape;2110;p5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111" name="Google Shape;2111;p5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112" name="Google Shape;2112;p5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114" name="Google Shape;2114;p59"/>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endParaRPr sz="2900">
              <a:solidFill>
                <a:srgbClr val="FF0000"/>
              </a:solidFill>
            </a:endParaRPr>
          </a:p>
        </p:txBody>
      </p:sp>
      <p:sp>
        <p:nvSpPr>
          <p:cNvPr id="2115" name="Google Shape;2115;p59"/>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7</a:t>
            </a:r>
            <a:endParaRPr sz="2900">
              <a:solidFill>
                <a:srgbClr val="0000FF"/>
              </a:solidFill>
            </a:endParaRPr>
          </a:p>
        </p:txBody>
      </p:sp>
      <p:sp>
        <p:nvSpPr>
          <p:cNvPr id="2116" name="Google Shape;2116;p59"/>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8</a:t>
            </a:r>
            <a:endParaRPr sz="2900">
              <a:solidFill>
                <a:srgbClr val="0000FF"/>
              </a:solidFill>
            </a:endParaRPr>
          </a:p>
        </p:txBody>
      </p:sp>
      <p:sp>
        <p:nvSpPr>
          <p:cNvPr id="2117" name="Google Shape;2117;p59"/>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6</a:t>
            </a:r>
            <a:endParaRPr sz="2900">
              <a:solidFill>
                <a:srgbClr val="0000FF"/>
              </a:solidFill>
            </a:endParaRPr>
          </a:p>
        </p:txBody>
      </p:sp>
      <p:sp>
        <p:nvSpPr>
          <p:cNvPr id="2118" name="Google Shape;2118;p59"/>
          <p:cNvSpPr txBox="1"/>
          <p:nvPr/>
        </p:nvSpPr>
        <p:spPr>
          <a:xfrm>
            <a:off x="6911550" y="36914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7</a:t>
            </a:r>
            <a:endParaRPr sz="2900">
              <a:solidFill>
                <a:srgbClr val="0000FF"/>
              </a:solidFill>
            </a:endParaRPr>
          </a:p>
        </p:txBody>
      </p:sp>
      <p:sp>
        <p:nvSpPr>
          <p:cNvPr id="2119" name="Google Shape;2119;p59"/>
          <p:cNvSpPr txBox="1"/>
          <p:nvPr/>
        </p:nvSpPr>
        <p:spPr>
          <a:xfrm>
            <a:off x="5999275" y="2551025"/>
            <a:ext cx="2589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4</a:t>
            </a:r>
            <a:r>
              <a:rPr lang="fr" sz="2900">
                <a:solidFill>
                  <a:srgbClr val="FF0000"/>
                </a:solidFill>
              </a:rPr>
              <a:t> </a:t>
            </a:r>
            <a:r>
              <a:rPr lang="fr" sz="2900"/>
              <a:t>&lt; </a:t>
            </a:r>
            <a:r>
              <a:rPr lang="fr" sz="2900">
                <a:solidFill>
                  <a:srgbClr val="FF0000"/>
                </a:solidFill>
              </a:rPr>
              <a:t> 3</a:t>
            </a:r>
            <a:r>
              <a:rPr lang="fr" sz="2900">
                <a:solidFill>
                  <a:srgbClr val="0000FF"/>
                </a:solidFill>
              </a:rPr>
              <a:t>7</a:t>
            </a:r>
            <a:endParaRPr sz="2900">
              <a:solidFill>
                <a:srgbClr val="0000FF"/>
              </a:solidFill>
            </a:endParaRPr>
          </a:p>
        </p:txBody>
      </p:sp>
      <p:sp>
        <p:nvSpPr>
          <p:cNvPr id="2120" name="Google Shape;2120;p59"/>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9"/>
          <p:cNvSpPr/>
          <p:nvPr/>
        </p:nvSpPr>
        <p:spPr>
          <a:xfrm>
            <a:off x="1167525"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9"/>
          <p:cNvSpPr/>
          <p:nvPr/>
        </p:nvSpPr>
        <p:spPr>
          <a:xfrm>
            <a:off x="11675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9"/>
          <p:cNvSpPr/>
          <p:nvPr/>
        </p:nvSpPr>
        <p:spPr>
          <a:xfrm>
            <a:off x="1412350" y="4089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4" name="Google Shape;2124;p59"/>
          <p:cNvPicPr preferRelativeResize="0"/>
          <p:nvPr/>
        </p:nvPicPr>
        <p:blipFill>
          <a:blip r:embed="rId7">
            <a:alphaModFix/>
          </a:blip>
          <a:stretch>
            <a:fillRect/>
          </a:stretch>
        </p:blipFill>
        <p:spPr>
          <a:xfrm>
            <a:off x="9755038" y="1960625"/>
            <a:ext cx="594600" cy="594600"/>
          </a:xfrm>
          <a:prstGeom prst="rect">
            <a:avLst/>
          </a:prstGeom>
          <a:noFill/>
          <a:ln>
            <a:noFill/>
          </a:ln>
        </p:spPr>
      </p:pic>
      <p:pic>
        <p:nvPicPr>
          <p:cNvPr id="2125" name="Google Shape;2125;p59"/>
          <p:cNvPicPr preferRelativeResize="0"/>
          <p:nvPr/>
        </p:nvPicPr>
        <p:blipFill>
          <a:blip r:embed="rId8">
            <a:alphaModFix/>
          </a:blip>
          <a:stretch>
            <a:fillRect/>
          </a:stretch>
        </p:blipFill>
        <p:spPr>
          <a:xfrm>
            <a:off x="6384713" y="821724"/>
            <a:ext cx="1180840" cy="631200"/>
          </a:xfrm>
          <a:prstGeom prst="rect">
            <a:avLst/>
          </a:prstGeom>
          <a:noFill/>
          <a:ln>
            <a:noFill/>
          </a:ln>
        </p:spPr>
      </p:pic>
      <p:sp>
        <p:nvSpPr>
          <p:cNvPr id="2126" name="Google Shape;2126;p59"/>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21</a:t>
            </a:r>
            <a:endParaRPr/>
          </a:p>
        </p:txBody>
      </p:sp>
      <p:sp>
        <p:nvSpPr>
          <p:cNvPr id="2127" name="Google Shape;2127;p59"/>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2128" name="Google Shape;2128;p5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9"/>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9"/>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9"/>
          <p:cNvSpPr/>
          <p:nvPr/>
        </p:nvSpPr>
        <p:spPr>
          <a:xfrm>
            <a:off x="521950" y="35851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9"/>
          <p:cNvSpPr/>
          <p:nvPr/>
        </p:nvSpPr>
        <p:spPr>
          <a:xfrm>
            <a:off x="844738" y="35851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9"/>
          <p:cNvSpPr/>
          <p:nvPr/>
        </p:nvSpPr>
        <p:spPr>
          <a:xfrm>
            <a:off x="1434913"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9"/>
          <p:cNvSpPr/>
          <p:nvPr/>
        </p:nvSpPr>
        <p:spPr>
          <a:xfrm>
            <a:off x="1167525"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9"/>
          <p:cNvSpPr/>
          <p:nvPr/>
        </p:nvSpPr>
        <p:spPr>
          <a:xfrm>
            <a:off x="1308500" y="43442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9"/>
          <p:cNvSpPr/>
          <p:nvPr/>
        </p:nvSpPr>
        <p:spPr>
          <a:xfrm>
            <a:off x="1449475" y="43240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9" name="Google Shape;2139;p59"/>
          <p:cNvPicPr preferRelativeResize="0"/>
          <p:nvPr/>
        </p:nvPicPr>
        <p:blipFill>
          <a:blip r:embed="rId9">
            <a:alphaModFix/>
          </a:blip>
          <a:stretch>
            <a:fillRect/>
          </a:stretch>
        </p:blipFill>
        <p:spPr>
          <a:xfrm>
            <a:off x="7374025" y="1400332"/>
            <a:ext cx="654000" cy="740792"/>
          </a:xfrm>
          <a:prstGeom prst="rect">
            <a:avLst/>
          </a:prstGeom>
          <a:noFill/>
          <a:ln>
            <a:noFill/>
          </a:ln>
        </p:spPr>
      </p:pic>
      <p:pic>
        <p:nvPicPr>
          <p:cNvPr id="2140" name="Google Shape;2140;p59"/>
          <p:cNvPicPr preferRelativeResize="0"/>
          <p:nvPr/>
        </p:nvPicPr>
        <p:blipFill rotWithShape="1">
          <a:blip r:embed="rId10">
            <a:alphaModFix/>
          </a:blip>
          <a:srcRect t="24493" b="24103"/>
          <a:stretch/>
        </p:blipFill>
        <p:spPr>
          <a:xfrm>
            <a:off x="7565550" y="874321"/>
            <a:ext cx="1023300" cy="526004"/>
          </a:xfrm>
          <a:prstGeom prst="rect">
            <a:avLst/>
          </a:prstGeom>
          <a:noFill/>
          <a:ln>
            <a:noFill/>
          </a:ln>
        </p:spPr>
      </p:pic>
      <p:pic>
        <p:nvPicPr>
          <p:cNvPr id="2141" name="Google Shape;2141;p59"/>
          <p:cNvPicPr preferRelativeResize="0"/>
          <p:nvPr/>
        </p:nvPicPr>
        <p:blipFill>
          <a:blip r:embed="rId11">
            <a:alphaModFix/>
          </a:blip>
          <a:stretch>
            <a:fillRect/>
          </a:stretch>
        </p:blipFill>
        <p:spPr>
          <a:xfrm>
            <a:off x="6348173" y="1434626"/>
            <a:ext cx="1002352" cy="526000"/>
          </a:xfrm>
          <a:prstGeom prst="rect">
            <a:avLst/>
          </a:prstGeom>
          <a:noFill/>
          <a:ln>
            <a:noFill/>
          </a:ln>
        </p:spPr>
      </p:pic>
      <p:pic>
        <p:nvPicPr>
          <p:cNvPr id="2142" name="Google Shape;2142;p59"/>
          <p:cNvPicPr preferRelativeResize="0"/>
          <p:nvPr/>
        </p:nvPicPr>
        <p:blipFill rotWithShape="1">
          <a:blip r:embed="rId12">
            <a:alphaModFix/>
          </a:blip>
          <a:srcRect l="9709" t="7097" r="7584" b="5283"/>
          <a:stretch/>
        </p:blipFill>
        <p:spPr>
          <a:xfrm>
            <a:off x="9508712" y="2578650"/>
            <a:ext cx="1087275" cy="575950"/>
          </a:xfrm>
          <a:prstGeom prst="rect">
            <a:avLst/>
          </a:prstGeom>
          <a:noFill/>
          <a:ln>
            <a:noFill/>
          </a:ln>
        </p:spPr>
      </p:pic>
      <p:sp>
        <p:nvSpPr>
          <p:cNvPr id="2143" name="Google Shape;2143;p5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2144" name="Google Shape;2144;p59"/>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37</a:t>
            </a:r>
            <a:endParaRPr sz="24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pic>
        <p:nvPicPr>
          <p:cNvPr id="2149" name="Google Shape;2149;p6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150" name="Google Shape;2150;p60"/>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151" name="Google Shape;2151;p6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152" name="Google Shape;2152;p60"/>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0"/>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4" name="Google Shape;2154;p60"/>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155" name="Google Shape;2155;p60"/>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156" name="Google Shape;2156;p60"/>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157" name="Google Shape;2157;p60"/>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158" name="Google Shape;2158;p6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0"/>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160" name="Google Shape;2160;p6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61" name="Google Shape;2161;p6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162" name="Google Shape;2162;p6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163" name="Google Shape;2163;p6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4" name="Google Shape;2164;p6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165" name="Google Shape;2165;p60"/>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2166" name="Google Shape;2166;p60"/>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2167" name="Google Shape;2167;p60"/>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168" name="Google Shape;2168;p60"/>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169" name="Google Shape;2169;p6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170" name="Google Shape;2170;p6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172" name="Google Shape;2172;p6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3" name="Google Shape;2173;p6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174" name="Google Shape;2174;p6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175" name="Google Shape;2175;p6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177" name="Google Shape;2177;p60"/>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solidFill>
                <a:srgbClr val="0000FF"/>
              </a:solidFill>
            </a:endParaRPr>
          </a:p>
        </p:txBody>
      </p:sp>
      <p:sp>
        <p:nvSpPr>
          <p:cNvPr id="2178" name="Google Shape;2178;p60"/>
          <p:cNvSpPr txBox="1"/>
          <p:nvPr/>
        </p:nvSpPr>
        <p:spPr>
          <a:xfrm>
            <a:off x="6340825" y="2551025"/>
            <a:ext cx="23499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chemeClr val="dk1"/>
                </a:solidFill>
              </a:rPr>
              <a:t>37       38</a:t>
            </a:r>
            <a:endParaRPr sz="2900">
              <a:solidFill>
                <a:schemeClr val="dk1"/>
              </a:solidFill>
            </a:endParaRPr>
          </a:p>
        </p:txBody>
      </p:sp>
      <p:sp>
        <p:nvSpPr>
          <p:cNvPr id="2179" name="Google Shape;2179;p60"/>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22</a:t>
            </a:r>
            <a:endParaRPr/>
          </a:p>
        </p:txBody>
      </p:sp>
      <p:sp>
        <p:nvSpPr>
          <p:cNvPr id="2180" name="Google Shape;2180;p6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38</a:t>
            </a:r>
            <a:endParaRPr sz="2400" b="1"/>
          </a:p>
        </p:txBody>
      </p:sp>
      <p:sp>
        <p:nvSpPr>
          <p:cNvPr id="2181" name="Google Shape;2181;p60"/>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pic>
        <p:nvPicPr>
          <p:cNvPr id="2186" name="Google Shape;2186;p61"/>
          <p:cNvPicPr preferRelativeResize="0"/>
          <p:nvPr/>
        </p:nvPicPr>
        <p:blipFill>
          <a:blip r:embed="rId3">
            <a:alphaModFix/>
          </a:blip>
          <a:stretch>
            <a:fillRect/>
          </a:stretch>
        </p:blipFill>
        <p:spPr>
          <a:xfrm>
            <a:off x="4324932" y="392425"/>
            <a:ext cx="4572000" cy="5143500"/>
          </a:xfrm>
          <a:prstGeom prst="rect">
            <a:avLst/>
          </a:prstGeom>
          <a:noFill/>
          <a:ln>
            <a:noFill/>
          </a:ln>
        </p:spPr>
      </p:pic>
      <p:pic>
        <p:nvPicPr>
          <p:cNvPr id="2187" name="Google Shape;2187;p61"/>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188" name="Google Shape;2188;p6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189" name="Google Shape;2189;p61"/>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1"/>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1" name="Google Shape;2191;p61"/>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192" name="Google Shape;2192;p61"/>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193" name="Google Shape;2193;p61"/>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194" name="Google Shape;2194;p61"/>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195" name="Google Shape;2195;p6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1"/>
          <p:cNvSpPr txBox="1"/>
          <p:nvPr/>
        </p:nvSpPr>
        <p:spPr>
          <a:xfrm>
            <a:off x="140575" y="178101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trente-huit</a:t>
            </a:r>
            <a:endParaRPr sz="2100">
              <a:latin typeface="Grand Hotel"/>
              <a:ea typeface="Grand Hotel"/>
              <a:cs typeface="Grand Hotel"/>
              <a:sym typeface="Grand Hotel"/>
            </a:endParaRPr>
          </a:p>
        </p:txBody>
      </p:sp>
      <p:sp>
        <p:nvSpPr>
          <p:cNvPr id="2197" name="Google Shape;2197;p6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98" name="Google Shape;2198;p61"/>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199" name="Google Shape;2199;p61"/>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200" name="Google Shape;2200;p6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1" name="Google Shape;2201;p6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202" name="Google Shape;2202;p61"/>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2203" name="Google Shape;2203;p61"/>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40</a:t>
            </a:r>
            <a:endParaRPr/>
          </a:p>
        </p:txBody>
      </p:sp>
      <p:sp>
        <p:nvSpPr>
          <p:cNvPr id="2204" name="Google Shape;2204;p61"/>
          <p:cNvSpPr txBox="1"/>
          <p:nvPr/>
        </p:nvSpPr>
        <p:spPr>
          <a:xfrm>
            <a:off x="46253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205" name="Google Shape;2205;p61"/>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206" name="Google Shape;2206;p6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207" name="Google Shape;2207;p6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209" name="Google Shape;2209;p6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0" name="Google Shape;2210;p6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211" name="Google Shape;2211;p61"/>
          <p:cNvSpPr txBox="1"/>
          <p:nvPr/>
        </p:nvSpPr>
        <p:spPr>
          <a:xfrm>
            <a:off x="5999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212" name="Google Shape;2212;p6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214" name="Google Shape;2214;p61"/>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endParaRPr sz="2900">
              <a:solidFill>
                <a:srgbClr val="FF0000"/>
              </a:solidFill>
            </a:endParaRPr>
          </a:p>
        </p:txBody>
      </p:sp>
      <p:sp>
        <p:nvSpPr>
          <p:cNvPr id="2215" name="Google Shape;2215;p61"/>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8</a:t>
            </a:r>
            <a:endParaRPr sz="2900">
              <a:solidFill>
                <a:srgbClr val="0000FF"/>
              </a:solidFill>
            </a:endParaRPr>
          </a:p>
        </p:txBody>
      </p:sp>
      <p:sp>
        <p:nvSpPr>
          <p:cNvPr id="2216" name="Google Shape;2216;p61"/>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4A86E8"/>
                </a:solidFill>
              </a:rPr>
              <a:t>9</a:t>
            </a:r>
            <a:endParaRPr sz="2900">
              <a:solidFill>
                <a:srgbClr val="4A86E8"/>
              </a:solidFill>
            </a:endParaRPr>
          </a:p>
        </p:txBody>
      </p:sp>
      <p:sp>
        <p:nvSpPr>
          <p:cNvPr id="2217" name="Google Shape;2217;p61"/>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4A86E8"/>
                </a:solidFill>
              </a:rPr>
              <a:t>7</a:t>
            </a:r>
            <a:endParaRPr sz="2900">
              <a:solidFill>
                <a:srgbClr val="4A86E8"/>
              </a:solidFill>
            </a:endParaRPr>
          </a:p>
        </p:txBody>
      </p:sp>
      <p:sp>
        <p:nvSpPr>
          <p:cNvPr id="2218" name="Google Shape;2218;p61"/>
          <p:cNvSpPr txBox="1"/>
          <p:nvPr/>
        </p:nvSpPr>
        <p:spPr>
          <a:xfrm>
            <a:off x="7522913" y="37938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b="1" i="1" u="sng">
                <a:solidFill>
                  <a:srgbClr val="4A86E8"/>
                </a:solidFill>
              </a:rPr>
              <a:t>8</a:t>
            </a:r>
            <a:endParaRPr sz="2900" b="1" i="1" u="sng">
              <a:solidFill>
                <a:srgbClr val="4A86E8"/>
              </a:solidFill>
            </a:endParaRPr>
          </a:p>
        </p:txBody>
      </p:sp>
      <p:sp>
        <p:nvSpPr>
          <p:cNvPr id="2219" name="Google Shape;2219;p61"/>
          <p:cNvSpPr txBox="1"/>
          <p:nvPr/>
        </p:nvSpPr>
        <p:spPr>
          <a:xfrm>
            <a:off x="5999275" y="2551025"/>
            <a:ext cx="2228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700">
                <a:solidFill>
                  <a:srgbClr val="FF0000"/>
                </a:solidFill>
              </a:rPr>
              <a:t>3</a:t>
            </a:r>
            <a:r>
              <a:rPr lang="fr" sz="2700">
                <a:solidFill>
                  <a:srgbClr val="4A86E8"/>
                </a:solidFill>
              </a:rPr>
              <a:t>7</a:t>
            </a:r>
            <a:r>
              <a:rPr lang="fr" sz="2700">
                <a:solidFill>
                  <a:srgbClr val="FF0000"/>
                </a:solidFill>
              </a:rPr>
              <a:t> </a:t>
            </a:r>
            <a:r>
              <a:rPr lang="fr" sz="2700"/>
              <a:t>&lt; </a:t>
            </a:r>
            <a:r>
              <a:rPr lang="fr" sz="2700">
                <a:solidFill>
                  <a:srgbClr val="FF0000"/>
                </a:solidFill>
              </a:rPr>
              <a:t>3</a:t>
            </a:r>
            <a:r>
              <a:rPr lang="fr" sz="2700">
                <a:solidFill>
                  <a:srgbClr val="4A86E8"/>
                </a:solidFill>
              </a:rPr>
              <a:t>8</a:t>
            </a:r>
            <a:endParaRPr sz="2700">
              <a:solidFill>
                <a:srgbClr val="4A86E8"/>
              </a:solidFill>
            </a:endParaRPr>
          </a:p>
        </p:txBody>
      </p:sp>
      <p:sp>
        <p:nvSpPr>
          <p:cNvPr id="2220" name="Google Shape;2220;p61"/>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1"/>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1"/>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3" name="Google Shape;2223;p61"/>
          <p:cNvPicPr preferRelativeResize="0"/>
          <p:nvPr/>
        </p:nvPicPr>
        <p:blipFill>
          <a:blip r:embed="rId7">
            <a:alphaModFix/>
          </a:blip>
          <a:stretch>
            <a:fillRect/>
          </a:stretch>
        </p:blipFill>
        <p:spPr>
          <a:xfrm>
            <a:off x="6816701" y="716411"/>
            <a:ext cx="1180840" cy="631200"/>
          </a:xfrm>
          <a:prstGeom prst="rect">
            <a:avLst/>
          </a:prstGeom>
          <a:noFill/>
          <a:ln>
            <a:noFill/>
          </a:ln>
        </p:spPr>
      </p:pic>
      <p:sp>
        <p:nvSpPr>
          <p:cNvPr id="2224" name="Google Shape;2224;p61"/>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22</a:t>
            </a:r>
            <a:endParaRPr/>
          </a:p>
        </p:txBody>
      </p:sp>
      <p:sp>
        <p:nvSpPr>
          <p:cNvPr id="2225" name="Google Shape;2225;p61"/>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2226" name="Google Shape;2226;p6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1"/>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1"/>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1"/>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1"/>
          <p:cNvSpPr/>
          <p:nvPr/>
        </p:nvSpPr>
        <p:spPr>
          <a:xfrm>
            <a:off x="10813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1"/>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5" name="Google Shape;2235;p61"/>
          <p:cNvPicPr preferRelativeResize="0"/>
          <p:nvPr/>
        </p:nvPicPr>
        <p:blipFill>
          <a:blip r:embed="rId8">
            <a:alphaModFix/>
          </a:blip>
          <a:stretch>
            <a:fillRect/>
          </a:stretch>
        </p:blipFill>
        <p:spPr>
          <a:xfrm>
            <a:off x="6229237" y="1526645"/>
            <a:ext cx="654000" cy="740792"/>
          </a:xfrm>
          <a:prstGeom prst="rect">
            <a:avLst/>
          </a:prstGeom>
          <a:noFill/>
          <a:ln>
            <a:noFill/>
          </a:ln>
        </p:spPr>
      </p:pic>
      <p:sp>
        <p:nvSpPr>
          <p:cNvPr id="2236" name="Google Shape;2236;p6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2237" name="Google Shape;2237;p61"/>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38</a:t>
            </a:r>
            <a:endParaRPr sz="2400" b="1"/>
          </a:p>
        </p:txBody>
      </p:sp>
      <p:pic>
        <p:nvPicPr>
          <p:cNvPr id="2238" name="Google Shape;2238;p61"/>
          <p:cNvPicPr preferRelativeResize="0"/>
          <p:nvPr/>
        </p:nvPicPr>
        <p:blipFill>
          <a:blip r:embed="rId7">
            <a:alphaModFix/>
          </a:blip>
          <a:stretch>
            <a:fillRect/>
          </a:stretch>
        </p:blipFill>
        <p:spPr>
          <a:xfrm>
            <a:off x="7521326" y="911111"/>
            <a:ext cx="1180840" cy="631200"/>
          </a:xfrm>
          <a:prstGeom prst="rect">
            <a:avLst/>
          </a:prstGeom>
          <a:noFill/>
          <a:ln>
            <a:noFill/>
          </a:ln>
        </p:spPr>
      </p:pic>
      <p:pic>
        <p:nvPicPr>
          <p:cNvPr id="2239" name="Google Shape;2239;p61"/>
          <p:cNvPicPr preferRelativeResize="0"/>
          <p:nvPr/>
        </p:nvPicPr>
        <p:blipFill>
          <a:blip r:embed="rId7">
            <a:alphaModFix/>
          </a:blip>
          <a:stretch>
            <a:fillRect/>
          </a:stretch>
        </p:blipFill>
        <p:spPr>
          <a:xfrm>
            <a:off x="5999276" y="1004911"/>
            <a:ext cx="1180840" cy="631200"/>
          </a:xfrm>
          <a:prstGeom prst="rect">
            <a:avLst/>
          </a:prstGeom>
          <a:noFill/>
          <a:ln>
            <a:noFill/>
          </a:ln>
        </p:spPr>
      </p:pic>
      <p:pic>
        <p:nvPicPr>
          <p:cNvPr id="2240" name="Google Shape;2240;p61"/>
          <p:cNvPicPr preferRelativeResize="0"/>
          <p:nvPr/>
        </p:nvPicPr>
        <p:blipFill>
          <a:blip r:embed="rId8">
            <a:alphaModFix/>
          </a:blip>
          <a:stretch>
            <a:fillRect/>
          </a:stretch>
        </p:blipFill>
        <p:spPr>
          <a:xfrm>
            <a:off x="6725225" y="1578920"/>
            <a:ext cx="654000" cy="740792"/>
          </a:xfrm>
          <a:prstGeom prst="rect">
            <a:avLst/>
          </a:prstGeom>
          <a:noFill/>
          <a:ln>
            <a:noFill/>
          </a:ln>
        </p:spPr>
      </p:pic>
      <p:pic>
        <p:nvPicPr>
          <p:cNvPr id="2241" name="Google Shape;2241;p61"/>
          <p:cNvPicPr preferRelativeResize="0"/>
          <p:nvPr/>
        </p:nvPicPr>
        <p:blipFill>
          <a:blip r:embed="rId8">
            <a:alphaModFix/>
          </a:blip>
          <a:stretch>
            <a:fillRect/>
          </a:stretch>
        </p:blipFill>
        <p:spPr>
          <a:xfrm>
            <a:off x="7672800" y="1623170"/>
            <a:ext cx="654000" cy="740792"/>
          </a:xfrm>
          <a:prstGeom prst="rect">
            <a:avLst/>
          </a:prstGeom>
          <a:noFill/>
          <a:ln>
            <a:noFill/>
          </a:ln>
        </p:spPr>
      </p:pic>
      <p:pic>
        <p:nvPicPr>
          <p:cNvPr id="2242" name="Google Shape;2242;p61"/>
          <p:cNvPicPr preferRelativeResize="0"/>
          <p:nvPr/>
        </p:nvPicPr>
        <p:blipFill>
          <a:blip r:embed="rId8">
            <a:alphaModFix/>
          </a:blip>
          <a:stretch>
            <a:fillRect/>
          </a:stretch>
        </p:blipFill>
        <p:spPr>
          <a:xfrm>
            <a:off x="8087925" y="1676270"/>
            <a:ext cx="654000" cy="740792"/>
          </a:xfrm>
          <a:prstGeom prst="rect">
            <a:avLst/>
          </a:prstGeom>
          <a:noFill/>
          <a:ln>
            <a:noFill/>
          </a:ln>
        </p:spPr>
      </p:pic>
      <p:sp>
        <p:nvSpPr>
          <p:cNvPr id="2243" name="Google Shape;2243;p61"/>
          <p:cNvSpPr/>
          <p:nvPr/>
        </p:nvSpPr>
        <p:spPr>
          <a:xfrm>
            <a:off x="133205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a:off x="638763"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1"/>
          <p:cNvSpPr/>
          <p:nvPr/>
        </p:nvSpPr>
        <p:spPr>
          <a:xfrm>
            <a:off x="671375"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1"/>
          <p:cNvSpPr/>
          <p:nvPr/>
        </p:nvSpPr>
        <p:spPr>
          <a:xfrm>
            <a:off x="638763"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a:off x="668650" y="4628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a:off x="43380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20" name="Google Shape;120;p17"/>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21" name="Google Shape;121;p1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22" name="Google Shape;122;p17"/>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7"/>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25" name="Google Shape;125;p17"/>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26" name="Google Shape;126;p17"/>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27" name="Google Shape;127;p17"/>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28" name="Google Shape;128;p1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treize </a:t>
            </a:r>
            <a:endParaRPr sz="2100">
              <a:latin typeface="Grand Hotel"/>
              <a:ea typeface="Grand Hotel"/>
              <a:cs typeface="Grand Hotel"/>
              <a:sym typeface="Grand Hotel"/>
            </a:endParaRPr>
          </a:p>
        </p:txBody>
      </p:sp>
      <p:sp>
        <p:nvSpPr>
          <p:cNvPr id="130" name="Google Shape;130;p1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1" name="Google Shape;131;p17"/>
          <p:cNvSpPr/>
          <p:nvPr/>
        </p:nvSpPr>
        <p:spPr>
          <a:xfrm>
            <a:off x="4488851" y="117775"/>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32" name="Google Shape;132;p17"/>
          <p:cNvSpPr/>
          <p:nvPr/>
        </p:nvSpPr>
        <p:spPr>
          <a:xfrm>
            <a:off x="4488850"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33" name="Google Shape;133;p1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35" name="Google Shape;135;p17"/>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136" name="Google Shape;136;p17"/>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137" name="Google Shape;137;p17"/>
          <p:cNvSpPr txBox="1"/>
          <p:nvPr/>
        </p:nvSpPr>
        <p:spPr>
          <a:xfrm>
            <a:off x="4814872"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38" name="Google Shape;138;p17"/>
          <p:cNvSpPr txBox="1"/>
          <p:nvPr/>
        </p:nvSpPr>
        <p:spPr>
          <a:xfrm>
            <a:off x="4703197" y="135805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39" name="Google Shape;139;p1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40" name="Google Shape;140;p1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42" name="Google Shape;142;p1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44" name="Google Shape;144;p1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45" name="Google Shape;145;p1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47" name="Google Shape;147;p17"/>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endParaRPr sz="2900">
              <a:solidFill>
                <a:srgbClr val="FF0000"/>
              </a:solidFill>
            </a:endParaRPr>
          </a:p>
        </p:txBody>
      </p:sp>
      <p:sp>
        <p:nvSpPr>
          <p:cNvPr id="148" name="Google Shape;148;p17"/>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3</a:t>
            </a:r>
            <a:endParaRPr sz="2900">
              <a:solidFill>
                <a:srgbClr val="0000FF"/>
              </a:solidFill>
            </a:endParaRPr>
          </a:p>
        </p:txBody>
      </p:sp>
      <p:sp>
        <p:nvSpPr>
          <p:cNvPr id="149" name="Google Shape;149;p17"/>
          <p:cNvSpPr txBox="1"/>
          <p:nvPr/>
        </p:nvSpPr>
        <p:spPr>
          <a:xfrm>
            <a:off x="4673500"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4</a:t>
            </a:r>
            <a:endParaRPr sz="2900">
              <a:solidFill>
                <a:srgbClr val="0000FF"/>
              </a:solidFill>
            </a:endParaRPr>
          </a:p>
        </p:txBody>
      </p:sp>
      <p:sp>
        <p:nvSpPr>
          <p:cNvPr id="150" name="Google Shape;150;p17"/>
          <p:cNvSpPr txBox="1"/>
          <p:nvPr/>
        </p:nvSpPr>
        <p:spPr>
          <a:xfrm>
            <a:off x="4673500"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2</a:t>
            </a:r>
            <a:endParaRPr sz="2900">
              <a:solidFill>
                <a:srgbClr val="0000FF"/>
              </a:solidFill>
            </a:endParaRPr>
          </a:p>
        </p:txBody>
      </p:sp>
      <p:sp>
        <p:nvSpPr>
          <p:cNvPr id="151" name="Google Shape;151;p17"/>
          <p:cNvSpPr txBox="1"/>
          <p:nvPr/>
        </p:nvSpPr>
        <p:spPr>
          <a:xfrm>
            <a:off x="4588575" y="39876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3</a:t>
            </a:r>
            <a:endParaRPr sz="2900">
              <a:solidFill>
                <a:srgbClr val="0000FF"/>
              </a:solidFill>
            </a:endParaRPr>
          </a:p>
        </p:txBody>
      </p:sp>
      <p:sp>
        <p:nvSpPr>
          <p:cNvPr id="152" name="Google Shape;152;p17"/>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1</a:t>
            </a:r>
            <a:r>
              <a:rPr lang="fr" sz="2900">
                <a:solidFill>
                  <a:srgbClr val="0000FF"/>
                </a:solidFill>
              </a:rPr>
              <a:t>3</a:t>
            </a:r>
            <a:r>
              <a:rPr lang="fr" sz="2900">
                <a:solidFill>
                  <a:srgbClr val="FF0000"/>
                </a:solidFill>
              </a:rPr>
              <a:t> </a:t>
            </a:r>
            <a:r>
              <a:rPr lang="fr" sz="2900"/>
              <a:t>&lt;</a:t>
            </a:r>
            <a:r>
              <a:rPr lang="fr" sz="2900">
                <a:solidFill>
                  <a:srgbClr val="FF0000"/>
                </a:solidFill>
              </a:rPr>
              <a:t>  1</a:t>
            </a:r>
            <a:r>
              <a:rPr lang="fr" sz="2900">
                <a:solidFill>
                  <a:srgbClr val="0000FF"/>
                </a:solidFill>
              </a:rPr>
              <a:t>8</a:t>
            </a:r>
            <a:endParaRPr sz="2900">
              <a:solidFill>
                <a:srgbClr val="0000FF"/>
              </a:solidFill>
            </a:endParaRPr>
          </a:p>
        </p:txBody>
      </p:sp>
      <p:sp>
        <p:nvSpPr>
          <p:cNvPr id="153" name="Google Shape;153;p17"/>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434525" y="4726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509325" y="43026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769400" y="46049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17"/>
          <p:cNvPicPr preferRelativeResize="0"/>
          <p:nvPr/>
        </p:nvPicPr>
        <p:blipFill>
          <a:blip r:embed="rId7">
            <a:alphaModFix/>
          </a:blip>
          <a:stretch>
            <a:fillRect/>
          </a:stretch>
        </p:blipFill>
        <p:spPr>
          <a:xfrm>
            <a:off x="7804400" y="1434300"/>
            <a:ext cx="594600" cy="594600"/>
          </a:xfrm>
          <a:prstGeom prst="rect">
            <a:avLst/>
          </a:prstGeom>
          <a:noFill/>
          <a:ln>
            <a:noFill/>
          </a:ln>
        </p:spPr>
      </p:pic>
      <p:pic>
        <p:nvPicPr>
          <p:cNvPr id="158" name="Google Shape;158;p17"/>
          <p:cNvPicPr preferRelativeResize="0"/>
          <p:nvPr/>
        </p:nvPicPr>
        <p:blipFill>
          <a:blip r:embed="rId7">
            <a:alphaModFix/>
          </a:blip>
          <a:stretch>
            <a:fillRect/>
          </a:stretch>
        </p:blipFill>
        <p:spPr>
          <a:xfrm>
            <a:off x="6475375" y="1520200"/>
            <a:ext cx="594600" cy="594600"/>
          </a:xfrm>
          <a:prstGeom prst="rect">
            <a:avLst/>
          </a:prstGeom>
          <a:noFill/>
          <a:ln>
            <a:noFill/>
          </a:ln>
        </p:spPr>
      </p:pic>
      <p:pic>
        <p:nvPicPr>
          <p:cNvPr id="159" name="Google Shape;159;p17"/>
          <p:cNvPicPr preferRelativeResize="0"/>
          <p:nvPr/>
        </p:nvPicPr>
        <p:blipFill>
          <a:blip r:embed="rId7">
            <a:alphaModFix/>
          </a:blip>
          <a:stretch>
            <a:fillRect/>
          </a:stretch>
        </p:blipFill>
        <p:spPr>
          <a:xfrm>
            <a:off x="7111850" y="1586700"/>
            <a:ext cx="594600" cy="594600"/>
          </a:xfrm>
          <a:prstGeom prst="rect">
            <a:avLst/>
          </a:prstGeom>
          <a:noFill/>
          <a:ln>
            <a:noFill/>
          </a:ln>
        </p:spPr>
      </p:pic>
      <p:pic>
        <p:nvPicPr>
          <p:cNvPr id="160" name="Google Shape;160;p17"/>
          <p:cNvPicPr preferRelativeResize="0"/>
          <p:nvPr/>
        </p:nvPicPr>
        <p:blipFill>
          <a:blip r:embed="rId8">
            <a:alphaModFix/>
          </a:blip>
          <a:stretch>
            <a:fillRect/>
          </a:stretch>
        </p:blipFill>
        <p:spPr>
          <a:xfrm>
            <a:off x="6645226" y="803399"/>
            <a:ext cx="1180840" cy="631200"/>
          </a:xfrm>
          <a:prstGeom prst="rect">
            <a:avLst/>
          </a:prstGeom>
          <a:noFill/>
          <a:ln>
            <a:noFill/>
          </a:ln>
        </p:spPr>
      </p:pic>
      <p:sp>
        <p:nvSpPr>
          <p:cNvPr id="161" name="Google Shape;161;p17"/>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0</a:t>
            </a:r>
            <a:endParaRPr/>
          </a:p>
        </p:txBody>
      </p:sp>
      <p:sp>
        <p:nvSpPr>
          <p:cNvPr id="162" name="Google Shape;162;p17"/>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163" name="Google Shape;163;p17"/>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13</a:t>
            </a:r>
            <a:endParaRPr sz="240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pic>
        <p:nvPicPr>
          <p:cNvPr id="2253" name="Google Shape;2253;p6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254" name="Google Shape;2254;p62"/>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255" name="Google Shape;2255;p6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256" name="Google Shape;2256;p62"/>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2"/>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8" name="Google Shape;2258;p62"/>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259" name="Google Shape;2259;p62"/>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260" name="Google Shape;2260;p62"/>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261" name="Google Shape;2261;p62"/>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262" name="Google Shape;2262;p6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2"/>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264" name="Google Shape;2264;p6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65" name="Google Shape;2265;p6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266" name="Google Shape;2266;p6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267" name="Google Shape;2267;p6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8" name="Google Shape;2268;p6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269" name="Google Shape;2269;p62"/>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a:t>
            </a:r>
            <a:endParaRPr/>
          </a:p>
        </p:txBody>
      </p:sp>
      <p:sp>
        <p:nvSpPr>
          <p:cNvPr id="2270" name="Google Shape;2270;p62"/>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a:t>
            </a:r>
            <a:endParaRPr/>
          </a:p>
        </p:txBody>
      </p:sp>
      <p:sp>
        <p:nvSpPr>
          <p:cNvPr id="2271" name="Google Shape;2271;p62"/>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272" name="Google Shape;2272;p62"/>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273" name="Google Shape;2273;p6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274" name="Google Shape;2274;p6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276" name="Google Shape;2276;p6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7" name="Google Shape;2277;p6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278" name="Google Shape;2278;p6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279" name="Google Shape;2279;p6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281" name="Google Shape;2281;p62"/>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1</a:t>
            </a:r>
            <a:endParaRPr sz="2900">
              <a:solidFill>
                <a:srgbClr val="0000FF"/>
              </a:solidFill>
            </a:endParaRPr>
          </a:p>
        </p:txBody>
      </p:sp>
      <p:sp>
        <p:nvSpPr>
          <p:cNvPr id="2282" name="Google Shape;2282;p62"/>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solidFill>
                <a:srgbClr val="0000FF"/>
              </a:solidFill>
            </a:endParaRPr>
          </a:p>
        </p:txBody>
      </p:sp>
      <p:sp>
        <p:nvSpPr>
          <p:cNvPr id="2283" name="Google Shape;2283;p62"/>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23</a:t>
            </a:r>
            <a:endParaRPr/>
          </a:p>
        </p:txBody>
      </p:sp>
      <p:sp>
        <p:nvSpPr>
          <p:cNvPr id="2284" name="Google Shape;2284;p6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39</a:t>
            </a:r>
            <a:endParaRPr sz="24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pic>
        <p:nvPicPr>
          <p:cNvPr id="2289" name="Google Shape;2289;p6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290" name="Google Shape;2290;p63"/>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291" name="Google Shape;2291;p6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292" name="Google Shape;2292;p63"/>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4" name="Google Shape;2294;p63"/>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295" name="Google Shape;2295;p63"/>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296" name="Google Shape;2296;p63"/>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297" name="Google Shape;2297;p63"/>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298" name="Google Shape;2298;p6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3"/>
          <p:cNvSpPr txBox="1"/>
          <p:nvPr/>
        </p:nvSpPr>
        <p:spPr>
          <a:xfrm>
            <a:off x="223925" y="19584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trente-neuf</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2300" name="Google Shape;2300;p6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01" name="Google Shape;2301;p63"/>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302" name="Google Shape;2302;p63"/>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303" name="Google Shape;2303;p6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4" name="Google Shape;2304;p6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305" name="Google Shape;2305;p63"/>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a:t>
            </a:r>
            <a:endParaRPr/>
          </a:p>
        </p:txBody>
      </p:sp>
      <p:sp>
        <p:nvSpPr>
          <p:cNvPr id="2306" name="Google Shape;2306;p63"/>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40</a:t>
            </a:r>
            <a:endParaRPr/>
          </a:p>
        </p:txBody>
      </p:sp>
      <p:sp>
        <p:nvSpPr>
          <p:cNvPr id="2307" name="Google Shape;2307;p63"/>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308" name="Google Shape;2308;p63"/>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309" name="Google Shape;2309;p6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310" name="Google Shape;2310;p63"/>
          <p:cNvSpPr/>
          <p:nvPr/>
        </p:nvSpPr>
        <p:spPr>
          <a:xfrm>
            <a:off x="33788" y="31952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312" name="Google Shape;2312;p6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3" name="Google Shape;2313;p6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314" name="Google Shape;2314;p6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315" name="Google Shape;2315;p6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317" name="Google Shape;2317;p63"/>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endParaRPr sz="2900">
              <a:solidFill>
                <a:srgbClr val="FF0000"/>
              </a:solidFill>
            </a:endParaRPr>
          </a:p>
        </p:txBody>
      </p:sp>
      <p:sp>
        <p:nvSpPr>
          <p:cNvPr id="2318" name="Google Shape;2318;p63"/>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9</a:t>
            </a:r>
            <a:endParaRPr sz="2900">
              <a:solidFill>
                <a:srgbClr val="0000FF"/>
              </a:solidFill>
            </a:endParaRPr>
          </a:p>
        </p:txBody>
      </p:sp>
      <p:sp>
        <p:nvSpPr>
          <p:cNvPr id="2319" name="Google Shape;2319;p63"/>
          <p:cNvSpPr txBox="1"/>
          <p:nvPr/>
        </p:nvSpPr>
        <p:spPr>
          <a:xfrm>
            <a:off x="4404525" y="5857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r>
              <a:rPr lang="fr" sz="2900">
                <a:solidFill>
                  <a:srgbClr val="4A86E8"/>
                </a:solidFill>
              </a:rPr>
              <a:t>0</a:t>
            </a:r>
            <a:endParaRPr sz="2900">
              <a:solidFill>
                <a:srgbClr val="4A86E8"/>
              </a:solidFill>
            </a:endParaRPr>
          </a:p>
        </p:txBody>
      </p:sp>
      <p:sp>
        <p:nvSpPr>
          <p:cNvPr id="2320" name="Google Shape;2320;p63"/>
          <p:cNvSpPr txBox="1"/>
          <p:nvPr/>
        </p:nvSpPr>
        <p:spPr>
          <a:xfrm>
            <a:off x="4522100" y="17385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4A86E8"/>
                </a:solidFill>
              </a:rPr>
              <a:t>8</a:t>
            </a:r>
            <a:endParaRPr sz="2900">
              <a:solidFill>
                <a:srgbClr val="4A86E8"/>
              </a:solidFill>
            </a:endParaRPr>
          </a:p>
        </p:txBody>
      </p:sp>
      <p:sp>
        <p:nvSpPr>
          <p:cNvPr id="2321" name="Google Shape;2321;p63"/>
          <p:cNvSpPr txBox="1"/>
          <p:nvPr/>
        </p:nvSpPr>
        <p:spPr>
          <a:xfrm>
            <a:off x="8048175" y="37938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4A86E8"/>
                </a:solidFill>
              </a:rPr>
              <a:t>9</a:t>
            </a:r>
            <a:endParaRPr sz="2900">
              <a:solidFill>
                <a:srgbClr val="4A86E8"/>
              </a:solidFill>
            </a:endParaRPr>
          </a:p>
        </p:txBody>
      </p:sp>
      <p:sp>
        <p:nvSpPr>
          <p:cNvPr id="2322" name="Google Shape;2322;p63"/>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4A86E8"/>
                </a:solidFill>
              </a:rPr>
              <a:t>1</a:t>
            </a:r>
            <a:r>
              <a:rPr lang="fr" sz="2900">
                <a:solidFill>
                  <a:srgbClr val="FF0000"/>
                </a:solidFill>
              </a:rPr>
              <a:t> </a:t>
            </a:r>
            <a:r>
              <a:rPr lang="fr" sz="2900"/>
              <a:t>&lt; 39</a:t>
            </a:r>
            <a:endParaRPr sz="2900">
              <a:solidFill>
                <a:srgbClr val="0000FF"/>
              </a:solidFill>
            </a:endParaRPr>
          </a:p>
        </p:txBody>
      </p:sp>
      <p:sp>
        <p:nvSpPr>
          <p:cNvPr id="2323" name="Google Shape;2323;p63"/>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3"/>
          <p:cNvSpPr/>
          <p:nvPr/>
        </p:nvSpPr>
        <p:spPr>
          <a:xfrm>
            <a:off x="689325" y="4063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3"/>
          <p:cNvSpPr/>
          <p:nvPr/>
        </p:nvSpPr>
        <p:spPr>
          <a:xfrm>
            <a:off x="4801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3"/>
          <p:cNvSpPr/>
          <p:nvPr/>
        </p:nvSpPr>
        <p:spPr>
          <a:xfrm>
            <a:off x="480150" y="40485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7" name="Google Shape;2327;p63"/>
          <p:cNvPicPr preferRelativeResize="0"/>
          <p:nvPr/>
        </p:nvPicPr>
        <p:blipFill>
          <a:blip r:embed="rId7">
            <a:alphaModFix/>
          </a:blip>
          <a:stretch>
            <a:fillRect/>
          </a:stretch>
        </p:blipFill>
        <p:spPr>
          <a:xfrm>
            <a:off x="7521326" y="585774"/>
            <a:ext cx="1180840" cy="631200"/>
          </a:xfrm>
          <a:prstGeom prst="rect">
            <a:avLst/>
          </a:prstGeom>
          <a:noFill/>
          <a:ln>
            <a:noFill/>
          </a:ln>
        </p:spPr>
      </p:pic>
      <p:sp>
        <p:nvSpPr>
          <p:cNvPr id="2328" name="Google Shape;2328;p63"/>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23</a:t>
            </a:r>
            <a:endParaRPr/>
          </a:p>
        </p:txBody>
      </p:sp>
      <p:sp>
        <p:nvSpPr>
          <p:cNvPr id="2329" name="Google Shape;2329;p63"/>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2330" name="Google Shape;2330;p6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3"/>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3"/>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3"/>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3"/>
          <p:cNvSpPr/>
          <p:nvPr/>
        </p:nvSpPr>
        <p:spPr>
          <a:xfrm>
            <a:off x="689325"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3"/>
          <p:cNvSpPr/>
          <p:nvPr/>
        </p:nvSpPr>
        <p:spPr>
          <a:xfrm>
            <a:off x="480150" y="424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3"/>
          <p:cNvSpPr/>
          <p:nvPr/>
        </p:nvSpPr>
        <p:spPr>
          <a:xfrm>
            <a:off x="689325" y="4271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3"/>
          <p:cNvSpPr/>
          <p:nvPr/>
        </p:nvSpPr>
        <p:spPr>
          <a:xfrm>
            <a:off x="480150" y="4435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3"/>
          <p:cNvSpPr/>
          <p:nvPr/>
        </p:nvSpPr>
        <p:spPr>
          <a:xfrm>
            <a:off x="689325" y="44804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3"/>
          <p:cNvSpPr/>
          <p:nvPr/>
        </p:nvSpPr>
        <p:spPr>
          <a:xfrm>
            <a:off x="480150" y="46502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3" name="Google Shape;2343;p63"/>
          <p:cNvPicPr preferRelativeResize="0"/>
          <p:nvPr/>
        </p:nvPicPr>
        <p:blipFill>
          <a:blip r:embed="rId8">
            <a:alphaModFix/>
          </a:blip>
          <a:stretch>
            <a:fillRect/>
          </a:stretch>
        </p:blipFill>
        <p:spPr>
          <a:xfrm>
            <a:off x="7417475" y="1327232"/>
            <a:ext cx="654000" cy="740792"/>
          </a:xfrm>
          <a:prstGeom prst="rect">
            <a:avLst/>
          </a:prstGeom>
          <a:noFill/>
          <a:ln>
            <a:noFill/>
          </a:ln>
        </p:spPr>
      </p:pic>
      <p:pic>
        <p:nvPicPr>
          <p:cNvPr id="2344" name="Google Shape;2344;p63"/>
          <p:cNvPicPr preferRelativeResize="0"/>
          <p:nvPr/>
        </p:nvPicPr>
        <p:blipFill rotWithShape="1">
          <a:blip r:embed="rId9">
            <a:alphaModFix/>
          </a:blip>
          <a:srcRect t="24493" b="24103"/>
          <a:stretch/>
        </p:blipFill>
        <p:spPr>
          <a:xfrm>
            <a:off x="6348175" y="1344358"/>
            <a:ext cx="1023300" cy="526004"/>
          </a:xfrm>
          <a:prstGeom prst="rect">
            <a:avLst/>
          </a:prstGeom>
          <a:noFill/>
          <a:ln>
            <a:noFill/>
          </a:ln>
        </p:spPr>
      </p:pic>
      <p:pic>
        <p:nvPicPr>
          <p:cNvPr id="2345" name="Google Shape;2345;p63"/>
          <p:cNvPicPr preferRelativeResize="0"/>
          <p:nvPr/>
        </p:nvPicPr>
        <p:blipFill>
          <a:blip r:embed="rId10">
            <a:alphaModFix/>
          </a:blip>
          <a:stretch>
            <a:fillRect/>
          </a:stretch>
        </p:blipFill>
        <p:spPr>
          <a:xfrm>
            <a:off x="6548598" y="821601"/>
            <a:ext cx="1002352" cy="526000"/>
          </a:xfrm>
          <a:prstGeom prst="rect">
            <a:avLst/>
          </a:prstGeom>
          <a:noFill/>
          <a:ln>
            <a:noFill/>
          </a:ln>
        </p:spPr>
      </p:pic>
      <p:sp>
        <p:nvSpPr>
          <p:cNvPr id="2346" name="Google Shape;2346;p63"/>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2347" name="Google Shape;2347;p63"/>
          <p:cNvSpPr txBox="1"/>
          <p:nvPr/>
        </p:nvSpPr>
        <p:spPr>
          <a:xfrm rot="-1348794">
            <a:off x="1248483" y="3291277"/>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2348" name="Google Shape;2348;p63"/>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39</a:t>
            </a:r>
            <a:endParaRPr sz="2400" b="1"/>
          </a:p>
        </p:txBody>
      </p:sp>
      <p:sp>
        <p:nvSpPr>
          <p:cNvPr id="2349" name="Google Shape;2349;p63"/>
          <p:cNvSpPr/>
          <p:nvPr/>
        </p:nvSpPr>
        <p:spPr>
          <a:xfrm>
            <a:off x="1236150" y="37675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3"/>
          <p:cNvSpPr/>
          <p:nvPr/>
        </p:nvSpPr>
        <p:spPr>
          <a:xfrm>
            <a:off x="1049425" y="37675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1" name="Google Shape;2351;p63"/>
          <p:cNvPicPr preferRelativeResize="0"/>
          <p:nvPr/>
        </p:nvPicPr>
        <p:blipFill>
          <a:blip r:embed="rId8">
            <a:alphaModFix/>
          </a:blip>
          <a:stretch>
            <a:fillRect/>
          </a:stretch>
        </p:blipFill>
        <p:spPr>
          <a:xfrm>
            <a:off x="8084050" y="1327232"/>
            <a:ext cx="654000" cy="74079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pic>
        <p:nvPicPr>
          <p:cNvPr id="2356" name="Google Shape;2356;p6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357" name="Google Shape;2357;p64"/>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358" name="Google Shape;2358;p6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359" name="Google Shape;2359;p64"/>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4"/>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1" name="Google Shape;2361;p64"/>
          <p:cNvPicPr preferRelativeResize="0"/>
          <p:nvPr/>
        </p:nvPicPr>
        <p:blipFill>
          <a:blip r:embed="rId4">
            <a:alphaModFix/>
          </a:blip>
          <a:stretch>
            <a:fillRect/>
          </a:stretch>
        </p:blipFill>
        <p:spPr>
          <a:xfrm rot="10800000">
            <a:off x="559175" y="-3675"/>
            <a:ext cx="1623450" cy="1623450"/>
          </a:xfrm>
          <a:prstGeom prst="rect">
            <a:avLst/>
          </a:prstGeom>
          <a:noFill/>
          <a:ln>
            <a:noFill/>
          </a:ln>
        </p:spPr>
      </p:pic>
      <p:sp>
        <p:nvSpPr>
          <p:cNvPr id="2362" name="Google Shape;2362;p64"/>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363" name="Google Shape;2363;p64"/>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364" name="Google Shape;2364;p6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4"/>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Ecrire en lettres :_________________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366" name="Google Shape;2366;p6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67" name="Google Shape;2367;p6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368" name="Google Shape;2368;p6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369" name="Google Shape;2369;p6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0" name="Google Shape;2370;p6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371" name="Google Shape;2371;p64"/>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40</a:t>
            </a:r>
            <a:endParaRPr/>
          </a:p>
        </p:txBody>
      </p:sp>
      <p:sp>
        <p:nvSpPr>
          <p:cNvPr id="2372" name="Google Shape;2372;p64"/>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2373" name="Google Shape;2373;p64"/>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374" name="Google Shape;2374;p64"/>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375" name="Google Shape;2375;p6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376" name="Google Shape;2376;p6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378" name="Google Shape;2378;p6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9" name="Google Shape;2379;p6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380" name="Google Shape;2380;p6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381" name="Google Shape;2381;p6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383" name="Google Shape;2383;p64"/>
          <p:cNvSpPr txBox="1"/>
          <p:nvPr/>
        </p:nvSpPr>
        <p:spPr>
          <a:xfrm>
            <a:off x="7815000"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r>
              <a:rPr lang="fr" sz="2900">
                <a:solidFill>
                  <a:srgbClr val="0000FF"/>
                </a:solidFill>
              </a:rPr>
              <a:t>0</a:t>
            </a:r>
            <a:endParaRPr sz="2900">
              <a:solidFill>
                <a:srgbClr val="0000FF"/>
              </a:solidFill>
            </a:endParaRPr>
          </a:p>
        </p:txBody>
      </p:sp>
      <p:sp>
        <p:nvSpPr>
          <p:cNvPr id="2384" name="Google Shape;2384;p64"/>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1</a:t>
            </a:r>
            <a:endParaRPr sz="2900">
              <a:solidFill>
                <a:srgbClr val="0000FF"/>
              </a:solidFill>
            </a:endParaRPr>
          </a:p>
        </p:txBody>
      </p:sp>
      <p:sp>
        <p:nvSpPr>
          <p:cNvPr id="2385" name="Google Shape;2385;p64"/>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24</a:t>
            </a:r>
            <a:endParaRPr/>
          </a:p>
        </p:txBody>
      </p:sp>
      <p:sp>
        <p:nvSpPr>
          <p:cNvPr id="2386" name="Google Shape;2386;p6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solidFill>
                  <a:srgbClr val="FF0000"/>
                </a:solidFill>
              </a:rPr>
              <a:t>4</a:t>
            </a:r>
            <a:r>
              <a:rPr lang="fr" sz="2400" b="1">
                <a:solidFill>
                  <a:srgbClr val="4A86E8"/>
                </a:solidFill>
              </a:rPr>
              <a:t>0</a:t>
            </a:r>
            <a:endParaRPr sz="2400" b="1">
              <a:solidFill>
                <a:srgbClr val="4A86E8"/>
              </a:solidFill>
            </a:endParaRPr>
          </a:p>
        </p:txBody>
      </p:sp>
      <p:sp>
        <p:nvSpPr>
          <p:cNvPr id="2387" name="Google Shape;2387;p64"/>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9"/>
                                        </p:tgtEl>
                                        <p:attrNameLst>
                                          <p:attrName>style.visibility</p:attrName>
                                        </p:attrNameLst>
                                      </p:cBhvr>
                                      <p:to>
                                        <p:strVal val="visible"/>
                                      </p:to>
                                    </p:set>
                                    <p:animEffect transition="in" filter="fade">
                                      <p:cBhvr>
                                        <p:cTn id="7" dur="1000"/>
                                        <p:tgtEl>
                                          <p:spTgt spid="2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pic>
        <p:nvPicPr>
          <p:cNvPr id="2392" name="Google Shape;2392;p6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393" name="Google Shape;2393;p65"/>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394" name="Google Shape;2394;p6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395" name="Google Shape;2395;p65"/>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5"/>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7" name="Google Shape;2397;p65"/>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398" name="Google Shape;2398;p65"/>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399" name="Google Shape;2399;p65"/>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400" name="Google Shape;2400;p65"/>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401" name="Google Shape;2401;p6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5"/>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quarante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2403" name="Google Shape;2403;p6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04" name="Google Shape;2404;p65"/>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405" name="Google Shape;2405;p65"/>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406" name="Google Shape;2406;p6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7" name="Google Shape;2407;p6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408" name="Google Shape;2408;p65"/>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40</a:t>
            </a:r>
            <a:endParaRPr/>
          </a:p>
        </p:txBody>
      </p:sp>
      <p:sp>
        <p:nvSpPr>
          <p:cNvPr id="2409" name="Google Shape;2409;p65"/>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2410" name="Google Shape;2410;p65"/>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411" name="Google Shape;2411;p65"/>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412" name="Google Shape;2412;p6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413" name="Google Shape;2413;p65"/>
          <p:cNvSpPr/>
          <p:nvPr/>
        </p:nvSpPr>
        <p:spPr>
          <a:xfrm>
            <a:off x="33800" y="312495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415" name="Google Shape;2415;p6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6" name="Google Shape;2416;p6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417" name="Google Shape;2417;p6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418" name="Google Shape;2418;p6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420" name="Google Shape;2420;p65"/>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endParaRPr sz="2900">
              <a:solidFill>
                <a:srgbClr val="FF0000"/>
              </a:solidFill>
            </a:endParaRPr>
          </a:p>
        </p:txBody>
      </p:sp>
      <p:sp>
        <p:nvSpPr>
          <p:cNvPr id="2421" name="Google Shape;2421;p65"/>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0</a:t>
            </a:r>
            <a:endParaRPr sz="2900">
              <a:solidFill>
                <a:srgbClr val="0000FF"/>
              </a:solidFill>
            </a:endParaRPr>
          </a:p>
        </p:txBody>
      </p:sp>
      <p:sp>
        <p:nvSpPr>
          <p:cNvPr id="2422" name="Google Shape;2422;p65"/>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r>
              <a:rPr lang="fr" sz="2900">
                <a:solidFill>
                  <a:srgbClr val="0000FF"/>
                </a:solidFill>
              </a:rPr>
              <a:t>1</a:t>
            </a:r>
            <a:endParaRPr sz="2900">
              <a:solidFill>
                <a:srgbClr val="0000FF"/>
              </a:solidFill>
            </a:endParaRPr>
          </a:p>
        </p:txBody>
      </p:sp>
      <p:sp>
        <p:nvSpPr>
          <p:cNvPr id="2423" name="Google Shape;2423;p65"/>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0000FF"/>
                </a:solidFill>
              </a:rPr>
              <a:t>9</a:t>
            </a:r>
            <a:endParaRPr sz="2900">
              <a:solidFill>
                <a:srgbClr val="0000FF"/>
              </a:solidFill>
            </a:endParaRPr>
          </a:p>
        </p:txBody>
      </p:sp>
      <p:sp>
        <p:nvSpPr>
          <p:cNvPr id="2424" name="Google Shape;2424;p65"/>
          <p:cNvSpPr txBox="1"/>
          <p:nvPr/>
        </p:nvSpPr>
        <p:spPr>
          <a:xfrm>
            <a:off x="2884375" y="37519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4</a:t>
            </a:r>
            <a:r>
              <a:rPr lang="fr" sz="2900">
                <a:solidFill>
                  <a:srgbClr val="0000FF"/>
                </a:solidFill>
              </a:rPr>
              <a:t>0</a:t>
            </a:r>
            <a:endParaRPr sz="2900">
              <a:solidFill>
                <a:srgbClr val="0000FF"/>
              </a:solidFill>
            </a:endParaRPr>
          </a:p>
        </p:txBody>
      </p:sp>
      <p:sp>
        <p:nvSpPr>
          <p:cNvPr id="2425" name="Google Shape;2425;p65"/>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3</a:t>
            </a:r>
            <a:r>
              <a:rPr lang="fr" sz="2900">
                <a:solidFill>
                  <a:srgbClr val="4A86E8"/>
                </a:solidFill>
              </a:rPr>
              <a:t>1</a:t>
            </a:r>
            <a:r>
              <a:rPr lang="fr" sz="2900"/>
              <a:t>&lt; </a:t>
            </a:r>
            <a:r>
              <a:rPr lang="fr" sz="2900">
                <a:solidFill>
                  <a:srgbClr val="FF0000"/>
                </a:solidFill>
              </a:rPr>
              <a:t>4</a:t>
            </a:r>
            <a:r>
              <a:rPr lang="fr" sz="2900">
                <a:solidFill>
                  <a:srgbClr val="4A86E8"/>
                </a:solidFill>
              </a:rPr>
              <a:t>0</a:t>
            </a:r>
            <a:endParaRPr sz="2900">
              <a:solidFill>
                <a:srgbClr val="4A86E8"/>
              </a:solidFill>
            </a:endParaRPr>
          </a:p>
        </p:txBody>
      </p:sp>
      <p:sp>
        <p:nvSpPr>
          <p:cNvPr id="2426" name="Google Shape;2426;p65"/>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5"/>
          <p:cNvSpPr txBox="1"/>
          <p:nvPr/>
        </p:nvSpPr>
        <p:spPr>
          <a:xfrm rot="-5400000">
            <a:off x="-443100" y="494075"/>
            <a:ext cx="180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24</a:t>
            </a:r>
            <a:endParaRPr/>
          </a:p>
        </p:txBody>
      </p:sp>
      <p:sp>
        <p:nvSpPr>
          <p:cNvPr id="2428" name="Google Shape;2428;p65"/>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2429" name="Google Shape;2429;p6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5"/>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5"/>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5"/>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5"/>
          <p:cNvSpPr/>
          <p:nvPr/>
        </p:nvSpPr>
        <p:spPr>
          <a:xfrm>
            <a:off x="223925" y="37675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7" name="Google Shape;2437;p65"/>
          <p:cNvPicPr preferRelativeResize="0"/>
          <p:nvPr/>
        </p:nvPicPr>
        <p:blipFill>
          <a:blip r:embed="rId7">
            <a:alphaModFix/>
          </a:blip>
          <a:stretch>
            <a:fillRect/>
          </a:stretch>
        </p:blipFill>
        <p:spPr>
          <a:xfrm>
            <a:off x="6548598" y="821601"/>
            <a:ext cx="1002352" cy="526000"/>
          </a:xfrm>
          <a:prstGeom prst="rect">
            <a:avLst/>
          </a:prstGeom>
          <a:noFill/>
          <a:ln>
            <a:noFill/>
          </a:ln>
        </p:spPr>
      </p:pic>
      <p:sp>
        <p:nvSpPr>
          <p:cNvPr id="2438" name="Google Shape;2438;p65"/>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2439" name="Google Shape;2439;p65"/>
          <p:cNvSpPr/>
          <p:nvPr/>
        </p:nvSpPr>
        <p:spPr>
          <a:xfrm>
            <a:off x="3225075" y="68700"/>
            <a:ext cx="953400" cy="738900"/>
          </a:xfrm>
          <a:prstGeom prst="rect">
            <a:avLst/>
          </a:prstGeom>
          <a:solidFill>
            <a:schemeClr val="lt2"/>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40</a:t>
            </a:r>
            <a:endParaRPr sz="2400" b="1"/>
          </a:p>
        </p:txBody>
      </p:sp>
      <p:pic>
        <p:nvPicPr>
          <p:cNvPr id="2440" name="Google Shape;2440;p65"/>
          <p:cNvPicPr preferRelativeResize="0"/>
          <p:nvPr/>
        </p:nvPicPr>
        <p:blipFill>
          <a:blip r:embed="rId7">
            <a:alphaModFix/>
          </a:blip>
          <a:stretch>
            <a:fillRect/>
          </a:stretch>
        </p:blipFill>
        <p:spPr>
          <a:xfrm>
            <a:off x="6548598" y="1434626"/>
            <a:ext cx="1002352" cy="526000"/>
          </a:xfrm>
          <a:prstGeom prst="rect">
            <a:avLst/>
          </a:prstGeom>
          <a:noFill/>
          <a:ln>
            <a:noFill/>
          </a:ln>
        </p:spPr>
      </p:pic>
      <p:sp>
        <p:nvSpPr>
          <p:cNvPr id="2441" name="Google Shape;2441;p65"/>
          <p:cNvSpPr/>
          <p:nvPr/>
        </p:nvSpPr>
        <p:spPr>
          <a:xfrm>
            <a:off x="1332050" y="3745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5"/>
          <p:cNvSpPr/>
          <p:nvPr/>
        </p:nvSpPr>
        <p:spPr>
          <a:xfrm>
            <a:off x="1034238"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5"/>
          <p:cNvSpPr/>
          <p:nvPr/>
        </p:nvSpPr>
        <p:spPr>
          <a:xfrm>
            <a:off x="1563838" y="37675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pic>
        <p:nvPicPr>
          <p:cNvPr id="2448" name="Google Shape;2448;p66"/>
          <p:cNvPicPr preferRelativeResize="0"/>
          <p:nvPr/>
        </p:nvPicPr>
        <p:blipFill>
          <a:blip r:embed="rId3">
            <a:alphaModFix/>
          </a:blip>
          <a:stretch>
            <a:fillRect/>
          </a:stretch>
        </p:blipFill>
        <p:spPr>
          <a:xfrm>
            <a:off x="4571995" y="0"/>
            <a:ext cx="4572000" cy="5143500"/>
          </a:xfrm>
          <a:prstGeom prst="rect">
            <a:avLst/>
          </a:prstGeom>
          <a:noFill/>
          <a:ln>
            <a:noFill/>
          </a:ln>
        </p:spPr>
      </p:pic>
      <p:pic>
        <p:nvPicPr>
          <p:cNvPr id="2449" name="Google Shape;2449;p66"/>
          <p:cNvPicPr preferRelativeResize="0"/>
          <p:nvPr/>
        </p:nvPicPr>
        <p:blipFill>
          <a:blip r:embed="rId3">
            <a:alphaModFix/>
          </a:blip>
          <a:stretch>
            <a:fillRect/>
          </a:stretch>
        </p:blipFill>
        <p:spPr>
          <a:xfrm rot="10800000">
            <a:off x="-5" y="0"/>
            <a:ext cx="4572000" cy="5143500"/>
          </a:xfrm>
          <a:prstGeom prst="rect">
            <a:avLst/>
          </a:prstGeom>
          <a:noFill/>
          <a:ln>
            <a:noFill/>
          </a:ln>
        </p:spPr>
      </p:pic>
      <p:pic>
        <p:nvPicPr>
          <p:cNvPr id="2450" name="Google Shape;2450;p66"/>
          <p:cNvPicPr preferRelativeResize="0"/>
          <p:nvPr/>
        </p:nvPicPr>
        <p:blipFill>
          <a:blip r:embed="rId4">
            <a:alphaModFix/>
          </a:blip>
          <a:stretch>
            <a:fillRect/>
          </a:stretch>
        </p:blipFill>
        <p:spPr>
          <a:xfrm>
            <a:off x="0" y="0"/>
            <a:ext cx="1123950" cy="1181100"/>
          </a:xfrm>
          <a:prstGeom prst="rect">
            <a:avLst/>
          </a:prstGeom>
          <a:noFill/>
          <a:ln>
            <a:noFill/>
          </a:ln>
        </p:spPr>
      </p:pic>
      <p:pic>
        <p:nvPicPr>
          <p:cNvPr id="2451" name="Google Shape;2451;p66"/>
          <p:cNvPicPr preferRelativeResize="0"/>
          <p:nvPr/>
        </p:nvPicPr>
        <p:blipFill>
          <a:blip r:embed="rId5">
            <a:alphaModFix/>
          </a:blip>
          <a:stretch>
            <a:fillRect/>
          </a:stretch>
        </p:blipFill>
        <p:spPr>
          <a:xfrm rot="-9770363">
            <a:off x="2085916" y="388164"/>
            <a:ext cx="3955744" cy="3671820"/>
          </a:xfrm>
          <a:prstGeom prst="rect">
            <a:avLst/>
          </a:prstGeom>
          <a:noFill/>
          <a:ln>
            <a:noFill/>
          </a:ln>
        </p:spPr>
      </p:pic>
      <p:pic>
        <p:nvPicPr>
          <p:cNvPr id="2452" name="Google Shape;2452;p66"/>
          <p:cNvPicPr preferRelativeResize="0"/>
          <p:nvPr/>
        </p:nvPicPr>
        <p:blipFill>
          <a:blip r:embed="rId4">
            <a:alphaModFix/>
          </a:blip>
          <a:stretch>
            <a:fillRect/>
          </a:stretch>
        </p:blipFill>
        <p:spPr>
          <a:xfrm>
            <a:off x="999875" y="3348300"/>
            <a:ext cx="719875" cy="756475"/>
          </a:xfrm>
          <a:prstGeom prst="rect">
            <a:avLst/>
          </a:prstGeom>
          <a:noFill/>
          <a:ln>
            <a:noFill/>
          </a:ln>
        </p:spPr>
      </p:pic>
      <p:sp>
        <p:nvSpPr>
          <p:cNvPr id="2453" name="Google Shape;2453;p66"/>
          <p:cNvSpPr txBox="1"/>
          <p:nvPr/>
        </p:nvSpPr>
        <p:spPr>
          <a:xfrm>
            <a:off x="2881500" y="1269775"/>
            <a:ext cx="3536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latin typeface="Chewy"/>
                <a:ea typeface="Chewy"/>
                <a:cs typeface="Chewy"/>
                <a:sym typeface="Chewy"/>
              </a:rPr>
              <a:t>          Série 2: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Centaines/ Dizaines /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unités.</a:t>
            </a:r>
            <a:endParaRPr sz="3600">
              <a:latin typeface="Chewy"/>
              <a:ea typeface="Chewy"/>
              <a:cs typeface="Chewy"/>
              <a:sym typeface="Chewy"/>
            </a:endParaRPr>
          </a:p>
        </p:txBody>
      </p:sp>
      <p:pic>
        <p:nvPicPr>
          <p:cNvPr id="2454" name="Google Shape;2454;p66"/>
          <p:cNvPicPr preferRelativeResize="0"/>
          <p:nvPr/>
        </p:nvPicPr>
        <p:blipFill>
          <a:blip r:embed="rId6">
            <a:alphaModFix/>
          </a:blip>
          <a:stretch>
            <a:fillRect/>
          </a:stretch>
        </p:blipFill>
        <p:spPr>
          <a:xfrm>
            <a:off x="6682013" y="220738"/>
            <a:ext cx="2009775" cy="20859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pic>
        <p:nvPicPr>
          <p:cNvPr id="2459" name="Google Shape;2459;p6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460" name="Google Shape;2460;p6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461" name="Google Shape;2461;p6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462" name="Google Shape;2462;p67"/>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3" name="Google Shape;2463;p67"/>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464" name="Google Shape;2464;p67"/>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465" name="Google Shape;2465;p6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7"/>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467" name="Google Shape;2467;p6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68" name="Google Shape;2468;p6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469" name="Google Shape;2469;p6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470" name="Google Shape;2470;p6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1" name="Google Shape;2471;p6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472" name="Google Shape;2472;p67"/>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200</a:t>
            </a:r>
            <a:endParaRPr/>
          </a:p>
        </p:txBody>
      </p:sp>
      <p:sp>
        <p:nvSpPr>
          <p:cNvPr id="2473" name="Google Shape;2473;p6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2474" name="Google Shape;2474;p67"/>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475" name="Google Shape;2475;p67"/>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476" name="Google Shape;2476;p6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477" name="Google Shape;2477;p6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479" name="Google Shape;2479;p6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0" name="Google Shape;2480;p6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481" name="Google Shape;2481;p6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482" name="Google Shape;2482;p6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484" name="Google Shape;2484;p6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2485" name="Google Shape;2485;p67"/>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0</a:t>
            </a:r>
            <a:endParaRPr/>
          </a:p>
        </p:txBody>
      </p:sp>
      <p:sp>
        <p:nvSpPr>
          <p:cNvPr id="2486" name="Google Shape;2486;p67"/>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236</a:t>
            </a:r>
            <a:endParaRPr sz="2400" b="1"/>
          </a:p>
        </p:txBody>
      </p:sp>
      <p:sp>
        <p:nvSpPr>
          <p:cNvPr id="2487" name="Google Shape;2487;p67"/>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488" name="Google Shape;2488;p67"/>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7"/>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0" name="Google Shape;2490;p67"/>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491" name="Google Shape;2491;p67"/>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492" name="Google Shape;2492;p67"/>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493" name="Google Shape;2493;p67"/>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pic>
        <p:nvPicPr>
          <p:cNvPr id="2498" name="Google Shape;2498;p6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499" name="Google Shape;2499;p6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500" name="Google Shape;2500;p6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501" name="Google Shape;2501;p68"/>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2" name="Google Shape;2502;p68"/>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503" name="Google Shape;2503;p68"/>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6</a:t>
            </a:r>
            <a:endParaRPr sz="2100" b="1">
              <a:solidFill>
                <a:srgbClr val="0000FF"/>
              </a:solidFill>
            </a:endParaRPr>
          </a:p>
        </p:txBody>
      </p:sp>
      <p:sp>
        <p:nvSpPr>
          <p:cNvPr id="2504" name="Google Shape;2504;p6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8"/>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Deux-cent-trente-six. </a:t>
            </a:r>
            <a:endParaRPr sz="2100">
              <a:latin typeface="Grand Hotel"/>
              <a:ea typeface="Grand Hotel"/>
              <a:cs typeface="Grand Hotel"/>
              <a:sym typeface="Grand Hotel"/>
            </a:endParaRPr>
          </a:p>
        </p:txBody>
      </p:sp>
      <p:sp>
        <p:nvSpPr>
          <p:cNvPr id="2506" name="Google Shape;2506;p6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07" name="Google Shape;2507;p6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508" name="Google Shape;2508;p6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509" name="Google Shape;2509;p6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0" name="Google Shape;2510;p6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511" name="Google Shape;2511;p6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200</a:t>
            </a:r>
            <a:endParaRPr/>
          </a:p>
        </p:txBody>
      </p:sp>
      <p:sp>
        <p:nvSpPr>
          <p:cNvPr id="2512" name="Google Shape;2512;p68"/>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2513" name="Google Shape;2513;p68"/>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4</a:t>
            </a:r>
            <a:r>
              <a:rPr lang="fr" sz="2100" b="1">
                <a:solidFill>
                  <a:srgbClr val="0000FF"/>
                </a:solidFill>
              </a:rPr>
              <a:t>6</a:t>
            </a:r>
            <a:endParaRPr sz="2100" b="1">
              <a:solidFill>
                <a:srgbClr val="0000FF"/>
              </a:solidFill>
            </a:endParaRPr>
          </a:p>
        </p:txBody>
      </p:sp>
      <p:sp>
        <p:nvSpPr>
          <p:cNvPr id="2514" name="Google Shape;2514;p68"/>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Clr>
                <a:schemeClr val="dk1"/>
              </a:buClr>
              <a:buSzPts val="1100"/>
              <a:buFont typeface="Arial"/>
              <a:buNone/>
            </a:pPr>
            <a:r>
              <a:rPr lang="fr" sz="2100" b="1">
                <a:solidFill>
                  <a:srgbClr val="6AA84F"/>
                </a:solidFill>
              </a:rPr>
              <a:t>2</a:t>
            </a:r>
            <a:r>
              <a:rPr lang="fr" sz="2100" b="1">
                <a:solidFill>
                  <a:srgbClr val="FF0000"/>
                </a:solidFill>
              </a:rPr>
              <a:t>2</a:t>
            </a:r>
            <a:r>
              <a:rPr lang="fr" sz="2100" b="1">
                <a:solidFill>
                  <a:srgbClr val="0000FF"/>
                </a:solidFill>
              </a:rPr>
              <a:t>6</a:t>
            </a:r>
            <a:endParaRPr sz="2100">
              <a:latin typeface="Finger Paint"/>
              <a:ea typeface="Finger Paint"/>
              <a:cs typeface="Finger Paint"/>
              <a:sym typeface="Finger Paint"/>
            </a:endParaRPr>
          </a:p>
        </p:txBody>
      </p:sp>
      <p:sp>
        <p:nvSpPr>
          <p:cNvPr id="2515" name="Google Shape;2515;p6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516" name="Google Shape;2516;p6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518" name="Google Shape;2518;p6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9" name="Google Shape;2519;p6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520" name="Google Shape;2520;p6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521" name="Google Shape;2521;p6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523" name="Google Shape;2523;p6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a:t>
            </a:r>
            <a:r>
              <a:rPr lang="fr" sz="2900">
                <a:solidFill>
                  <a:srgbClr val="FF0000"/>
                </a:solidFill>
              </a:rPr>
              <a:t>30</a:t>
            </a:r>
            <a:r>
              <a:rPr lang="fr" sz="2900"/>
              <a:t>+</a:t>
            </a:r>
            <a:r>
              <a:rPr lang="fr" sz="2900">
                <a:solidFill>
                  <a:srgbClr val="0000FF"/>
                </a:solidFill>
              </a:rPr>
              <a:t>6</a:t>
            </a:r>
            <a:endParaRPr sz="2900">
              <a:solidFill>
                <a:srgbClr val="0000FF"/>
              </a:solidFill>
            </a:endParaRPr>
          </a:p>
        </p:txBody>
      </p:sp>
      <p:sp>
        <p:nvSpPr>
          <p:cNvPr id="2524" name="Google Shape;2524;p68"/>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0</a:t>
            </a:r>
            <a:endParaRPr/>
          </a:p>
        </p:txBody>
      </p:sp>
      <p:sp>
        <p:nvSpPr>
          <p:cNvPr id="2525" name="Google Shape;2525;p6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236</a:t>
            </a:r>
            <a:endParaRPr sz="2400" b="1"/>
          </a:p>
        </p:txBody>
      </p:sp>
      <p:sp>
        <p:nvSpPr>
          <p:cNvPr id="2526" name="Google Shape;2526;p68"/>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527" name="Google Shape;2527;p68"/>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9" name="Google Shape;2529;p68"/>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530" name="Google Shape;2530;p68"/>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531" name="Google Shape;2531;p68"/>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3</a:t>
            </a:r>
            <a:endParaRPr sz="2100" b="1">
              <a:solidFill>
                <a:srgbClr val="FF0000"/>
              </a:solidFill>
            </a:endParaRPr>
          </a:p>
        </p:txBody>
      </p:sp>
      <p:sp>
        <p:nvSpPr>
          <p:cNvPr id="2532" name="Google Shape;2532;p68"/>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2533" name="Google Shape;2533;p68"/>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2534" name="Google Shape;2534;p68"/>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2535" name="Google Shape;2535;p68"/>
          <p:cNvPicPr preferRelativeResize="0"/>
          <p:nvPr/>
        </p:nvPicPr>
        <p:blipFill>
          <a:blip r:embed="rId8">
            <a:alphaModFix/>
          </a:blip>
          <a:stretch>
            <a:fillRect/>
          </a:stretch>
        </p:blipFill>
        <p:spPr>
          <a:xfrm>
            <a:off x="7494773" y="746661"/>
            <a:ext cx="842399" cy="450289"/>
          </a:xfrm>
          <a:prstGeom prst="rect">
            <a:avLst/>
          </a:prstGeom>
          <a:noFill/>
          <a:ln>
            <a:noFill/>
          </a:ln>
        </p:spPr>
      </p:pic>
      <p:pic>
        <p:nvPicPr>
          <p:cNvPr id="2536" name="Google Shape;2536;p68"/>
          <p:cNvPicPr preferRelativeResize="0"/>
          <p:nvPr/>
        </p:nvPicPr>
        <p:blipFill>
          <a:blip r:embed="rId9">
            <a:alphaModFix/>
          </a:blip>
          <a:stretch>
            <a:fillRect/>
          </a:stretch>
        </p:blipFill>
        <p:spPr>
          <a:xfrm>
            <a:off x="6475400" y="894699"/>
            <a:ext cx="951368" cy="594600"/>
          </a:xfrm>
          <a:prstGeom prst="rect">
            <a:avLst/>
          </a:prstGeom>
          <a:noFill/>
          <a:ln>
            <a:noFill/>
          </a:ln>
        </p:spPr>
      </p:pic>
      <p:pic>
        <p:nvPicPr>
          <p:cNvPr id="2537" name="Google Shape;2537;p68"/>
          <p:cNvPicPr preferRelativeResize="0"/>
          <p:nvPr/>
        </p:nvPicPr>
        <p:blipFill>
          <a:blip r:embed="rId9">
            <a:alphaModFix/>
          </a:blip>
          <a:stretch>
            <a:fillRect/>
          </a:stretch>
        </p:blipFill>
        <p:spPr>
          <a:xfrm>
            <a:off x="6933463" y="1256962"/>
            <a:ext cx="951368" cy="594600"/>
          </a:xfrm>
          <a:prstGeom prst="rect">
            <a:avLst/>
          </a:prstGeom>
          <a:noFill/>
          <a:ln>
            <a:noFill/>
          </a:ln>
        </p:spPr>
      </p:pic>
      <p:pic>
        <p:nvPicPr>
          <p:cNvPr id="2538" name="Google Shape;2538;p68"/>
          <p:cNvPicPr preferRelativeResize="0"/>
          <p:nvPr/>
        </p:nvPicPr>
        <p:blipFill>
          <a:blip r:embed="rId10">
            <a:alphaModFix/>
          </a:blip>
          <a:stretch>
            <a:fillRect/>
          </a:stretch>
        </p:blipFill>
        <p:spPr>
          <a:xfrm>
            <a:off x="7851875" y="1375450"/>
            <a:ext cx="951375" cy="499250"/>
          </a:xfrm>
          <a:prstGeom prst="rect">
            <a:avLst/>
          </a:prstGeom>
          <a:noFill/>
          <a:ln>
            <a:noFill/>
          </a:ln>
        </p:spPr>
      </p:pic>
      <p:pic>
        <p:nvPicPr>
          <p:cNvPr id="2539" name="Google Shape;2539;p68"/>
          <p:cNvPicPr preferRelativeResize="0"/>
          <p:nvPr/>
        </p:nvPicPr>
        <p:blipFill rotWithShape="1">
          <a:blip r:embed="rId11">
            <a:alphaModFix/>
          </a:blip>
          <a:srcRect t="24493" b="24103"/>
          <a:stretch/>
        </p:blipFill>
        <p:spPr>
          <a:xfrm>
            <a:off x="6091763" y="1704883"/>
            <a:ext cx="1023300" cy="526004"/>
          </a:xfrm>
          <a:prstGeom prst="rect">
            <a:avLst/>
          </a:prstGeom>
          <a:noFill/>
          <a:ln>
            <a:noFill/>
          </a:ln>
        </p:spPr>
      </p:pic>
      <p:sp>
        <p:nvSpPr>
          <p:cNvPr id="2540" name="Google Shape;2540;p68"/>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8"/>
          <p:cNvSpPr/>
          <p:nvPr/>
        </p:nvSpPr>
        <p:spPr>
          <a:xfrm>
            <a:off x="6495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8"/>
          <p:cNvSpPr/>
          <p:nvPr/>
        </p:nvSpPr>
        <p:spPr>
          <a:xfrm>
            <a:off x="113287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8"/>
          <p:cNvSpPr/>
          <p:nvPr/>
        </p:nvSpPr>
        <p:spPr>
          <a:xfrm>
            <a:off x="133205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8"/>
          <p:cNvSpPr/>
          <p:nvPr/>
        </p:nvSpPr>
        <p:spPr>
          <a:xfrm>
            <a:off x="15312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8"/>
          <p:cNvSpPr/>
          <p:nvPr/>
        </p:nvSpPr>
        <p:spPr>
          <a:xfrm>
            <a:off x="1799900" y="3641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8"/>
          <p:cNvSpPr/>
          <p:nvPr/>
        </p:nvSpPr>
        <p:spPr>
          <a:xfrm>
            <a:off x="1794413" y="4068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8"/>
          <p:cNvSpPr/>
          <p:nvPr/>
        </p:nvSpPr>
        <p:spPr>
          <a:xfrm>
            <a:off x="1794400" y="42824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8"/>
          <p:cNvSpPr/>
          <p:nvPr/>
        </p:nvSpPr>
        <p:spPr>
          <a:xfrm>
            <a:off x="179440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8"/>
          <p:cNvSpPr/>
          <p:nvPr/>
        </p:nvSpPr>
        <p:spPr>
          <a:xfrm>
            <a:off x="1799900" y="44961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8"/>
          <p:cNvSpPr/>
          <p:nvPr/>
        </p:nvSpPr>
        <p:spPr>
          <a:xfrm>
            <a:off x="1799900" y="47098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8"/>
          <p:cNvSpPr txBox="1"/>
          <p:nvPr/>
        </p:nvSpPr>
        <p:spPr>
          <a:xfrm>
            <a:off x="6933475" y="3756800"/>
            <a:ext cx="849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3</a:t>
            </a:r>
            <a:r>
              <a:rPr lang="fr" sz="2900">
                <a:solidFill>
                  <a:srgbClr val="0000FF"/>
                </a:solidFill>
              </a:rPr>
              <a:t>6</a:t>
            </a:r>
            <a:endParaRPr sz="2900">
              <a:solidFill>
                <a:srgbClr val="0000FF"/>
              </a:solidFill>
            </a:endParaRPr>
          </a:p>
        </p:txBody>
      </p:sp>
      <p:cxnSp>
        <p:nvCxnSpPr>
          <p:cNvPr id="2552" name="Google Shape;2552;p68"/>
          <p:cNvCxnSpPr>
            <a:stCxn id="2551" idx="2"/>
          </p:cNvCxnSpPr>
          <p:nvPr/>
        </p:nvCxnSpPr>
        <p:spPr>
          <a:xfrm>
            <a:off x="7358275" y="4388000"/>
            <a:ext cx="2400" cy="261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56"/>
        <p:cNvGrpSpPr/>
        <p:nvPr/>
      </p:nvGrpSpPr>
      <p:grpSpPr>
        <a:xfrm>
          <a:off x="0" y="0"/>
          <a:ext cx="0" cy="0"/>
          <a:chOff x="0" y="0"/>
          <a:chExt cx="0" cy="0"/>
        </a:xfrm>
      </p:grpSpPr>
      <p:pic>
        <p:nvPicPr>
          <p:cNvPr id="2557" name="Google Shape;2557;p6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558" name="Google Shape;2558;p6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559" name="Google Shape;2559;p6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560" name="Google Shape;2560;p69"/>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1" name="Google Shape;2561;p69"/>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562" name="Google Shape;2562;p69"/>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563" name="Google Shape;2563;p6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9"/>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565" name="Google Shape;2565;p6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66" name="Google Shape;2566;p6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567" name="Google Shape;2567;p6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568" name="Google Shape;2568;p6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9" name="Google Shape;2569;p6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570" name="Google Shape;2570;p69"/>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430</a:t>
            </a:r>
            <a:endParaRPr/>
          </a:p>
        </p:txBody>
      </p:sp>
      <p:sp>
        <p:nvSpPr>
          <p:cNvPr id="2571" name="Google Shape;2571;p6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440</a:t>
            </a:r>
            <a:endParaRPr/>
          </a:p>
        </p:txBody>
      </p:sp>
      <p:sp>
        <p:nvSpPr>
          <p:cNvPr id="2572" name="Google Shape;2572;p69"/>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573" name="Google Shape;2573;p69"/>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574" name="Google Shape;2574;p6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575" name="Google Shape;2575;p6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577" name="Google Shape;2577;p6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8" name="Google Shape;2578;p6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579" name="Google Shape;2579;p6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580" name="Google Shape;2580;p6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582" name="Google Shape;2582;p6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2583" name="Google Shape;2583;p69"/>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a:t>
            </a:r>
            <a:endParaRPr/>
          </a:p>
        </p:txBody>
      </p:sp>
      <p:sp>
        <p:nvSpPr>
          <p:cNvPr id="2584" name="Google Shape;2584;p69"/>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435</a:t>
            </a:r>
            <a:endParaRPr sz="2400" b="1"/>
          </a:p>
        </p:txBody>
      </p:sp>
      <p:sp>
        <p:nvSpPr>
          <p:cNvPr id="2585" name="Google Shape;2585;p69"/>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586" name="Google Shape;2586;p69"/>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9"/>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8" name="Google Shape;2588;p69"/>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589" name="Google Shape;2589;p69"/>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590" name="Google Shape;2590;p69"/>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591" name="Google Shape;2591;p69"/>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2592" name="Google Shape;2592;p69"/>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pic>
        <p:nvPicPr>
          <p:cNvPr id="2597" name="Google Shape;2597;p7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598" name="Google Shape;2598;p7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599" name="Google Shape;2599;p7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600" name="Google Shape;2600;p70"/>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1" name="Google Shape;2601;p70"/>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602" name="Google Shape;2602;p70"/>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5</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a:t>
            </a:r>
            <a:endParaRPr sz="2100" b="1">
              <a:solidFill>
                <a:srgbClr val="0000FF"/>
              </a:solidFill>
            </a:endParaRPr>
          </a:p>
        </p:txBody>
      </p:sp>
      <p:sp>
        <p:nvSpPr>
          <p:cNvPr id="2603" name="Google Shape;2603;p7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0"/>
          <p:cNvSpPr txBox="1"/>
          <p:nvPr/>
        </p:nvSpPr>
        <p:spPr>
          <a:xfrm>
            <a:off x="41050" y="1806188"/>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quatre-cent-trente-cinq</a:t>
            </a:r>
            <a:endParaRPr sz="2100">
              <a:latin typeface="Grand Hotel"/>
              <a:ea typeface="Grand Hotel"/>
              <a:cs typeface="Grand Hotel"/>
              <a:sym typeface="Grand Hotel"/>
            </a:endParaRPr>
          </a:p>
        </p:txBody>
      </p:sp>
      <p:sp>
        <p:nvSpPr>
          <p:cNvPr id="2605" name="Google Shape;2605;p7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06" name="Google Shape;2606;p7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607" name="Google Shape;2607;p7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608" name="Google Shape;2608;p7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9" name="Google Shape;2609;p7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610" name="Google Shape;2610;p7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430</a:t>
            </a:r>
            <a:endParaRPr/>
          </a:p>
        </p:txBody>
      </p:sp>
      <p:sp>
        <p:nvSpPr>
          <p:cNvPr id="2611" name="Google Shape;2611;p70"/>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440</a:t>
            </a:r>
            <a:endParaRPr/>
          </a:p>
        </p:txBody>
      </p:sp>
      <p:sp>
        <p:nvSpPr>
          <p:cNvPr id="2612" name="Google Shape;2612;p70"/>
          <p:cNvSpPr txBox="1"/>
          <p:nvPr/>
        </p:nvSpPr>
        <p:spPr>
          <a:xfrm>
            <a:off x="4892698" y="206325"/>
            <a:ext cx="7389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.445</a:t>
            </a:r>
            <a:r>
              <a:rPr lang="fr" sz="2100" b="1">
                <a:solidFill>
                  <a:srgbClr val="FF0000"/>
                </a:solidFill>
              </a:rPr>
              <a:t>.</a:t>
            </a:r>
            <a:r>
              <a:rPr lang="fr" sz="2100" b="1">
                <a:solidFill>
                  <a:srgbClr val="0000FF"/>
                </a:solidFill>
              </a:rPr>
              <a:t>.</a:t>
            </a:r>
            <a:endParaRPr sz="2100" b="1">
              <a:solidFill>
                <a:srgbClr val="0000FF"/>
              </a:solidFill>
            </a:endParaRPr>
          </a:p>
        </p:txBody>
      </p:sp>
      <p:sp>
        <p:nvSpPr>
          <p:cNvPr id="2613" name="Google Shape;2613;p70"/>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425</a:t>
            </a:r>
            <a:endParaRPr sz="2100">
              <a:latin typeface="Finger Paint"/>
              <a:ea typeface="Finger Paint"/>
              <a:cs typeface="Finger Paint"/>
              <a:sym typeface="Finger Paint"/>
            </a:endParaRPr>
          </a:p>
        </p:txBody>
      </p:sp>
      <p:sp>
        <p:nvSpPr>
          <p:cNvPr id="2614" name="Google Shape;2614;p7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615" name="Google Shape;2615;p7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617" name="Google Shape;2617;p7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8" name="Google Shape;2618;p70"/>
          <p:cNvPicPr preferRelativeResize="0"/>
          <p:nvPr/>
        </p:nvPicPr>
        <p:blipFill>
          <a:blip r:embed="rId6">
            <a:alphaModFix/>
          </a:blip>
          <a:stretch>
            <a:fillRect/>
          </a:stretch>
        </p:blipFill>
        <p:spPr>
          <a:xfrm>
            <a:off x="5926920" y="181802"/>
            <a:ext cx="2964406" cy="2098400"/>
          </a:xfrm>
          <a:prstGeom prst="rect">
            <a:avLst/>
          </a:prstGeom>
          <a:noFill/>
          <a:ln>
            <a:noFill/>
          </a:ln>
        </p:spPr>
      </p:pic>
      <p:sp>
        <p:nvSpPr>
          <p:cNvPr id="2619" name="Google Shape;2619;p7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620" name="Google Shape;2620;p7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7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622" name="Google Shape;2622;p7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400</a:t>
            </a:r>
            <a:r>
              <a:rPr lang="fr" sz="2900"/>
              <a:t>+</a:t>
            </a:r>
            <a:r>
              <a:rPr lang="fr" sz="2900">
                <a:solidFill>
                  <a:srgbClr val="FF0000"/>
                </a:solidFill>
              </a:rPr>
              <a:t> 30 </a:t>
            </a:r>
            <a:r>
              <a:rPr lang="fr" sz="2900"/>
              <a:t>+</a:t>
            </a:r>
            <a:r>
              <a:rPr lang="fr" sz="2900">
                <a:solidFill>
                  <a:srgbClr val="0000FF"/>
                </a:solidFill>
              </a:rPr>
              <a:t>5</a:t>
            </a:r>
            <a:endParaRPr sz="2900">
              <a:solidFill>
                <a:srgbClr val="0000FF"/>
              </a:solidFill>
            </a:endParaRPr>
          </a:p>
        </p:txBody>
      </p:sp>
      <p:sp>
        <p:nvSpPr>
          <p:cNvPr id="2623" name="Google Shape;2623;p70"/>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a:t>
            </a:r>
            <a:endParaRPr/>
          </a:p>
        </p:txBody>
      </p:sp>
      <p:sp>
        <p:nvSpPr>
          <p:cNvPr id="2624" name="Google Shape;2624;p7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435</a:t>
            </a:r>
            <a:endParaRPr sz="2400" b="1"/>
          </a:p>
        </p:txBody>
      </p:sp>
      <p:sp>
        <p:nvSpPr>
          <p:cNvPr id="2625" name="Google Shape;2625;p70"/>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626" name="Google Shape;2626;p70"/>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70"/>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8" name="Google Shape;2628;p70"/>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629" name="Google Shape;2629;p70"/>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630" name="Google Shape;2630;p70"/>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3</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a:t>
            </a:r>
            <a:endParaRPr sz="2100" b="1">
              <a:solidFill>
                <a:srgbClr val="FF0000"/>
              </a:solidFill>
            </a:endParaRPr>
          </a:p>
        </p:txBody>
      </p:sp>
      <p:sp>
        <p:nvSpPr>
          <p:cNvPr id="2631" name="Google Shape;2631;p70"/>
          <p:cNvSpPr txBox="1"/>
          <p:nvPr/>
        </p:nvSpPr>
        <p:spPr>
          <a:xfrm>
            <a:off x="1170775" y="155800"/>
            <a:ext cx="34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4</a:t>
            </a:r>
            <a:endParaRPr sz="2100" b="1">
              <a:solidFill>
                <a:srgbClr val="6AA84F"/>
              </a:solidFill>
            </a:endParaRPr>
          </a:p>
        </p:txBody>
      </p:sp>
      <p:sp>
        <p:nvSpPr>
          <p:cNvPr id="2632" name="Google Shape;2632;p70"/>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2633" name="Google Shape;2633;p70"/>
          <p:cNvPicPr preferRelativeResize="0"/>
          <p:nvPr/>
        </p:nvPicPr>
        <p:blipFill>
          <a:blip r:embed="rId7">
            <a:alphaModFix/>
          </a:blip>
          <a:stretch>
            <a:fillRect/>
          </a:stretch>
        </p:blipFill>
        <p:spPr>
          <a:xfrm>
            <a:off x="7956760" y="912386"/>
            <a:ext cx="842399" cy="450289"/>
          </a:xfrm>
          <a:prstGeom prst="rect">
            <a:avLst/>
          </a:prstGeom>
          <a:noFill/>
          <a:ln>
            <a:noFill/>
          </a:ln>
        </p:spPr>
      </p:pic>
      <p:pic>
        <p:nvPicPr>
          <p:cNvPr id="2634" name="Google Shape;2634;p70"/>
          <p:cNvPicPr preferRelativeResize="0"/>
          <p:nvPr/>
        </p:nvPicPr>
        <p:blipFill>
          <a:blip r:embed="rId8">
            <a:alphaModFix/>
          </a:blip>
          <a:stretch>
            <a:fillRect/>
          </a:stretch>
        </p:blipFill>
        <p:spPr>
          <a:xfrm>
            <a:off x="6353938" y="558299"/>
            <a:ext cx="951368" cy="594600"/>
          </a:xfrm>
          <a:prstGeom prst="rect">
            <a:avLst/>
          </a:prstGeom>
          <a:noFill/>
          <a:ln>
            <a:noFill/>
          </a:ln>
        </p:spPr>
      </p:pic>
      <p:pic>
        <p:nvPicPr>
          <p:cNvPr id="2635" name="Google Shape;2635;p70"/>
          <p:cNvPicPr preferRelativeResize="0"/>
          <p:nvPr/>
        </p:nvPicPr>
        <p:blipFill>
          <a:blip r:embed="rId9">
            <a:alphaModFix/>
          </a:blip>
          <a:stretch>
            <a:fillRect/>
          </a:stretch>
        </p:blipFill>
        <p:spPr>
          <a:xfrm>
            <a:off x="7495787" y="1305463"/>
            <a:ext cx="951375" cy="499250"/>
          </a:xfrm>
          <a:prstGeom prst="rect">
            <a:avLst/>
          </a:prstGeom>
          <a:noFill/>
          <a:ln>
            <a:noFill/>
          </a:ln>
        </p:spPr>
      </p:pic>
      <p:pic>
        <p:nvPicPr>
          <p:cNvPr id="2636" name="Google Shape;2636;p70"/>
          <p:cNvPicPr preferRelativeResize="0"/>
          <p:nvPr/>
        </p:nvPicPr>
        <p:blipFill rotWithShape="1">
          <a:blip r:embed="rId10">
            <a:alphaModFix/>
          </a:blip>
          <a:srcRect t="24493" b="24103"/>
          <a:stretch/>
        </p:blipFill>
        <p:spPr>
          <a:xfrm>
            <a:off x="7305288" y="1693858"/>
            <a:ext cx="1023300" cy="526004"/>
          </a:xfrm>
          <a:prstGeom prst="rect">
            <a:avLst/>
          </a:prstGeom>
          <a:noFill/>
          <a:ln>
            <a:noFill/>
          </a:ln>
        </p:spPr>
      </p:pic>
      <p:sp>
        <p:nvSpPr>
          <p:cNvPr id="2637" name="Google Shape;2637;p70"/>
          <p:cNvSpPr/>
          <p:nvPr/>
        </p:nvSpPr>
        <p:spPr>
          <a:xfrm>
            <a:off x="75488" y="35490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0"/>
          <p:cNvSpPr/>
          <p:nvPr/>
        </p:nvSpPr>
        <p:spPr>
          <a:xfrm>
            <a:off x="2000613" y="35490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0"/>
          <p:cNvSpPr/>
          <p:nvPr/>
        </p:nvSpPr>
        <p:spPr>
          <a:xfrm>
            <a:off x="1772213" y="35490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0"/>
          <p:cNvSpPr/>
          <p:nvPr/>
        </p:nvSpPr>
        <p:spPr>
          <a:xfrm>
            <a:off x="1772225" y="38040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0"/>
          <p:cNvSpPr/>
          <p:nvPr/>
        </p:nvSpPr>
        <p:spPr>
          <a:xfrm>
            <a:off x="2000613" y="38040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0"/>
          <p:cNvSpPr/>
          <p:nvPr/>
        </p:nvSpPr>
        <p:spPr>
          <a:xfrm>
            <a:off x="1852025" y="40590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0"/>
          <p:cNvSpPr txBox="1"/>
          <p:nvPr/>
        </p:nvSpPr>
        <p:spPr>
          <a:xfrm>
            <a:off x="5547800" y="38752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4</a:t>
            </a:r>
            <a:r>
              <a:rPr lang="fr" sz="2900">
                <a:solidFill>
                  <a:srgbClr val="FF0000"/>
                </a:solidFill>
              </a:rPr>
              <a:t>3</a:t>
            </a:r>
            <a:r>
              <a:rPr lang="fr" sz="2900">
                <a:solidFill>
                  <a:srgbClr val="0000FF"/>
                </a:solidFill>
              </a:rPr>
              <a:t>5</a:t>
            </a:r>
            <a:endParaRPr sz="2900">
              <a:solidFill>
                <a:srgbClr val="0000FF"/>
              </a:solidFill>
            </a:endParaRPr>
          </a:p>
        </p:txBody>
      </p:sp>
      <p:cxnSp>
        <p:nvCxnSpPr>
          <p:cNvPr id="2644" name="Google Shape;2644;p70"/>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2645" name="Google Shape;2645;p70"/>
          <p:cNvSpPr/>
          <p:nvPr/>
        </p:nvSpPr>
        <p:spPr>
          <a:xfrm>
            <a:off x="261938" y="45550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0"/>
          <p:cNvSpPr/>
          <p:nvPr/>
        </p:nvSpPr>
        <p:spPr>
          <a:xfrm>
            <a:off x="463200" y="40024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0"/>
          <p:cNvSpPr/>
          <p:nvPr/>
        </p:nvSpPr>
        <p:spPr>
          <a:xfrm>
            <a:off x="1239713" y="354900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0"/>
          <p:cNvSpPr/>
          <p:nvPr/>
        </p:nvSpPr>
        <p:spPr>
          <a:xfrm>
            <a:off x="91025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0"/>
          <p:cNvSpPr/>
          <p:nvPr/>
        </p:nvSpPr>
        <p:spPr>
          <a:xfrm>
            <a:off x="11133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0"/>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2651" name="Google Shape;2651;p70"/>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2652" name="Google Shape;2652;p70"/>
          <p:cNvPicPr preferRelativeResize="0"/>
          <p:nvPr/>
        </p:nvPicPr>
        <p:blipFill>
          <a:blip r:embed="rId8">
            <a:alphaModFix/>
          </a:blip>
          <a:stretch>
            <a:fillRect/>
          </a:stretch>
        </p:blipFill>
        <p:spPr>
          <a:xfrm>
            <a:off x="6353938" y="1173599"/>
            <a:ext cx="951368" cy="594600"/>
          </a:xfrm>
          <a:prstGeom prst="rect">
            <a:avLst/>
          </a:prstGeom>
          <a:noFill/>
          <a:ln>
            <a:noFill/>
          </a:ln>
        </p:spPr>
      </p:pic>
      <p:pic>
        <p:nvPicPr>
          <p:cNvPr id="2653" name="Google Shape;2653;p70"/>
          <p:cNvPicPr preferRelativeResize="0"/>
          <p:nvPr/>
        </p:nvPicPr>
        <p:blipFill>
          <a:blip r:embed="rId8">
            <a:alphaModFix/>
          </a:blip>
          <a:stretch>
            <a:fillRect/>
          </a:stretch>
        </p:blipFill>
        <p:spPr>
          <a:xfrm>
            <a:off x="6291275" y="1768199"/>
            <a:ext cx="951368" cy="594600"/>
          </a:xfrm>
          <a:prstGeom prst="rect">
            <a:avLst/>
          </a:prstGeom>
          <a:noFill/>
          <a:ln>
            <a:noFill/>
          </a:ln>
        </p:spPr>
      </p:pic>
      <p:pic>
        <p:nvPicPr>
          <p:cNvPr id="2654" name="Google Shape;2654;p70"/>
          <p:cNvPicPr preferRelativeResize="0"/>
          <p:nvPr/>
        </p:nvPicPr>
        <p:blipFill>
          <a:blip r:embed="rId8">
            <a:alphaModFix/>
          </a:blip>
          <a:stretch>
            <a:fillRect/>
          </a:stretch>
        </p:blipFill>
        <p:spPr>
          <a:xfrm>
            <a:off x="7205375" y="333249"/>
            <a:ext cx="951368" cy="594600"/>
          </a:xfrm>
          <a:prstGeom prst="rect">
            <a:avLst/>
          </a:prstGeom>
          <a:noFill/>
          <a:ln>
            <a:noFill/>
          </a:ln>
        </p:spPr>
      </p:pic>
      <p:sp>
        <p:nvSpPr>
          <p:cNvPr id="2655" name="Google Shape;2655;p70"/>
          <p:cNvSpPr/>
          <p:nvPr/>
        </p:nvSpPr>
        <p:spPr>
          <a:xfrm>
            <a:off x="16163" y="40024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59"/>
        <p:cNvGrpSpPr/>
        <p:nvPr/>
      </p:nvGrpSpPr>
      <p:grpSpPr>
        <a:xfrm>
          <a:off x="0" y="0"/>
          <a:ext cx="0" cy="0"/>
          <a:chOff x="0" y="0"/>
          <a:chExt cx="0" cy="0"/>
        </a:xfrm>
      </p:grpSpPr>
      <p:pic>
        <p:nvPicPr>
          <p:cNvPr id="2660" name="Google Shape;2660;p7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661" name="Google Shape;2661;p7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662" name="Google Shape;2662;p7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663" name="Google Shape;2663;p71"/>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4" name="Google Shape;2664;p71"/>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665" name="Google Shape;2665;p71"/>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666" name="Google Shape;2666;p7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1"/>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668" name="Google Shape;2668;p7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69" name="Google Shape;2669;p7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670" name="Google Shape;2670;p7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671" name="Google Shape;2671;p7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2" name="Google Shape;2672;p7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673" name="Google Shape;2673;p71"/>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300</a:t>
            </a:r>
            <a:endParaRPr/>
          </a:p>
        </p:txBody>
      </p:sp>
      <p:sp>
        <p:nvSpPr>
          <p:cNvPr id="2674" name="Google Shape;2674;p7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310</a:t>
            </a:r>
            <a:endParaRPr/>
          </a:p>
        </p:txBody>
      </p:sp>
      <p:sp>
        <p:nvSpPr>
          <p:cNvPr id="2675" name="Google Shape;2675;p71"/>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676" name="Google Shape;2676;p71"/>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677" name="Google Shape;2677;p7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678" name="Google Shape;2678;p7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680" name="Google Shape;2680;p7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1" name="Google Shape;2681;p7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682" name="Google Shape;2682;p7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683" name="Google Shape;2683;p7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685" name="Google Shape;2685;p71"/>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2686" name="Google Shape;2686;p71"/>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a:t>
            </a:r>
            <a:endParaRPr/>
          </a:p>
        </p:txBody>
      </p:sp>
      <p:sp>
        <p:nvSpPr>
          <p:cNvPr id="2687" name="Google Shape;2687;p71"/>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b="1"/>
          </a:p>
          <a:p>
            <a:pPr marL="0" lvl="0" indent="0" algn="ctr" rtl="0">
              <a:spcBef>
                <a:spcPts val="0"/>
              </a:spcBef>
              <a:spcAft>
                <a:spcPts val="0"/>
              </a:spcAft>
              <a:buNone/>
            </a:pPr>
            <a:r>
              <a:rPr lang="fr" sz="2400" b="1"/>
              <a:t>307</a:t>
            </a:r>
            <a:endParaRPr sz="2400" b="1"/>
          </a:p>
        </p:txBody>
      </p:sp>
      <p:sp>
        <p:nvSpPr>
          <p:cNvPr id="2688" name="Google Shape;2688;p71"/>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689" name="Google Shape;2689;p71"/>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1"/>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1" name="Google Shape;2691;p71"/>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692" name="Google Shape;2692;p71"/>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693" name="Google Shape;2693;p71"/>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694" name="Google Shape;2694;p71"/>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2695" name="Google Shape;2695;p71"/>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169" name="Google Shape;169;p18"/>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170" name="Google Shape;170;p1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171" name="Google Shape;171;p18"/>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18"/>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174" name="Google Shape;174;p18"/>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175" name="Google Shape;175;p18"/>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176" name="Google Shape;176;p18"/>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177" name="Google Shape;177;p1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179" name="Google Shape;179;p1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0" name="Google Shape;180;p1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81" name="Google Shape;181;p1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182" name="Google Shape;182;p1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1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184" name="Google Shape;184;p18"/>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185" name="Google Shape;185;p18"/>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80</a:t>
            </a:r>
            <a:endParaRPr/>
          </a:p>
        </p:txBody>
      </p:sp>
      <p:sp>
        <p:nvSpPr>
          <p:cNvPr id="186" name="Google Shape;186;p18"/>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7" name="Google Shape;187;p18"/>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188" name="Google Shape;188;p1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189" name="Google Shape;189;p1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191" name="Google Shape;191;p1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1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193" name="Google Shape;193;p1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194" name="Google Shape;194;p1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196" name="Google Shape;196;p18"/>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79</a:t>
            </a:r>
            <a:endParaRPr sz="2900">
              <a:solidFill>
                <a:srgbClr val="0000FF"/>
              </a:solidFill>
            </a:endParaRPr>
          </a:p>
        </p:txBody>
      </p:sp>
      <p:sp>
        <p:nvSpPr>
          <p:cNvPr id="197" name="Google Shape;197;p18"/>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72</a:t>
            </a:r>
            <a:endParaRPr sz="2900">
              <a:solidFill>
                <a:srgbClr val="0000FF"/>
              </a:solidFill>
            </a:endParaRPr>
          </a:p>
        </p:txBody>
      </p:sp>
      <p:sp>
        <p:nvSpPr>
          <p:cNvPr id="198" name="Google Shape;198;p18"/>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a:t>
            </a:r>
            <a:endParaRPr/>
          </a:p>
        </p:txBody>
      </p:sp>
      <p:sp>
        <p:nvSpPr>
          <p:cNvPr id="199" name="Google Shape;199;p1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72</a:t>
            </a:r>
            <a:endParaRPr sz="2400"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99"/>
        <p:cNvGrpSpPr/>
        <p:nvPr/>
      </p:nvGrpSpPr>
      <p:grpSpPr>
        <a:xfrm>
          <a:off x="0" y="0"/>
          <a:ext cx="0" cy="0"/>
          <a:chOff x="0" y="0"/>
          <a:chExt cx="0" cy="0"/>
        </a:xfrm>
      </p:grpSpPr>
      <p:pic>
        <p:nvPicPr>
          <p:cNvPr id="2700" name="Google Shape;2700;p7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701" name="Google Shape;2701;p7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702" name="Google Shape;2702;p7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703" name="Google Shape;2703;p72"/>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4" name="Google Shape;2704;p72"/>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705" name="Google Shape;2705;p72"/>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7</a:t>
            </a:r>
            <a:endParaRPr sz="2100" b="1">
              <a:solidFill>
                <a:srgbClr val="0000FF"/>
              </a:solidFill>
            </a:endParaRPr>
          </a:p>
        </p:txBody>
      </p:sp>
      <p:sp>
        <p:nvSpPr>
          <p:cNvPr id="2706" name="Google Shape;2706;p7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2"/>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Trois cent sept.</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2708" name="Google Shape;2708;p7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09" name="Google Shape;2709;p7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710" name="Google Shape;2710;p7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711" name="Google Shape;2711;p7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2" name="Google Shape;2712;p7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713" name="Google Shape;2713;p7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300</a:t>
            </a:r>
            <a:endParaRPr/>
          </a:p>
        </p:txBody>
      </p:sp>
      <p:sp>
        <p:nvSpPr>
          <p:cNvPr id="2714" name="Google Shape;2714;p72"/>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310</a:t>
            </a:r>
            <a:endParaRPr/>
          </a:p>
        </p:txBody>
      </p:sp>
      <p:sp>
        <p:nvSpPr>
          <p:cNvPr id="2715" name="Google Shape;2715;p72"/>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317</a:t>
            </a:r>
            <a:endParaRPr sz="2100" b="1">
              <a:solidFill>
                <a:srgbClr val="0000FF"/>
              </a:solidFill>
            </a:endParaRPr>
          </a:p>
        </p:txBody>
      </p:sp>
      <p:sp>
        <p:nvSpPr>
          <p:cNvPr id="2716" name="Google Shape;2716;p72"/>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297</a:t>
            </a:r>
            <a:endParaRPr sz="2100">
              <a:latin typeface="Finger Paint"/>
              <a:ea typeface="Finger Paint"/>
              <a:cs typeface="Finger Paint"/>
              <a:sym typeface="Finger Paint"/>
            </a:endParaRPr>
          </a:p>
        </p:txBody>
      </p:sp>
      <p:sp>
        <p:nvSpPr>
          <p:cNvPr id="2717" name="Google Shape;2717;p7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718" name="Google Shape;2718;p7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720" name="Google Shape;2720;p7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1" name="Google Shape;2721;p7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722" name="Google Shape;2722;p7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723" name="Google Shape;2723;p7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725" name="Google Shape;2725;p7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300</a:t>
            </a:r>
            <a:r>
              <a:rPr lang="fr" sz="2900"/>
              <a:t>+</a:t>
            </a:r>
            <a:r>
              <a:rPr lang="fr" sz="2900">
                <a:solidFill>
                  <a:srgbClr val="0000FF"/>
                </a:solidFill>
              </a:rPr>
              <a:t>7</a:t>
            </a:r>
            <a:endParaRPr sz="2900">
              <a:solidFill>
                <a:srgbClr val="0000FF"/>
              </a:solidFill>
            </a:endParaRPr>
          </a:p>
        </p:txBody>
      </p:sp>
      <p:sp>
        <p:nvSpPr>
          <p:cNvPr id="2726" name="Google Shape;2726;p72"/>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a:t>
            </a:r>
            <a:endParaRPr/>
          </a:p>
        </p:txBody>
      </p:sp>
      <p:sp>
        <p:nvSpPr>
          <p:cNvPr id="2727" name="Google Shape;2727;p7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307</a:t>
            </a:r>
            <a:endParaRPr sz="2400" b="1"/>
          </a:p>
        </p:txBody>
      </p:sp>
      <p:sp>
        <p:nvSpPr>
          <p:cNvPr id="2728" name="Google Shape;2728;p72"/>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729" name="Google Shape;2729;p72"/>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2"/>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2"/>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732" name="Google Shape;2732;p72"/>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733" name="Google Shape;2733;p72"/>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0</a:t>
            </a:r>
            <a:endParaRPr sz="2100" b="1">
              <a:solidFill>
                <a:srgbClr val="FF0000"/>
              </a:solidFill>
            </a:endParaRPr>
          </a:p>
        </p:txBody>
      </p:sp>
      <p:sp>
        <p:nvSpPr>
          <p:cNvPr id="2734" name="Google Shape;2734;p72"/>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3</a:t>
            </a:r>
            <a:endParaRPr sz="2100" b="1">
              <a:solidFill>
                <a:srgbClr val="6AA84F"/>
              </a:solidFill>
            </a:endParaRPr>
          </a:p>
        </p:txBody>
      </p:sp>
      <p:sp>
        <p:nvSpPr>
          <p:cNvPr id="2735" name="Google Shape;2735;p72"/>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2736" name="Google Shape;2736;p72"/>
          <p:cNvPicPr preferRelativeResize="0"/>
          <p:nvPr/>
        </p:nvPicPr>
        <p:blipFill>
          <a:blip r:embed="rId7">
            <a:alphaModFix/>
          </a:blip>
          <a:stretch>
            <a:fillRect/>
          </a:stretch>
        </p:blipFill>
        <p:spPr>
          <a:xfrm>
            <a:off x="6475400" y="894699"/>
            <a:ext cx="951368" cy="594600"/>
          </a:xfrm>
          <a:prstGeom prst="rect">
            <a:avLst/>
          </a:prstGeom>
          <a:noFill/>
          <a:ln>
            <a:noFill/>
          </a:ln>
        </p:spPr>
      </p:pic>
      <p:pic>
        <p:nvPicPr>
          <p:cNvPr id="2737" name="Google Shape;2737;p72"/>
          <p:cNvPicPr preferRelativeResize="0"/>
          <p:nvPr/>
        </p:nvPicPr>
        <p:blipFill rotWithShape="1">
          <a:blip r:embed="rId8">
            <a:alphaModFix/>
          </a:blip>
          <a:srcRect t="24493" b="24103"/>
          <a:stretch/>
        </p:blipFill>
        <p:spPr>
          <a:xfrm>
            <a:off x="7486888" y="663708"/>
            <a:ext cx="1023300" cy="526004"/>
          </a:xfrm>
          <a:prstGeom prst="rect">
            <a:avLst/>
          </a:prstGeom>
          <a:noFill/>
          <a:ln>
            <a:noFill/>
          </a:ln>
        </p:spPr>
      </p:pic>
      <p:sp>
        <p:nvSpPr>
          <p:cNvPr id="2738" name="Google Shape;2738;p72"/>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2"/>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2"/>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2"/>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2"/>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2"/>
          <p:cNvSpPr/>
          <p:nvPr/>
        </p:nvSpPr>
        <p:spPr>
          <a:xfrm>
            <a:off x="1232438" y="41876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2"/>
          <p:cNvSpPr txBox="1"/>
          <p:nvPr/>
        </p:nvSpPr>
        <p:spPr>
          <a:xfrm>
            <a:off x="6791025" y="39391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3</a:t>
            </a:r>
            <a:r>
              <a:rPr lang="fr" sz="2900">
                <a:solidFill>
                  <a:srgbClr val="FF0000"/>
                </a:solidFill>
              </a:rPr>
              <a:t>0</a:t>
            </a:r>
            <a:r>
              <a:rPr lang="fr" sz="2900">
                <a:solidFill>
                  <a:srgbClr val="0000FF"/>
                </a:solidFill>
              </a:rPr>
              <a:t>7</a:t>
            </a:r>
            <a:endParaRPr sz="2900">
              <a:solidFill>
                <a:srgbClr val="0000FF"/>
              </a:solidFill>
            </a:endParaRPr>
          </a:p>
        </p:txBody>
      </p:sp>
      <p:cxnSp>
        <p:nvCxnSpPr>
          <p:cNvPr id="2745" name="Google Shape;2745;p72"/>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2746" name="Google Shape;2746;p72"/>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2"/>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2"/>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2"/>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2"/>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2"/>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2"/>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2"/>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2"/>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2"/>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2"/>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2757" name="Google Shape;2757;p72"/>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2758" name="Google Shape;2758;p72"/>
          <p:cNvPicPr preferRelativeResize="0"/>
          <p:nvPr/>
        </p:nvPicPr>
        <p:blipFill>
          <a:blip r:embed="rId9">
            <a:alphaModFix/>
          </a:blip>
          <a:stretch>
            <a:fillRect/>
          </a:stretch>
        </p:blipFill>
        <p:spPr>
          <a:xfrm>
            <a:off x="8069000" y="1207620"/>
            <a:ext cx="510600" cy="578367"/>
          </a:xfrm>
          <a:prstGeom prst="rect">
            <a:avLst/>
          </a:prstGeom>
          <a:noFill/>
          <a:ln>
            <a:noFill/>
          </a:ln>
        </p:spPr>
      </p:pic>
      <p:pic>
        <p:nvPicPr>
          <p:cNvPr id="2759" name="Google Shape;2759;p72"/>
          <p:cNvPicPr preferRelativeResize="0"/>
          <p:nvPr/>
        </p:nvPicPr>
        <p:blipFill>
          <a:blip r:embed="rId7">
            <a:alphaModFix/>
          </a:blip>
          <a:stretch>
            <a:fillRect/>
          </a:stretch>
        </p:blipFill>
        <p:spPr>
          <a:xfrm>
            <a:off x="6627800" y="1047099"/>
            <a:ext cx="951368" cy="594600"/>
          </a:xfrm>
          <a:prstGeom prst="rect">
            <a:avLst/>
          </a:prstGeom>
          <a:noFill/>
          <a:ln>
            <a:noFill/>
          </a:ln>
        </p:spPr>
      </p:pic>
      <p:pic>
        <p:nvPicPr>
          <p:cNvPr id="2760" name="Google Shape;2760;p72"/>
          <p:cNvPicPr preferRelativeResize="0"/>
          <p:nvPr/>
        </p:nvPicPr>
        <p:blipFill>
          <a:blip r:embed="rId7">
            <a:alphaModFix/>
          </a:blip>
          <a:stretch>
            <a:fillRect/>
          </a:stretch>
        </p:blipFill>
        <p:spPr>
          <a:xfrm>
            <a:off x="6780200" y="1199499"/>
            <a:ext cx="951368" cy="594600"/>
          </a:xfrm>
          <a:prstGeom prst="rect">
            <a:avLst/>
          </a:prstGeom>
          <a:noFill/>
          <a:ln>
            <a:noFill/>
          </a:ln>
        </p:spPr>
      </p:pic>
      <p:sp>
        <p:nvSpPr>
          <p:cNvPr id="2761" name="Google Shape;2761;p72"/>
          <p:cNvSpPr/>
          <p:nvPr/>
        </p:nvSpPr>
        <p:spPr>
          <a:xfrm>
            <a:off x="166275" y="4105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2"/>
          <p:cNvSpPr/>
          <p:nvPr/>
        </p:nvSpPr>
        <p:spPr>
          <a:xfrm>
            <a:off x="271950" y="457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766"/>
        <p:cNvGrpSpPr/>
        <p:nvPr/>
      </p:nvGrpSpPr>
      <p:grpSpPr>
        <a:xfrm>
          <a:off x="0" y="0"/>
          <a:ext cx="0" cy="0"/>
          <a:chOff x="0" y="0"/>
          <a:chExt cx="0" cy="0"/>
        </a:xfrm>
      </p:grpSpPr>
      <p:pic>
        <p:nvPicPr>
          <p:cNvPr id="2767" name="Google Shape;2767;p7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768" name="Google Shape;2768;p7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769" name="Google Shape;2769;p7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770" name="Google Shape;2770;p73"/>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1" name="Google Shape;2771;p73"/>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772" name="Google Shape;2772;p73"/>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773" name="Google Shape;2773;p7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3"/>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775" name="Google Shape;2775;p7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76" name="Google Shape;2776;p7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777" name="Google Shape;2777;p7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778" name="Google Shape;2778;p7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9" name="Google Shape;2779;p7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780" name="Google Shape;2780;p73"/>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510</a:t>
            </a:r>
            <a:endParaRPr/>
          </a:p>
        </p:txBody>
      </p:sp>
      <p:sp>
        <p:nvSpPr>
          <p:cNvPr id="2781" name="Google Shape;2781;p7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520</a:t>
            </a:r>
            <a:endParaRPr/>
          </a:p>
        </p:txBody>
      </p:sp>
      <p:sp>
        <p:nvSpPr>
          <p:cNvPr id="2782" name="Google Shape;2782;p73"/>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783" name="Google Shape;2783;p73"/>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784" name="Google Shape;2784;p7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785" name="Google Shape;2785;p7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787" name="Google Shape;2787;p7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8" name="Google Shape;2788;p7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789" name="Google Shape;2789;p7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790" name="Google Shape;2790;p7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792" name="Google Shape;2792;p7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2793" name="Google Shape;2793;p73"/>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3</a:t>
            </a:r>
            <a:endParaRPr/>
          </a:p>
        </p:txBody>
      </p:sp>
      <p:sp>
        <p:nvSpPr>
          <p:cNvPr id="2794" name="Google Shape;2794;p73"/>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512</a:t>
            </a:r>
            <a:endParaRPr sz="2400" b="1"/>
          </a:p>
        </p:txBody>
      </p:sp>
      <p:sp>
        <p:nvSpPr>
          <p:cNvPr id="2795" name="Google Shape;2795;p73"/>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796" name="Google Shape;2796;p73"/>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3"/>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8" name="Google Shape;2798;p73"/>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799" name="Google Shape;2799;p73"/>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800" name="Google Shape;2800;p73"/>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801" name="Google Shape;2801;p73"/>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2802" name="Google Shape;2802;p73"/>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pic>
        <p:nvPicPr>
          <p:cNvPr id="2807" name="Google Shape;2807;p7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808" name="Google Shape;2808;p7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809" name="Google Shape;2809;p7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810" name="Google Shape;2810;p74"/>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1" name="Google Shape;2811;p74"/>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812" name="Google Shape;2812;p74"/>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2</a:t>
            </a:r>
            <a:endParaRPr sz="2100" b="1">
              <a:solidFill>
                <a:srgbClr val="0000FF"/>
              </a:solidFill>
            </a:endParaRPr>
          </a:p>
        </p:txBody>
      </p:sp>
      <p:sp>
        <p:nvSpPr>
          <p:cNvPr id="2813" name="Google Shape;2813;p7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4"/>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Cinq cent douze.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2815" name="Google Shape;2815;p7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16" name="Google Shape;2816;p7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817" name="Google Shape;2817;p7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818" name="Google Shape;2818;p7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9" name="Google Shape;2819;p7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820" name="Google Shape;2820;p7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510</a:t>
            </a:r>
            <a:endParaRPr/>
          </a:p>
        </p:txBody>
      </p:sp>
      <p:sp>
        <p:nvSpPr>
          <p:cNvPr id="2821" name="Google Shape;2821;p74"/>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520</a:t>
            </a:r>
            <a:endParaRPr/>
          </a:p>
        </p:txBody>
      </p:sp>
      <p:sp>
        <p:nvSpPr>
          <p:cNvPr id="2822" name="Google Shape;2822;p74"/>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502</a:t>
            </a:r>
            <a:endParaRPr sz="2100" b="1">
              <a:solidFill>
                <a:srgbClr val="0000FF"/>
              </a:solidFill>
            </a:endParaRPr>
          </a:p>
        </p:txBody>
      </p:sp>
      <p:sp>
        <p:nvSpPr>
          <p:cNvPr id="2823" name="Google Shape;2823;p74"/>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522</a:t>
            </a:r>
            <a:endParaRPr sz="2100">
              <a:latin typeface="Finger Paint"/>
              <a:ea typeface="Finger Paint"/>
              <a:cs typeface="Finger Paint"/>
              <a:sym typeface="Finger Paint"/>
            </a:endParaRPr>
          </a:p>
        </p:txBody>
      </p:sp>
      <p:sp>
        <p:nvSpPr>
          <p:cNvPr id="2824" name="Google Shape;2824;p7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825" name="Google Shape;2825;p7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827" name="Google Shape;2827;p7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8" name="Google Shape;2828;p7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829" name="Google Shape;2829;p7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830" name="Google Shape;2830;p7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832" name="Google Shape;2832;p7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500</a:t>
            </a:r>
            <a:r>
              <a:rPr lang="fr" sz="2900"/>
              <a:t>+</a:t>
            </a:r>
            <a:r>
              <a:rPr lang="fr" sz="2900">
                <a:solidFill>
                  <a:srgbClr val="FF0000"/>
                </a:solidFill>
              </a:rPr>
              <a:t>10</a:t>
            </a:r>
            <a:r>
              <a:rPr lang="fr" sz="2900"/>
              <a:t>+</a:t>
            </a:r>
            <a:r>
              <a:rPr lang="fr" sz="2900">
                <a:solidFill>
                  <a:srgbClr val="0000FF"/>
                </a:solidFill>
              </a:rPr>
              <a:t>2</a:t>
            </a:r>
            <a:endParaRPr sz="2900">
              <a:solidFill>
                <a:srgbClr val="0000FF"/>
              </a:solidFill>
            </a:endParaRPr>
          </a:p>
        </p:txBody>
      </p:sp>
      <p:sp>
        <p:nvSpPr>
          <p:cNvPr id="2833" name="Google Shape;2833;p74"/>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3</a:t>
            </a:r>
            <a:endParaRPr/>
          </a:p>
        </p:txBody>
      </p:sp>
      <p:sp>
        <p:nvSpPr>
          <p:cNvPr id="2834" name="Google Shape;2834;p7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512</a:t>
            </a:r>
            <a:endParaRPr sz="2400" b="1"/>
          </a:p>
        </p:txBody>
      </p:sp>
      <p:sp>
        <p:nvSpPr>
          <p:cNvPr id="2835" name="Google Shape;2835;p74"/>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836" name="Google Shape;2836;p74"/>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4"/>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8" name="Google Shape;2838;p74"/>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839" name="Google Shape;2839;p74"/>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840" name="Google Shape;2840;p74"/>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1</a:t>
            </a:r>
            <a:endParaRPr sz="2100" b="1">
              <a:solidFill>
                <a:srgbClr val="FF0000"/>
              </a:solidFill>
            </a:endParaRPr>
          </a:p>
        </p:txBody>
      </p:sp>
      <p:sp>
        <p:nvSpPr>
          <p:cNvPr id="2841" name="Google Shape;2841;p74"/>
          <p:cNvSpPr txBox="1"/>
          <p:nvPr/>
        </p:nvSpPr>
        <p:spPr>
          <a:xfrm>
            <a:off x="1170775" y="155800"/>
            <a:ext cx="34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5</a:t>
            </a:r>
            <a:endParaRPr sz="2100" b="1">
              <a:solidFill>
                <a:srgbClr val="6AA84F"/>
              </a:solidFill>
            </a:endParaRPr>
          </a:p>
        </p:txBody>
      </p:sp>
      <p:sp>
        <p:nvSpPr>
          <p:cNvPr id="2842" name="Google Shape;2842;p74"/>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2843" name="Google Shape;2843;p74"/>
          <p:cNvPicPr preferRelativeResize="0"/>
          <p:nvPr/>
        </p:nvPicPr>
        <p:blipFill>
          <a:blip r:embed="rId7">
            <a:alphaModFix/>
          </a:blip>
          <a:stretch>
            <a:fillRect/>
          </a:stretch>
        </p:blipFill>
        <p:spPr>
          <a:xfrm>
            <a:off x="7494773" y="746661"/>
            <a:ext cx="842399" cy="450289"/>
          </a:xfrm>
          <a:prstGeom prst="rect">
            <a:avLst/>
          </a:prstGeom>
          <a:noFill/>
          <a:ln>
            <a:noFill/>
          </a:ln>
        </p:spPr>
      </p:pic>
      <p:pic>
        <p:nvPicPr>
          <p:cNvPr id="2844" name="Google Shape;2844;p74"/>
          <p:cNvPicPr preferRelativeResize="0"/>
          <p:nvPr/>
        </p:nvPicPr>
        <p:blipFill>
          <a:blip r:embed="rId8">
            <a:alphaModFix/>
          </a:blip>
          <a:stretch>
            <a:fillRect/>
          </a:stretch>
        </p:blipFill>
        <p:spPr>
          <a:xfrm>
            <a:off x="6475400" y="894699"/>
            <a:ext cx="951368" cy="594600"/>
          </a:xfrm>
          <a:prstGeom prst="rect">
            <a:avLst/>
          </a:prstGeom>
          <a:noFill/>
          <a:ln>
            <a:noFill/>
          </a:ln>
        </p:spPr>
      </p:pic>
      <p:sp>
        <p:nvSpPr>
          <p:cNvPr id="2845" name="Google Shape;2845;p74"/>
          <p:cNvSpPr txBox="1"/>
          <p:nvPr/>
        </p:nvSpPr>
        <p:spPr>
          <a:xfrm>
            <a:off x="3931313" y="391510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5</a:t>
            </a:r>
            <a:r>
              <a:rPr lang="fr" sz="2900">
                <a:solidFill>
                  <a:srgbClr val="FF0000"/>
                </a:solidFill>
              </a:rPr>
              <a:t>1</a:t>
            </a:r>
            <a:r>
              <a:rPr lang="fr" sz="2900">
                <a:solidFill>
                  <a:srgbClr val="0000FF"/>
                </a:solidFill>
              </a:rPr>
              <a:t>2</a:t>
            </a:r>
            <a:endParaRPr sz="2900">
              <a:solidFill>
                <a:srgbClr val="0000FF"/>
              </a:solidFill>
            </a:endParaRPr>
          </a:p>
        </p:txBody>
      </p:sp>
      <p:cxnSp>
        <p:nvCxnSpPr>
          <p:cNvPr id="2846" name="Google Shape;2846;p74"/>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2847" name="Google Shape;2847;p74"/>
          <p:cNvSpPr/>
          <p:nvPr/>
        </p:nvSpPr>
        <p:spPr>
          <a:xfrm>
            <a:off x="140950" y="3855063"/>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4"/>
          <p:cNvSpPr/>
          <p:nvPr/>
        </p:nvSpPr>
        <p:spPr>
          <a:xfrm>
            <a:off x="633325"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4"/>
          <p:cNvSpPr/>
          <p:nvPr/>
        </p:nvSpPr>
        <p:spPr>
          <a:xfrm>
            <a:off x="608150" y="4187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4"/>
          <p:cNvSpPr/>
          <p:nvPr/>
        </p:nvSpPr>
        <p:spPr>
          <a:xfrm>
            <a:off x="1182488" y="4187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4"/>
          <p:cNvSpPr/>
          <p:nvPr/>
        </p:nvSpPr>
        <p:spPr>
          <a:xfrm>
            <a:off x="1232838"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4"/>
          <p:cNvSpPr/>
          <p:nvPr/>
        </p:nvSpPr>
        <p:spPr>
          <a:xfrm>
            <a:off x="1795775"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4"/>
          <p:cNvSpPr/>
          <p:nvPr/>
        </p:nvSpPr>
        <p:spPr>
          <a:xfrm>
            <a:off x="2324750"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4"/>
          <p:cNvSpPr/>
          <p:nvPr/>
        </p:nvSpPr>
        <p:spPr>
          <a:xfrm>
            <a:off x="2324750" y="37678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4"/>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2856" name="Google Shape;2856;p74"/>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2857" name="Google Shape;2857;p74"/>
          <p:cNvPicPr preferRelativeResize="0"/>
          <p:nvPr/>
        </p:nvPicPr>
        <p:blipFill>
          <a:blip r:embed="rId9">
            <a:alphaModFix/>
          </a:blip>
          <a:stretch>
            <a:fillRect/>
          </a:stretch>
        </p:blipFill>
        <p:spPr>
          <a:xfrm>
            <a:off x="8412425" y="792632"/>
            <a:ext cx="510600" cy="578367"/>
          </a:xfrm>
          <a:prstGeom prst="rect">
            <a:avLst/>
          </a:prstGeom>
          <a:noFill/>
          <a:ln>
            <a:noFill/>
          </a:ln>
        </p:spPr>
      </p:pic>
      <p:pic>
        <p:nvPicPr>
          <p:cNvPr id="2858" name="Google Shape;2858;p74"/>
          <p:cNvPicPr preferRelativeResize="0"/>
          <p:nvPr/>
        </p:nvPicPr>
        <p:blipFill>
          <a:blip r:embed="rId8">
            <a:alphaModFix/>
          </a:blip>
          <a:stretch>
            <a:fillRect/>
          </a:stretch>
        </p:blipFill>
        <p:spPr>
          <a:xfrm>
            <a:off x="6627800" y="1047099"/>
            <a:ext cx="951368" cy="594600"/>
          </a:xfrm>
          <a:prstGeom prst="rect">
            <a:avLst/>
          </a:prstGeom>
          <a:noFill/>
          <a:ln>
            <a:noFill/>
          </a:ln>
        </p:spPr>
      </p:pic>
      <p:pic>
        <p:nvPicPr>
          <p:cNvPr id="2859" name="Google Shape;2859;p74"/>
          <p:cNvPicPr preferRelativeResize="0"/>
          <p:nvPr/>
        </p:nvPicPr>
        <p:blipFill>
          <a:blip r:embed="rId8">
            <a:alphaModFix/>
          </a:blip>
          <a:stretch>
            <a:fillRect/>
          </a:stretch>
        </p:blipFill>
        <p:spPr>
          <a:xfrm>
            <a:off x="6780200" y="1199499"/>
            <a:ext cx="951368" cy="594600"/>
          </a:xfrm>
          <a:prstGeom prst="rect">
            <a:avLst/>
          </a:prstGeom>
          <a:noFill/>
          <a:ln>
            <a:noFill/>
          </a:ln>
        </p:spPr>
      </p:pic>
      <p:pic>
        <p:nvPicPr>
          <p:cNvPr id="2860" name="Google Shape;2860;p74"/>
          <p:cNvPicPr preferRelativeResize="0"/>
          <p:nvPr/>
        </p:nvPicPr>
        <p:blipFill>
          <a:blip r:embed="rId8">
            <a:alphaModFix/>
          </a:blip>
          <a:stretch>
            <a:fillRect/>
          </a:stretch>
        </p:blipFill>
        <p:spPr>
          <a:xfrm>
            <a:off x="6932600" y="1351899"/>
            <a:ext cx="951368" cy="594600"/>
          </a:xfrm>
          <a:prstGeom prst="rect">
            <a:avLst/>
          </a:prstGeom>
          <a:noFill/>
          <a:ln>
            <a:noFill/>
          </a:ln>
        </p:spPr>
      </p:pic>
      <p:pic>
        <p:nvPicPr>
          <p:cNvPr id="2861" name="Google Shape;2861;p74"/>
          <p:cNvPicPr preferRelativeResize="0"/>
          <p:nvPr/>
        </p:nvPicPr>
        <p:blipFill>
          <a:blip r:embed="rId8">
            <a:alphaModFix/>
          </a:blip>
          <a:stretch>
            <a:fillRect/>
          </a:stretch>
        </p:blipFill>
        <p:spPr>
          <a:xfrm>
            <a:off x="7085000" y="1504299"/>
            <a:ext cx="951368" cy="5946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65"/>
        <p:cNvGrpSpPr/>
        <p:nvPr/>
      </p:nvGrpSpPr>
      <p:grpSpPr>
        <a:xfrm>
          <a:off x="0" y="0"/>
          <a:ext cx="0" cy="0"/>
          <a:chOff x="0" y="0"/>
          <a:chExt cx="0" cy="0"/>
        </a:xfrm>
      </p:grpSpPr>
      <p:pic>
        <p:nvPicPr>
          <p:cNvPr id="2866" name="Google Shape;2866;p7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867" name="Google Shape;2867;p7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868" name="Google Shape;2868;p7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869" name="Google Shape;2869;p75"/>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0" name="Google Shape;2870;p75"/>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871" name="Google Shape;2871;p75"/>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872" name="Google Shape;2872;p7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5"/>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874" name="Google Shape;2874;p7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75" name="Google Shape;2875;p7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876" name="Google Shape;2876;p7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877" name="Google Shape;2877;p7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8" name="Google Shape;2878;p7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879" name="Google Shape;2879;p75"/>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2880" name="Google Shape;2880;p7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260</a:t>
            </a:r>
            <a:endParaRPr/>
          </a:p>
        </p:txBody>
      </p:sp>
      <p:sp>
        <p:nvSpPr>
          <p:cNvPr id="2881" name="Google Shape;2881;p75"/>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882" name="Google Shape;2882;p75"/>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883" name="Google Shape;2883;p7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884" name="Google Shape;2884;p7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886" name="Google Shape;2886;p7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7" name="Google Shape;2887;p7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888" name="Google Shape;2888;p7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889" name="Google Shape;2889;p7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891" name="Google Shape;2891;p7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2892" name="Google Shape;2892;p75"/>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4</a:t>
            </a:r>
            <a:endParaRPr/>
          </a:p>
        </p:txBody>
      </p:sp>
      <p:sp>
        <p:nvSpPr>
          <p:cNvPr id="2893" name="Google Shape;2893;p75"/>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251</a:t>
            </a:r>
            <a:endParaRPr sz="2400" b="1"/>
          </a:p>
        </p:txBody>
      </p:sp>
      <p:sp>
        <p:nvSpPr>
          <p:cNvPr id="2894" name="Google Shape;2894;p75"/>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895" name="Google Shape;2895;p75"/>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5"/>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7" name="Google Shape;2897;p75"/>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898" name="Google Shape;2898;p75"/>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899" name="Google Shape;2899;p75"/>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900" name="Google Shape;2900;p75"/>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2901" name="Google Shape;2901;p75"/>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pic>
        <p:nvPicPr>
          <p:cNvPr id="2906" name="Google Shape;2906;p7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907" name="Google Shape;2907;p7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908" name="Google Shape;2908;p7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909" name="Google Shape;2909;p76"/>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10" name="Google Shape;2910;p76"/>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911" name="Google Shape;2911;p76"/>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1</a:t>
            </a:r>
            <a:endParaRPr sz="2100" b="1">
              <a:solidFill>
                <a:srgbClr val="0000FF"/>
              </a:solidFill>
            </a:endParaRPr>
          </a:p>
        </p:txBody>
      </p:sp>
      <p:sp>
        <p:nvSpPr>
          <p:cNvPr id="2912" name="Google Shape;2912;p7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6"/>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Deux-cent-cinquante et un.</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2914" name="Google Shape;2914;p7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15" name="Google Shape;2915;p7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916" name="Google Shape;2916;p7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917" name="Google Shape;2917;p7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18" name="Google Shape;2918;p7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919" name="Google Shape;2919;p7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2920" name="Google Shape;2920;p76"/>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260</a:t>
            </a:r>
            <a:endParaRPr/>
          </a:p>
        </p:txBody>
      </p:sp>
      <p:sp>
        <p:nvSpPr>
          <p:cNvPr id="2921" name="Google Shape;2921;p76"/>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6</a:t>
            </a:r>
            <a:r>
              <a:rPr lang="fr" sz="2100" b="1">
                <a:solidFill>
                  <a:srgbClr val="0000FF"/>
                </a:solidFill>
              </a:rPr>
              <a:t>1</a:t>
            </a:r>
            <a:endParaRPr sz="2100" b="1">
              <a:solidFill>
                <a:srgbClr val="0000FF"/>
              </a:solidFill>
            </a:endParaRPr>
          </a:p>
        </p:txBody>
      </p:sp>
      <p:sp>
        <p:nvSpPr>
          <p:cNvPr id="2922" name="Google Shape;2922;p76"/>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4</a:t>
            </a:r>
            <a:r>
              <a:rPr lang="fr" sz="2100" b="1">
                <a:solidFill>
                  <a:srgbClr val="0000FF"/>
                </a:solidFill>
              </a:rPr>
              <a:t>1</a:t>
            </a:r>
            <a:endParaRPr sz="2100">
              <a:latin typeface="Finger Paint"/>
              <a:ea typeface="Finger Paint"/>
              <a:cs typeface="Finger Paint"/>
              <a:sym typeface="Finger Paint"/>
            </a:endParaRPr>
          </a:p>
        </p:txBody>
      </p:sp>
      <p:sp>
        <p:nvSpPr>
          <p:cNvPr id="2923" name="Google Shape;2923;p7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924" name="Google Shape;2924;p7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926" name="Google Shape;2926;p7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7" name="Google Shape;2927;p7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928" name="Google Shape;2928;p7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929" name="Google Shape;2929;p7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931" name="Google Shape;2931;p7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+ 50 +</a:t>
            </a:r>
            <a:r>
              <a:rPr lang="fr" sz="2900">
                <a:solidFill>
                  <a:srgbClr val="0000FF"/>
                </a:solidFill>
              </a:rPr>
              <a:t>1</a:t>
            </a:r>
            <a:endParaRPr sz="2900">
              <a:solidFill>
                <a:srgbClr val="0000FF"/>
              </a:solidFill>
            </a:endParaRPr>
          </a:p>
        </p:txBody>
      </p:sp>
      <p:sp>
        <p:nvSpPr>
          <p:cNvPr id="2932" name="Google Shape;2932;p76"/>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4</a:t>
            </a:r>
            <a:endParaRPr/>
          </a:p>
        </p:txBody>
      </p:sp>
      <p:sp>
        <p:nvSpPr>
          <p:cNvPr id="2933" name="Google Shape;2933;p7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251</a:t>
            </a:r>
            <a:endParaRPr sz="2400" b="1"/>
          </a:p>
        </p:txBody>
      </p:sp>
      <p:sp>
        <p:nvSpPr>
          <p:cNvPr id="2934" name="Google Shape;2934;p76"/>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935" name="Google Shape;2935;p76"/>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6"/>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7" name="Google Shape;2937;p76"/>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938" name="Google Shape;2938;p76"/>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939" name="Google Shape;2939;p76"/>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5</a:t>
            </a:r>
            <a:endParaRPr sz="2100" b="1">
              <a:solidFill>
                <a:srgbClr val="FF0000"/>
              </a:solidFill>
            </a:endParaRPr>
          </a:p>
        </p:txBody>
      </p:sp>
      <p:sp>
        <p:nvSpPr>
          <p:cNvPr id="2940" name="Google Shape;2940;p76"/>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2941" name="Google Shape;2941;p76"/>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2942" name="Google Shape;2942;p76"/>
          <p:cNvPicPr preferRelativeResize="0"/>
          <p:nvPr/>
        </p:nvPicPr>
        <p:blipFill>
          <a:blip r:embed="rId7">
            <a:alphaModFix/>
          </a:blip>
          <a:stretch>
            <a:fillRect/>
          </a:stretch>
        </p:blipFill>
        <p:spPr>
          <a:xfrm>
            <a:off x="7631325" y="1590000"/>
            <a:ext cx="510600" cy="510600"/>
          </a:xfrm>
          <a:prstGeom prst="rect">
            <a:avLst/>
          </a:prstGeom>
          <a:noFill/>
          <a:ln>
            <a:noFill/>
          </a:ln>
        </p:spPr>
      </p:pic>
      <p:pic>
        <p:nvPicPr>
          <p:cNvPr id="2943" name="Google Shape;2943;p76"/>
          <p:cNvPicPr preferRelativeResize="0"/>
          <p:nvPr/>
        </p:nvPicPr>
        <p:blipFill>
          <a:blip r:embed="rId8">
            <a:alphaModFix/>
          </a:blip>
          <a:stretch>
            <a:fillRect/>
          </a:stretch>
        </p:blipFill>
        <p:spPr>
          <a:xfrm>
            <a:off x="6475400" y="894699"/>
            <a:ext cx="951368" cy="594600"/>
          </a:xfrm>
          <a:prstGeom prst="rect">
            <a:avLst/>
          </a:prstGeom>
          <a:noFill/>
          <a:ln>
            <a:noFill/>
          </a:ln>
        </p:spPr>
      </p:pic>
      <p:sp>
        <p:nvSpPr>
          <p:cNvPr id="2944" name="Google Shape;2944;p76"/>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6"/>
          <p:cNvSpPr/>
          <p:nvPr/>
        </p:nvSpPr>
        <p:spPr>
          <a:xfrm>
            <a:off x="2383700" y="3564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6"/>
          <p:cNvSpPr txBox="1"/>
          <p:nvPr/>
        </p:nvSpPr>
        <p:spPr>
          <a:xfrm>
            <a:off x="3384775" y="38585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5</a:t>
            </a:r>
            <a:r>
              <a:rPr lang="fr" sz="2900">
                <a:solidFill>
                  <a:srgbClr val="0000FF"/>
                </a:solidFill>
              </a:rPr>
              <a:t>1</a:t>
            </a:r>
            <a:endParaRPr sz="2900">
              <a:solidFill>
                <a:srgbClr val="0000FF"/>
              </a:solidFill>
            </a:endParaRPr>
          </a:p>
        </p:txBody>
      </p:sp>
      <p:cxnSp>
        <p:nvCxnSpPr>
          <p:cNvPr id="2948" name="Google Shape;2948;p76"/>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2949" name="Google Shape;2949;p76"/>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6"/>
          <p:cNvSpPr/>
          <p:nvPr/>
        </p:nvSpPr>
        <p:spPr>
          <a:xfrm>
            <a:off x="88925" y="4187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6"/>
          <p:cNvSpPr/>
          <p:nvPr/>
        </p:nvSpPr>
        <p:spPr>
          <a:xfrm>
            <a:off x="676338"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6"/>
          <p:cNvSpPr/>
          <p:nvPr/>
        </p:nvSpPr>
        <p:spPr>
          <a:xfrm>
            <a:off x="887288"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6"/>
          <p:cNvSpPr/>
          <p:nvPr/>
        </p:nvSpPr>
        <p:spPr>
          <a:xfrm>
            <a:off x="106736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6"/>
          <p:cNvSpPr/>
          <p:nvPr/>
        </p:nvSpPr>
        <p:spPr>
          <a:xfrm>
            <a:off x="12338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6"/>
          <p:cNvSpPr/>
          <p:nvPr/>
        </p:nvSpPr>
        <p:spPr>
          <a:xfrm>
            <a:off x="1427525"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6"/>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2957" name="Google Shape;2957;p76"/>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2958" name="Google Shape;2958;p76"/>
          <p:cNvPicPr preferRelativeResize="0"/>
          <p:nvPr/>
        </p:nvPicPr>
        <p:blipFill rotWithShape="1">
          <a:blip r:embed="rId9">
            <a:alphaModFix/>
          </a:blip>
          <a:srcRect l="9709" t="7097" r="7584" b="5283"/>
          <a:stretch/>
        </p:blipFill>
        <p:spPr>
          <a:xfrm>
            <a:off x="6608800" y="1672005"/>
            <a:ext cx="809101" cy="428596"/>
          </a:xfrm>
          <a:prstGeom prst="rect">
            <a:avLst/>
          </a:prstGeom>
          <a:noFill/>
          <a:ln>
            <a:noFill/>
          </a:ln>
        </p:spPr>
      </p:pic>
      <p:pic>
        <p:nvPicPr>
          <p:cNvPr id="2959" name="Google Shape;2959;p76"/>
          <p:cNvPicPr preferRelativeResize="0"/>
          <p:nvPr/>
        </p:nvPicPr>
        <p:blipFill>
          <a:blip r:embed="rId8">
            <a:alphaModFix/>
          </a:blip>
          <a:stretch>
            <a:fillRect/>
          </a:stretch>
        </p:blipFill>
        <p:spPr>
          <a:xfrm>
            <a:off x="7713225" y="894699"/>
            <a:ext cx="951368" cy="594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963"/>
        <p:cNvGrpSpPr/>
        <p:nvPr/>
      </p:nvGrpSpPr>
      <p:grpSpPr>
        <a:xfrm>
          <a:off x="0" y="0"/>
          <a:ext cx="0" cy="0"/>
          <a:chOff x="0" y="0"/>
          <a:chExt cx="0" cy="0"/>
        </a:xfrm>
      </p:grpSpPr>
      <p:pic>
        <p:nvPicPr>
          <p:cNvPr id="2964" name="Google Shape;2964;p7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965" name="Google Shape;2965;p7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2966" name="Google Shape;2966;p7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967" name="Google Shape;2967;p77"/>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8" name="Google Shape;2968;p77"/>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2969" name="Google Shape;2969;p77"/>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970" name="Google Shape;2970;p7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7"/>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972" name="Google Shape;2972;p7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73" name="Google Shape;2973;p7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974" name="Google Shape;2974;p7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975" name="Google Shape;2975;p7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6" name="Google Shape;2976;p7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977" name="Google Shape;2977;p77"/>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110</a:t>
            </a:r>
            <a:endParaRPr/>
          </a:p>
        </p:txBody>
      </p:sp>
      <p:sp>
        <p:nvSpPr>
          <p:cNvPr id="2978" name="Google Shape;2978;p7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120</a:t>
            </a:r>
            <a:endParaRPr/>
          </a:p>
        </p:txBody>
      </p:sp>
      <p:sp>
        <p:nvSpPr>
          <p:cNvPr id="2979" name="Google Shape;2979;p77"/>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980" name="Google Shape;2980;p77"/>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2981" name="Google Shape;2981;p7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982" name="Google Shape;2982;p7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984" name="Google Shape;2984;p7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5" name="Google Shape;2985;p7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986" name="Google Shape;2986;p7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987" name="Google Shape;2987;p7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2989" name="Google Shape;2989;p7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2990" name="Google Shape;2990;p77"/>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5</a:t>
            </a:r>
            <a:endParaRPr/>
          </a:p>
        </p:txBody>
      </p:sp>
      <p:sp>
        <p:nvSpPr>
          <p:cNvPr id="2991" name="Google Shape;2991;p77"/>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1160</a:t>
            </a:r>
            <a:endParaRPr sz="2400" b="1"/>
          </a:p>
        </p:txBody>
      </p:sp>
      <p:sp>
        <p:nvSpPr>
          <p:cNvPr id="2992" name="Google Shape;2992;p77"/>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993" name="Google Shape;2993;p77"/>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7"/>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5" name="Google Shape;2995;p77"/>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2996" name="Google Shape;2996;p77"/>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2997" name="Google Shape;2997;p77"/>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998" name="Google Shape;2998;p77"/>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2999" name="Google Shape;2999;p77"/>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003"/>
        <p:cNvGrpSpPr/>
        <p:nvPr/>
      </p:nvGrpSpPr>
      <p:grpSpPr>
        <a:xfrm>
          <a:off x="0" y="0"/>
          <a:ext cx="0" cy="0"/>
          <a:chOff x="0" y="0"/>
          <a:chExt cx="0" cy="0"/>
        </a:xfrm>
      </p:grpSpPr>
      <p:pic>
        <p:nvPicPr>
          <p:cNvPr id="3004" name="Google Shape;3004;p7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005" name="Google Shape;3005;p7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006" name="Google Shape;3006;p7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007" name="Google Shape;3007;p78"/>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8" name="Google Shape;3008;p78"/>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009" name="Google Shape;3009;p78"/>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6</a:t>
            </a:r>
            <a:endParaRPr sz="2100" b="1">
              <a:solidFill>
                <a:srgbClr val="0000FF"/>
              </a:solidFill>
            </a:endParaRPr>
          </a:p>
        </p:txBody>
      </p:sp>
      <p:sp>
        <p:nvSpPr>
          <p:cNvPr id="3010" name="Google Shape;3010;p7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8"/>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cent-seize</a:t>
            </a:r>
            <a:endParaRPr sz="2100">
              <a:latin typeface="Grand Hotel"/>
              <a:ea typeface="Grand Hotel"/>
              <a:cs typeface="Grand Hotel"/>
              <a:sym typeface="Grand Hotel"/>
            </a:endParaRPr>
          </a:p>
        </p:txBody>
      </p:sp>
      <p:sp>
        <p:nvSpPr>
          <p:cNvPr id="3012" name="Google Shape;3012;p7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13" name="Google Shape;3013;p7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014" name="Google Shape;3014;p7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015" name="Google Shape;3015;p7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6" name="Google Shape;3016;p7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017" name="Google Shape;3017;p7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110</a:t>
            </a:r>
            <a:endParaRPr/>
          </a:p>
        </p:txBody>
      </p:sp>
      <p:sp>
        <p:nvSpPr>
          <p:cNvPr id="3018" name="Google Shape;3018;p78"/>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120</a:t>
            </a:r>
            <a:endParaRPr/>
          </a:p>
        </p:txBody>
      </p:sp>
      <p:sp>
        <p:nvSpPr>
          <p:cNvPr id="3019" name="Google Shape;3019;p78"/>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2</a:t>
            </a:r>
            <a:r>
              <a:rPr lang="fr" sz="2100" b="1">
                <a:solidFill>
                  <a:srgbClr val="0000FF"/>
                </a:solidFill>
              </a:rPr>
              <a:t>6</a:t>
            </a:r>
            <a:endParaRPr sz="2100" b="1">
              <a:solidFill>
                <a:srgbClr val="0000FF"/>
              </a:solidFill>
            </a:endParaRPr>
          </a:p>
        </p:txBody>
      </p:sp>
      <p:sp>
        <p:nvSpPr>
          <p:cNvPr id="3020" name="Google Shape;3020;p78"/>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0</a:t>
            </a:r>
            <a:r>
              <a:rPr lang="fr" sz="2100" b="1">
                <a:solidFill>
                  <a:srgbClr val="0000FF"/>
                </a:solidFill>
              </a:rPr>
              <a:t>6</a:t>
            </a:r>
            <a:endParaRPr sz="2100">
              <a:latin typeface="Finger Paint"/>
              <a:ea typeface="Finger Paint"/>
              <a:cs typeface="Finger Paint"/>
              <a:sym typeface="Finger Paint"/>
            </a:endParaRPr>
          </a:p>
        </p:txBody>
      </p:sp>
      <p:sp>
        <p:nvSpPr>
          <p:cNvPr id="3021" name="Google Shape;3021;p7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022" name="Google Shape;3022;p7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024" name="Google Shape;3024;p7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25" name="Google Shape;3025;p7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026" name="Google Shape;3026;p7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027" name="Google Shape;3027;p7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029" name="Google Shape;3029;p7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100</a:t>
            </a:r>
            <a:r>
              <a:rPr lang="fr" sz="2900"/>
              <a:t>+</a:t>
            </a:r>
            <a:r>
              <a:rPr lang="fr" sz="2900">
                <a:solidFill>
                  <a:srgbClr val="FF0000"/>
                </a:solidFill>
              </a:rPr>
              <a:t>10</a:t>
            </a:r>
            <a:r>
              <a:rPr lang="fr" sz="2900"/>
              <a:t>+</a:t>
            </a:r>
            <a:r>
              <a:rPr lang="fr" sz="2900">
                <a:solidFill>
                  <a:srgbClr val="0000FF"/>
                </a:solidFill>
              </a:rPr>
              <a:t>6</a:t>
            </a:r>
            <a:endParaRPr sz="2900">
              <a:solidFill>
                <a:srgbClr val="0000FF"/>
              </a:solidFill>
            </a:endParaRPr>
          </a:p>
        </p:txBody>
      </p:sp>
      <p:sp>
        <p:nvSpPr>
          <p:cNvPr id="3030" name="Google Shape;3030;p78"/>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5</a:t>
            </a:r>
            <a:endParaRPr/>
          </a:p>
        </p:txBody>
      </p:sp>
      <p:sp>
        <p:nvSpPr>
          <p:cNvPr id="3031" name="Google Shape;3031;p7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116</a:t>
            </a:r>
            <a:endParaRPr sz="2400" b="1"/>
          </a:p>
        </p:txBody>
      </p:sp>
      <p:sp>
        <p:nvSpPr>
          <p:cNvPr id="3032" name="Google Shape;3032;p78"/>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033" name="Google Shape;3033;p78"/>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8"/>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5" name="Google Shape;3035;p78"/>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036" name="Google Shape;3036;p78"/>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037" name="Google Shape;3037;p78"/>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1</a:t>
            </a:r>
            <a:endParaRPr sz="2100" b="1">
              <a:solidFill>
                <a:srgbClr val="FF0000"/>
              </a:solidFill>
            </a:endParaRPr>
          </a:p>
        </p:txBody>
      </p:sp>
      <p:sp>
        <p:nvSpPr>
          <p:cNvPr id="3038" name="Google Shape;3038;p78"/>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endParaRPr sz="2100" b="1">
              <a:solidFill>
                <a:srgbClr val="6AA84F"/>
              </a:solidFill>
            </a:endParaRPr>
          </a:p>
        </p:txBody>
      </p:sp>
      <p:sp>
        <p:nvSpPr>
          <p:cNvPr id="3039" name="Google Shape;3039;p78"/>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040" name="Google Shape;3040;p78"/>
          <p:cNvPicPr preferRelativeResize="0"/>
          <p:nvPr/>
        </p:nvPicPr>
        <p:blipFill>
          <a:blip r:embed="rId7">
            <a:alphaModFix/>
          </a:blip>
          <a:stretch>
            <a:fillRect/>
          </a:stretch>
        </p:blipFill>
        <p:spPr>
          <a:xfrm>
            <a:off x="7494773" y="746661"/>
            <a:ext cx="842399" cy="450289"/>
          </a:xfrm>
          <a:prstGeom prst="rect">
            <a:avLst/>
          </a:prstGeom>
          <a:noFill/>
          <a:ln>
            <a:noFill/>
          </a:ln>
        </p:spPr>
      </p:pic>
      <p:pic>
        <p:nvPicPr>
          <p:cNvPr id="3041" name="Google Shape;3041;p78"/>
          <p:cNvPicPr preferRelativeResize="0"/>
          <p:nvPr/>
        </p:nvPicPr>
        <p:blipFill>
          <a:blip r:embed="rId8">
            <a:alphaModFix/>
          </a:blip>
          <a:stretch>
            <a:fillRect/>
          </a:stretch>
        </p:blipFill>
        <p:spPr>
          <a:xfrm>
            <a:off x="6475400" y="894699"/>
            <a:ext cx="951368" cy="594600"/>
          </a:xfrm>
          <a:prstGeom prst="rect">
            <a:avLst/>
          </a:prstGeom>
          <a:noFill/>
          <a:ln>
            <a:noFill/>
          </a:ln>
        </p:spPr>
      </p:pic>
      <p:pic>
        <p:nvPicPr>
          <p:cNvPr id="3042" name="Google Shape;3042;p78"/>
          <p:cNvPicPr preferRelativeResize="0"/>
          <p:nvPr/>
        </p:nvPicPr>
        <p:blipFill rotWithShape="1">
          <a:blip r:embed="rId9">
            <a:alphaModFix/>
          </a:blip>
          <a:srcRect t="24493" b="24103"/>
          <a:stretch/>
        </p:blipFill>
        <p:spPr>
          <a:xfrm>
            <a:off x="6091763" y="1704883"/>
            <a:ext cx="1023300" cy="526004"/>
          </a:xfrm>
          <a:prstGeom prst="rect">
            <a:avLst/>
          </a:prstGeom>
          <a:noFill/>
          <a:ln>
            <a:noFill/>
          </a:ln>
        </p:spPr>
      </p:pic>
      <p:sp>
        <p:nvSpPr>
          <p:cNvPr id="3043" name="Google Shape;3043;p78"/>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8"/>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8"/>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8"/>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8"/>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8"/>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8"/>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8"/>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8"/>
          <p:cNvSpPr txBox="1"/>
          <p:nvPr/>
        </p:nvSpPr>
        <p:spPr>
          <a:xfrm>
            <a:off x="6182825" y="3814075"/>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1</a:t>
            </a:r>
            <a:r>
              <a:rPr lang="fr" sz="2900">
                <a:solidFill>
                  <a:srgbClr val="FF0000"/>
                </a:solidFill>
              </a:rPr>
              <a:t>1</a:t>
            </a:r>
            <a:r>
              <a:rPr lang="fr" sz="2900">
                <a:solidFill>
                  <a:srgbClr val="0000FF"/>
                </a:solidFill>
              </a:rPr>
              <a:t>6</a:t>
            </a:r>
            <a:endParaRPr sz="2900">
              <a:solidFill>
                <a:srgbClr val="0000FF"/>
              </a:solidFill>
            </a:endParaRPr>
          </a:p>
        </p:txBody>
      </p:sp>
      <p:cxnSp>
        <p:nvCxnSpPr>
          <p:cNvPr id="3052" name="Google Shape;3052;p78"/>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053" name="Google Shape;3053;p78"/>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8"/>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8"/>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8"/>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057" name="Google Shape;3057;p78"/>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061"/>
        <p:cNvGrpSpPr/>
        <p:nvPr/>
      </p:nvGrpSpPr>
      <p:grpSpPr>
        <a:xfrm>
          <a:off x="0" y="0"/>
          <a:ext cx="0" cy="0"/>
          <a:chOff x="0" y="0"/>
          <a:chExt cx="0" cy="0"/>
        </a:xfrm>
      </p:grpSpPr>
      <p:pic>
        <p:nvPicPr>
          <p:cNvPr id="3062" name="Google Shape;3062;p7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063" name="Google Shape;3063;p7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064" name="Google Shape;3064;p7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065" name="Google Shape;3065;p79"/>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6" name="Google Shape;3066;p79"/>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067" name="Google Shape;3067;p79"/>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068" name="Google Shape;3068;p7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9"/>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070" name="Google Shape;3070;p7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71" name="Google Shape;3071;p7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072" name="Google Shape;3072;p7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073" name="Google Shape;3073;p7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Google Shape;3074;p7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075" name="Google Shape;3075;p79"/>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076" name="Google Shape;3076;p7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077" name="Google Shape;3077;p79"/>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078" name="Google Shape;3078;p79"/>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079" name="Google Shape;3079;p7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080" name="Google Shape;3080;p7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082" name="Google Shape;3082;p7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3" name="Google Shape;3083;p7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084" name="Google Shape;3084;p7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085" name="Google Shape;3085;p7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087" name="Google Shape;3087;p7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088" name="Google Shape;3088;p79"/>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6</a:t>
            </a:r>
            <a:endParaRPr/>
          </a:p>
        </p:txBody>
      </p:sp>
      <p:sp>
        <p:nvSpPr>
          <p:cNvPr id="3089" name="Google Shape;3089;p79"/>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2400" b="1"/>
              <a:t>    75</a:t>
            </a:r>
            <a:endParaRPr sz="2400" b="1"/>
          </a:p>
        </p:txBody>
      </p:sp>
      <p:sp>
        <p:nvSpPr>
          <p:cNvPr id="3090" name="Google Shape;3090;p79"/>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091" name="Google Shape;3091;p79"/>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9"/>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3" name="Google Shape;3093;p79"/>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094" name="Google Shape;3094;p79"/>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095" name="Google Shape;3095;p79"/>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096" name="Google Shape;3096;p79"/>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097" name="Google Shape;3097;p79"/>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pic>
        <p:nvPicPr>
          <p:cNvPr id="3102" name="Google Shape;3102;p8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103" name="Google Shape;3103;p8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104" name="Google Shape;3104;p8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105" name="Google Shape;3105;p80"/>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06" name="Google Shape;3106;p80"/>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107" name="Google Shape;3107;p80"/>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5</a:t>
            </a:r>
            <a:endParaRPr sz="2100" b="1">
              <a:solidFill>
                <a:srgbClr val="0000FF"/>
              </a:solidFill>
            </a:endParaRPr>
          </a:p>
        </p:txBody>
      </p:sp>
      <p:sp>
        <p:nvSpPr>
          <p:cNvPr id="3108" name="Google Shape;3108;p8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80"/>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soixante-quinze.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3110" name="Google Shape;3110;p8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11" name="Google Shape;3111;p8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112" name="Google Shape;3112;p8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113" name="Google Shape;3113;p8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4" name="Google Shape;3114;p8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115" name="Google Shape;3115;p80"/>
          <p:cNvSpPr txBox="1"/>
          <p:nvPr/>
        </p:nvSpPr>
        <p:spPr>
          <a:xfrm>
            <a:off x="3080825"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a:t>
            </a:r>
            <a:endParaRPr/>
          </a:p>
        </p:txBody>
      </p:sp>
      <p:sp>
        <p:nvSpPr>
          <p:cNvPr id="3116" name="Google Shape;3116;p80"/>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3117" name="Google Shape;3117;p80"/>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a:t>
            </a:r>
            <a:r>
              <a:rPr lang="fr" sz="2100" b="1">
                <a:solidFill>
                  <a:srgbClr val="0000FF"/>
                </a:solidFill>
              </a:rPr>
              <a:t>.</a:t>
            </a:r>
            <a:endParaRPr sz="2100" b="1">
              <a:solidFill>
                <a:srgbClr val="0000FF"/>
              </a:solidFill>
            </a:endParaRPr>
          </a:p>
        </p:txBody>
      </p:sp>
      <p:sp>
        <p:nvSpPr>
          <p:cNvPr id="3118" name="Google Shape;3118;p80"/>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a:t>
            </a:r>
            <a:r>
              <a:rPr lang="fr" sz="2100" b="1">
                <a:solidFill>
                  <a:srgbClr val="0000FF"/>
                </a:solidFill>
              </a:rPr>
              <a:t>.</a:t>
            </a:r>
            <a:endParaRPr sz="2100">
              <a:latin typeface="Finger Paint"/>
              <a:ea typeface="Finger Paint"/>
              <a:cs typeface="Finger Paint"/>
              <a:sym typeface="Finger Paint"/>
            </a:endParaRPr>
          </a:p>
        </p:txBody>
      </p:sp>
      <p:sp>
        <p:nvSpPr>
          <p:cNvPr id="3119" name="Google Shape;3119;p8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120" name="Google Shape;3120;p8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8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122" name="Google Shape;3122;p8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3" name="Google Shape;3123;p8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124" name="Google Shape;3124;p8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125" name="Google Shape;3125;p8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8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127" name="Google Shape;3127;p8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60</a:t>
            </a:r>
            <a:r>
              <a:rPr lang="fr" sz="2900"/>
              <a:t>+15</a:t>
            </a:r>
            <a:endParaRPr sz="2900">
              <a:solidFill>
                <a:srgbClr val="0000FF"/>
              </a:solidFill>
            </a:endParaRPr>
          </a:p>
        </p:txBody>
      </p:sp>
      <p:sp>
        <p:nvSpPr>
          <p:cNvPr id="3128" name="Google Shape;3128;p80"/>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6</a:t>
            </a:r>
            <a:endParaRPr/>
          </a:p>
        </p:txBody>
      </p:sp>
      <p:sp>
        <p:nvSpPr>
          <p:cNvPr id="3129" name="Google Shape;3129;p8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75</a:t>
            </a:r>
            <a:endParaRPr sz="2400" b="1"/>
          </a:p>
        </p:txBody>
      </p:sp>
      <p:sp>
        <p:nvSpPr>
          <p:cNvPr id="3130" name="Google Shape;3130;p80"/>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131" name="Google Shape;3131;p80"/>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80"/>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3" name="Google Shape;3133;p80"/>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134" name="Google Shape;3134;p80"/>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135" name="Google Shape;3135;p80"/>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7</a:t>
            </a:r>
            <a:endParaRPr sz="2100" b="1">
              <a:solidFill>
                <a:srgbClr val="FF0000"/>
              </a:solidFill>
            </a:endParaRPr>
          </a:p>
        </p:txBody>
      </p:sp>
      <p:sp>
        <p:nvSpPr>
          <p:cNvPr id="3136" name="Google Shape;3136;p80"/>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endParaRPr sz="2100" b="1">
              <a:solidFill>
                <a:srgbClr val="6AA84F"/>
              </a:solidFill>
            </a:endParaRPr>
          </a:p>
        </p:txBody>
      </p:sp>
      <p:sp>
        <p:nvSpPr>
          <p:cNvPr id="3137" name="Google Shape;3137;p80"/>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138" name="Google Shape;3138;p80"/>
          <p:cNvPicPr preferRelativeResize="0"/>
          <p:nvPr/>
        </p:nvPicPr>
        <p:blipFill>
          <a:blip r:embed="rId7">
            <a:alphaModFix/>
          </a:blip>
          <a:stretch>
            <a:fillRect/>
          </a:stretch>
        </p:blipFill>
        <p:spPr>
          <a:xfrm>
            <a:off x="7440287" y="1367700"/>
            <a:ext cx="951375" cy="499250"/>
          </a:xfrm>
          <a:prstGeom prst="rect">
            <a:avLst/>
          </a:prstGeom>
          <a:noFill/>
          <a:ln>
            <a:noFill/>
          </a:ln>
        </p:spPr>
      </p:pic>
      <p:pic>
        <p:nvPicPr>
          <p:cNvPr id="3139" name="Google Shape;3139;p80"/>
          <p:cNvPicPr preferRelativeResize="0"/>
          <p:nvPr/>
        </p:nvPicPr>
        <p:blipFill rotWithShape="1">
          <a:blip r:embed="rId8">
            <a:alphaModFix/>
          </a:blip>
          <a:srcRect t="24493" b="24103"/>
          <a:stretch/>
        </p:blipFill>
        <p:spPr>
          <a:xfrm>
            <a:off x="6091763" y="1704883"/>
            <a:ext cx="1023300" cy="526004"/>
          </a:xfrm>
          <a:prstGeom prst="rect">
            <a:avLst/>
          </a:prstGeom>
          <a:noFill/>
          <a:ln>
            <a:noFill/>
          </a:ln>
        </p:spPr>
      </p:pic>
      <p:sp>
        <p:nvSpPr>
          <p:cNvPr id="3140" name="Google Shape;3140;p80"/>
          <p:cNvSpPr/>
          <p:nvPr/>
        </p:nvSpPr>
        <p:spPr>
          <a:xfrm>
            <a:off x="1435775"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80"/>
          <p:cNvSpPr/>
          <p:nvPr/>
        </p:nvSpPr>
        <p:spPr>
          <a:xfrm>
            <a:off x="2595175"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80"/>
          <p:cNvSpPr/>
          <p:nvPr/>
        </p:nvSpPr>
        <p:spPr>
          <a:xfrm>
            <a:off x="2431638"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80"/>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80"/>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80"/>
          <p:cNvSpPr txBox="1"/>
          <p:nvPr/>
        </p:nvSpPr>
        <p:spPr>
          <a:xfrm>
            <a:off x="7269175" y="3909925"/>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75</a:t>
            </a:r>
            <a:endParaRPr sz="2900">
              <a:solidFill>
                <a:srgbClr val="0000FF"/>
              </a:solidFill>
            </a:endParaRPr>
          </a:p>
        </p:txBody>
      </p:sp>
      <p:cxnSp>
        <p:nvCxnSpPr>
          <p:cNvPr id="3146" name="Google Shape;3146;p80"/>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147" name="Google Shape;3147;p80"/>
          <p:cNvSpPr/>
          <p:nvPr/>
        </p:nvSpPr>
        <p:spPr>
          <a:xfrm>
            <a:off x="1563163" y="3318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80"/>
          <p:cNvSpPr/>
          <p:nvPr/>
        </p:nvSpPr>
        <p:spPr>
          <a:xfrm>
            <a:off x="1817950" y="33152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0"/>
          <p:cNvSpPr/>
          <p:nvPr/>
        </p:nvSpPr>
        <p:spPr>
          <a:xfrm>
            <a:off x="1978913" y="33152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0"/>
          <p:cNvSpPr/>
          <p:nvPr/>
        </p:nvSpPr>
        <p:spPr>
          <a:xfrm>
            <a:off x="2194600" y="33152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0"/>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0"/>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0"/>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0"/>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155" name="Google Shape;3155;p80"/>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156" name="Google Shape;3156;p80"/>
          <p:cNvPicPr preferRelativeResize="0"/>
          <p:nvPr/>
        </p:nvPicPr>
        <p:blipFill rotWithShape="1">
          <a:blip r:embed="rId9">
            <a:alphaModFix/>
          </a:blip>
          <a:srcRect l="9709" t="7097" r="7584" b="5283"/>
          <a:stretch/>
        </p:blipFill>
        <p:spPr>
          <a:xfrm>
            <a:off x="6760325" y="1062330"/>
            <a:ext cx="809101" cy="42859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160"/>
        <p:cNvGrpSpPr/>
        <p:nvPr/>
      </p:nvGrpSpPr>
      <p:grpSpPr>
        <a:xfrm>
          <a:off x="0" y="0"/>
          <a:ext cx="0" cy="0"/>
          <a:chOff x="0" y="0"/>
          <a:chExt cx="0" cy="0"/>
        </a:xfrm>
      </p:grpSpPr>
      <p:pic>
        <p:nvPicPr>
          <p:cNvPr id="3161" name="Google Shape;3161;p8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162" name="Google Shape;3162;p8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163" name="Google Shape;3163;p8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164" name="Google Shape;3164;p81"/>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5" name="Google Shape;3165;p81"/>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166" name="Google Shape;3166;p81"/>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167" name="Google Shape;3167;p8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1"/>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169" name="Google Shape;3169;p8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70" name="Google Shape;3170;p8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171" name="Google Shape;3171;p8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172" name="Google Shape;3172;p8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73" name="Google Shape;3173;p8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174" name="Google Shape;3174;p81"/>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205</a:t>
            </a:r>
            <a:endParaRPr/>
          </a:p>
        </p:txBody>
      </p:sp>
      <p:sp>
        <p:nvSpPr>
          <p:cNvPr id="3175" name="Google Shape;3175;p8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215</a:t>
            </a:r>
            <a:endParaRPr/>
          </a:p>
        </p:txBody>
      </p:sp>
      <p:sp>
        <p:nvSpPr>
          <p:cNvPr id="3176" name="Google Shape;3176;p81"/>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177" name="Google Shape;3177;p81"/>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178" name="Google Shape;3178;p8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179" name="Google Shape;3179;p8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181" name="Google Shape;3181;p8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2" name="Google Shape;3182;p8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183" name="Google Shape;3183;p8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184" name="Google Shape;3184;p8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186" name="Google Shape;3186;p81"/>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187" name="Google Shape;3187;p81"/>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7</a:t>
            </a:r>
            <a:endParaRPr/>
          </a:p>
        </p:txBody>
      </p:sp>
      <p:sp>
        <p:nvSpPr>
          <p:cNvPr id="3188" name="Google Shape;3188;p81"/>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210</a:t>
            </a:r>
            <a:endParaRPr sz="2400" b="1"/>
          </a:p>
        </p:txBody>
      </p:sp>
      <p:sp>
        <p:nvSpPr>
          <p:cNvPr id="3189" name="Google Shape;3189;p81"/>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190" name="Google Shape;3190;p81"/>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1"/>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2" name="Google Shape;3192;p81"/>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193" name="Google Shape;3193;p81"/>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194" name="Google Shape;3194;p81"/>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195" name="Google Shape;3195;p81"/>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196" name="Google Shape;3196;p81"/>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05" name="Google Shape;205;p19"/>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06" name="Google Shape;206;p1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07" name="Google Shape;207;p19"/>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19"/>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10" name="Google Shape;210;p19"/>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11" name="Google Shape;211;p19"/>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12" name="Google Shape;212;p19"/>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13" name="Google Shape;213;p1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txBox="1"/>
          <p:nvPr/>
        </p:nvSpPr>
        <p:spPr>
          <a:xfrm>
            <a:off x="140575" y="1872563"/>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soixante-douze</a:t>
            </a:r>
            <a:endParaRPr sz="2100">
              <a:latin typeface="Grand Hotel"/>
              <a:ea typeface="Grand Hotel"/>
              <a:cs typeface="Grand Hotel"/>
              <a:sym typeface="Grand Hotel"/>
            </a:endParaRPr>
          </a:p>
        </p:txBody>
      </p:sp>
      <p:sp>
        <p:nvSpPr>
          <p:cNvPr id="215" name="Google Shape;215;p1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6" name="Google Shape;216;p19"/>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17" name="Google Shape;217;p19"/>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18" name="Google Shape;218;p1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1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20" name="Google Shape;220;p19"/>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70</a:t>
            </a:r>
            <a:endParaRPr/>
          </a:p>
        </p:txBody>
      </p:sp>
      <p:sp>
        <p:nvSpPr>
          <p:cNvPr id="221" name="Google Shape;221;p19"/>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80</a:t>
            </a:r>
            <a:endParaRPr/>
          </a:p>
        </p:txBody>
      </p:sp>
      <p:sp>
        <p:nvSpPr>
          <p:cNvPr id="222" name="Google Shape;222;p19"/>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23" name="Google Shape;223;p19"/>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24" name="Google Shape;224;p1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25" name="Google Shape;225;p1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26" name="Google Shape;226;p1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1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28" name="Google Shape;228;p1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29" name="Google Shape;229;p1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31" name="Google Shape;231;p19"/>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a:t>
            </a:r>
            <a:endParaRPr sz="2900">
              <a:solidFill>
                <a:srgbClr val="FF0000"/>
              </a:solidFill>
            </a:endParaRPr>
          </a:p>
        </p:txBody>
      </p:sp>
      <p:sp>
        <p:nvSpPr>
          <p:cNvPr id="232" name="Google Shape;232;p19"/>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2</a:t>
            </a:r>
            <a:endParaRPr sz="2900">
              <a:solidFill>
                <a:srgbClr val="0000FF"/>
              </a:solidFill>
            </a:endParaRPr>
          </a:p>
        </p:txBody>
      </p:sp>
      <p:sp>
        <p:nvSpPr>
          <p:cNvPr id="233" name="Google Shape;233;p19"/>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73</a:t>
            </a:r>
            <a:endParaRPr sz="2900">
              <a:solidFill>
                <a:srgbClr val="0000FF"/>
              </a:solidFill>
            </a:endParaRPr>
          </a:p>
        </p:txBody>
      </p:sp>
      <p:sp>
        <p:nvSpPr>
          <p:cNvPr id="234" name="Google Shape;234;p19"/>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71</a:t>
            </a:r>
            <a:endParaRPr sz="2900">
              <a:solidFill>
                <a:srgbClr val="0000FF"/>
              </a:solidFill>
            </a:endParaRPr>
          </a:p>
        </p:txBody>
      </p:sp>
      <p:sp>
        <p:nvSpPr>
          <p:cNvPr id="235" name="Google Shape;235;p19"/>
          <p:cNvSpPr txBox="1"/>
          <p:nvPr/>
        </p:nvSpPr>
        <p:spPr>
          <a:xfrm>
            <a:off x="4053925" y="38222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72</a:t>
            </a:r>
            <a:endParaRPr sz="2900">
              <a:solidFill>
                <a:srgbClr val="0000FF"/>
              </a:solidFill>
            </a:endParaRPr>
          </a:p>
        </p:txBody>
      </p:sp>
      <p:sp>
        <p:nvSpPr>
          <p:cNvPr id="236" name="Google Shape;236;p19"/>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72 </a:t>
            </a:r>
            <a:r>
              <a:rPr lang="fr" sz="2900"/>
              <a:t>&lt; </a:t>
            </a:r>
            <a:r>
              <a:rPr lang="fr" sz="2900">
                <a:solidFill>
                  <a:srgbClr val="FF0000"/>
                </a:solidFill>
              </a:rPr>
              <a:t>  79</a:t>
            </a:r>
            <a:endParaRPr sz="2900">
              <a:solidFill>
                <a:srgbClr val="0000FF"/>
              </a:solidFill>
            </a:endParaRPr>
          </a:p>
        </p:txBody>
      </p:sp>
      <p:sp>
        <p:nvSpPr>
          <p:cNvPr id="237" name="Google Shape;237;p19"/>
          <p:cNvSpPr/>
          <p:nvPr/>
        </p:nvSpPr>
        <p:spPr>
          <a:xfrm>
            <a:off x="2239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a:off x="130850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a:t>
            </a:r>
            <a:endParaRPr/>
          </a:p>
        </p:txBody>
      </p:sp>
      <p:sp>
        <p:nvSpPr>
          <p:cNvPr id="240" name="Google Shape;240;p19"/>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241" name="Google Shape;241;p1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2239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243325" y="37179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2433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1308500" y="4440588"/>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19"/>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251" name="Google Shape;251;p19"/>
          <p:cNvPicPr preferRelativeResize="0"/>
          <p:nvPr/>
        </p:nvPicPr>
        <p:blipFill>
          <a:blip r:embed="rId8">
            <a:alphaModFix/>
          </a:blip>
          <a:stretch>
            <a:fillRect/>
          </a:stretch>
        </p:blipFill>
        <p:spPr>
          <a:xfrm>
            <a:off x="6548598" y="821601"/>
            <a:ext cx="1002352" cy="526000"/>
          </a:xfrm>
          <a:prstGeom prst="rect">
            <a:avLst/>
          </a:prstGeom>
          <a:noFill/>
          <a:ln>
            <a:noFill/>
          </a:ln>
        </p:spPr>
      </p:pic>
      <p:pic>
        <p:nvPicPr>
          <p:cNvPr id="252" name="Google Shape;252;p19"/>
          <p:cNvPicPr preferRelativeResize="0"/>
          <p:nvPr/>
        </p:nvPicPr>
        <p:blipFill rotWithShape="1">
          <a:blip r:embed="rId9">
            <a:alphaModFix/>
          </a:blip>
          <a:srcRect l="9709" t="7097" r="7584" b="5283"/>
          <a:stretch/>
        </p:blipFill>
        <p:spPr>
          <a:xfrm>
            <a:off x="6286000" y="1482750"/>
            <a:ext cx="1087275" cy="575950"/>
          </a:xfrm>
          <a:prstGeom prst="rect">
            <a:avLst/>
          </a:prstGeom>
          <a:noFill/>
          <a:ln>
            <a:noFill/>
          </a:ln>
        </p:spPr>
      </p:pic>
      <p:sp>
        <p:nvSpPr>
          <p:cNvPr id="253" name="Google Shape;253;p19"/>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254" name="Google Shape;254;p19"/>
          <p:cNvSpPr txBox="1"/>
          <p:nvPr/>
        </p:nvSpPr>
        <p:spPr>
          <a:xfrm rot="-1348794">
            <a:off x="1001433" y="3340353"/>
            <a:ext cx="1180827" cy="40029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solidFill>
                <a:srgbClr val="FF0000"/>
              </a:solidFill>
            </a:endParaRPr>
          </a:p>
        </p:txBody>
      </p:sp>
      <p:sp>
        <p:nvSpPr>
          <p:cNvPr id="255" name="Google Shape;255;p19"/>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72</a:t>
            </a:r>
            <a:endParaRPr sz="2400" b="1"/>
          </a:p>
        </p:txBody>
      </p:sp>
      <p:sp>
        <p:nvSpPr>
          <p:cNvPr id="256" name="Google Shape;256;p19"/>
          <p:cNvSpPr/>
          <p:nvPr/>
        </p:nvSpPr>
        <p:spPr>
          <a:xfrm>
            <a:off x="3860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54327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6981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83395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1003300"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61825" y="36413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pic>
        <p:nvPicPr>
          <p:cNvPr id="3201" name="Google Shape;3201;p8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202" name="Google Shape;3202;p8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203" name="Google Shape;3203;p8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204" name="Google Shape;3204;p82"/>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5" name="Google Shape;3205;p82"/>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206" name="Google Shape;3206;p82"/>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0</a:t>
            </a:r>
            <a:endParaRPr sz="2100" b="1">
              <a:solidFill>
                <a:srgbClr val="0000FF"/>
              </a:solidFill>
            </a:endParaRPr>
          </a:p>
        </p:txBody>
      </p:sp>
      <p:sp>
        <p:nvSpPr>
          <p:cNvPr id="3207" name="Google Shape;3207;p8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2"/>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Deux-cent-dix.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3209" name="Google Shape;3209;p8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210" name="Google Shape;3210;p8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211" name="Google Shape;3211;p8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212" name="Google Shape;3212;p8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13" name="Google Shape;3213;p8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214" name="Google Shape;3214;p8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205</a:t>
            </a:r>
            <a:endParaRPr/>
          </a:p>
        </p:txBody>
      </p:sp>
      <p:sp>
        <p:nvSpPr>
          <p:cNvPr id="3215" name="Google Shape;3215;p82"/>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215</a:t>
            </a:r>
            <a:endParaRPr/>
          </a:p>
        </p:txBody>
      </p:sp>
      <p:sp>
        <p:nvSpPr>
          <p:cNvPr id="3216" name="Google Shape;3216;p82"/>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2</a:t>
            </a:r>
            <a:r>
              <a:rPr lang="fr" sz="2100" b="1">
                <a:solidFill>
                  <a:srgbClr val="0000FF"/>
                </a:solidFill>
              </a:rPr>
              <a:t>0</a:t>
            </a:r>
            <a:endParaRPr sz="2100" b="1">
              <a:solidFill>
                <a:srgbClr val="0000FF"/>
              </a:solidFill>
            </a:endParaRPr>
          </a:p>
        </p:txBody>
      </p:sp>
      <p:sp>
        <p:nvSpPr>
          <p:cNvPr id="3217" name="Google Shape;3217;p82"/>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0</a:t>
            </a:r>
            <a:r>
              <a:rPr lang="fr" sz="2100" b="1">
                <a:solidFill>
                  <a:srgbClr val="0000FF"/>
                </a:solidFill>
              </a:rPr>
              <a:t>0</a:t>
            </a:r>
            <a:endParaRPr sz="2100">
              <a:latin typeface="Finger Paint"/>
              <a:ea typeface="Finger Paint"/>
              <a:cs typeface="Finger Paint"/>
              <a:sym typeface="Finger Paint"/>
            </a:endParaRPr>
          </a:p>
        </p:txBody>
      </p:sp>
      <p:sp>
        <p:nvSpPr>
          <p:cNvPr id="3218" name="Google Shape;3218;p8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219" name="Google Shape;3219;p8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221" name="Google Shape;3221;p8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2" name="Google Shape;3222;p8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223" name="Google Shape;3223;p8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224" name="Google Shape;3224;p8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226" name="Google Shape;3226;p8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a:t>
            </a:r>
            <a:r>
              <a:rPr lang="fr" sz="2900">
                <a:solidFill>
                  <a:srgbClr val="FF0000"/>
                </a:solidFill>
              </a:rPr>
              <a:t>10</a:t>
            </a:r>
            <a:endParaRPr sz="2900">
              <a:solidFill>
                <a:srgbClr val="0000FF"/>
              </a:solidFill>
            </a:endParaRPr>
          </a:p>
        </p:txBody>
      </p:sp>
      <p:sp>
        <p:nvSpPr>
          <p:cNvPr id="3227" name="Google Shape;3227;p82"/>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7</a:t>
            </a:r>
            <a:endParaRPr/>
          </a:p>
        </p:txBody>
      </p:sp>
      <p:sp>
        <p:nvSpPr>
          <p:cNvPr id="3228" name="Google Shape;3228;p8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210</a:t>
            </a:r>
            <a:endParaRPr sz="2400" b="1"/>
          </a:p>
        </p:txBody>
      </p:sp>
      <p:sp>
        <p:nvSpPr>
          <p:cNvPr id="3229" name="Google Shape;3229;p82"/>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230" name="Google Shape;3230;p82"/>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2"/>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2" name="Google Shape;3232;p82"/>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233" name="Google Shape;3233;p82"/>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234" name="Google Shape;3234;p82"/>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1</a:t>
            </a:r>
            <a:endParaRPr sz="2100" b="1">
              <a:solidFill>
                <a:srgbClr val="FF0000"/>
              </a:solidFill>
            </a:endParaRPr>
          </a:p>
        </p:txBody>
      </p:sp>
      <p:sp>
        <p:nvSpPr>
          <p:cNvPr id="3235" name="Google Shape;3235;p82"/>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3236" name="Google Shape;3236;p82"/>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237" name="Google Shape;3237;p82"/>
          <p:cNvPicPr preferRelativeResize="0"/>
          <p:nvPr/>
        </p:nvPicPr>
        <p:blipFill>
          <a:blip r:embed="rId7">
            <a:alphaModFix/>
          </a:blip>
          <a:stretch>
            <a:fillRect/>
          </a:stretch>
        </p:blipFill>
        <p:spPr>
          <a:xfrm>
            <a:off x="7494773" y="746661"/>
            <a:ext cx="842399" cy="450289"/>
          </a:xfrm>
          <a:prstGeom prst="rect">
            <a:avLst/>
          </a:prstGeom>
          <a:noFill/>
          <a:ln>
            <a:noFill/>
          </a:ln>
        </p:spPr>
      </p:pic>
      <p:pic>
        <p:nvPicPr>
          <p:cNvPr id="3238" name="Google Shape;3238;p82"/>
          <p:cNvPicPr preferRelativeResize="0"/>
          <p:nvPr/>
        </p:nvPicPr>
        <p:blipFill>
          <a:blip r:embed="rId8">
            <a:alphaModFix/>
          </a:blip>
          <a:stretch>
            <a:fillRect/>
          </a:stretch>
        </p:blipFill>
        <p:spPr>
          <a:xfrm>
            <a:off x="6475400" y="894699"/>
            <a:ext cx="951368" cy="594600"/>
          </a:xfrm>
          <a:prstGeom prst="rect">
            <a:avLst/>
          </a:prstGeom>
          <a:noFill/>
          <a:ln>
            <a:noFill/>
          </a:ln>
        </p:spPr>
      </p:pic>
      <p:sp>
        <p:nvSpPr>
          <p:cNvPr id="3239" name="Google Shape;3239;p82"/>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2"/>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2"/>
          <p:cNvSpPr txBox="1"/>
          <p:nvPr/>
        </p:nvSpPr>
        <p:spPr>
          <a:xfrm>
            <a:off x="5631600" y="399540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1</a:t>
            </a:r>
            <a:r>
              <a:rPr lang="fr" sz="2900">
                <a:solidFill>
                  <a:srgbClr val="0000FF"/>
                </a:solidFill>
              </a:rPr>
              <a:t>0</a:t>
            </a:r>
            <a:endParaRPr sz="2900">
              <a:solidFill>
                <a:srgbClr val="0000FF"/>
              </a:solidFill>
            </a:endParaRPr>
          </a:p>
        </p:txBody>
      </p:sp>
      <p:cxnSp>
        <p:nvCxnSpPr>
          <p:cNvPr id="3242" name="Google Shape;3242;p82"/>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243" name="Google Shape;3243;p82"/>
          <p:cNvSpPr/>
          <p:nvPr/>
        </p:nvSpPr>
        <p:spPr>
          <a:xfrm>
            <a:off x="158025" y="4187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2"/>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2"/>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2"/>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247" name="Google Shape;3247;p82"/>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248" name="Google Shape;3248;p82"/>
          <p:cNvPicPr preferRelativeResize="0"/>
          <p:nvPr/>
        </p:nvPicPr>
        <p:blipFill>
          <a:blip r:embed="rId8">
            <a:alphaModFix/>
          </a:blip>
          <a:stretch>
            <a:fillRect/>
          </a:stretch>
        </p:blipFill>
        <p:spPr>
          <a:xfrm>
            <a:off x="7056425" y="1524424"/>
            <a:ext cx="951368" cy="594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pic>
        <p:nvPicPr>
          <p:cNvPr id="3253" name="Google Shape;3253;p8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254" name="Google Shape;3254;p8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255" name="Google Shape;3255;p8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256" name="Google Shape;3256;p83"/>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7" name="Google Shape;3257;p83"/>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258" name="Google Shape;3258;p83"/>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259" name="Google Shape;3259;p8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3"/>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261" name="Google Shape;3261;p8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262" name="Google Shape;3262;p8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263" name="Google Shape;3263;p8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264" name="Google Shape;3264;p8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5" name="Google Shape;3265;p8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266" name="Google Shape;3266;p83"/>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97</a:t>
            </a:r>
            <a:endParaRPr/>
          </a:p>
        </p:txBody>
      </p:sp>
      <p:sp>
        <p:nvSpPr>
          <p:cNvPr id="3267" name="Google Shape;3267;p8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107</a:t>
            </a:r>
            <a:endParaRPr/>
          </a:p>
        </p:txBody>
      </p:sp>
      <p:sp>
        <p:nvSpPr>
          <p:cNvPr id="3268" name="Google Shape;3268;p83"/>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269" name="Google Shape;3269;p83"/>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270" name="Google Shape;3270;p8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271" name="Google Shape;3271;p8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273" name="Google Shape;3273;p8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4" name="Google Shape;3274;p8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275" name="Google Shape;3275;p8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276" name="Google Shape;3276;p8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278" name="Google Shape;3278;p8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279" name="Google Shape;3279;p83"/>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8</a:t>
            </a:r>
            <a:endParaRPr/>
          </a:p>
        </p:txBody>
      </p:sp>
      <p:sp>
        <p:nvSpPr>
          <p:cNvPr id="3280" name="Google Shape;3280;p83"/>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100</a:t>
            </a:r>
            <a:endParaRPr sz="2400" b="1"/>
          </a:p>
        </p:txBody>
      </p:sp>
      <p:sp>
        <p:nvSpPr>
          <p:cNvPr id="3281" name="Google Shape;3281;p83"/>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282" name="Google Shape;3282;p83"/>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3"/>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4" name="Google Shape;3284;p83"/>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285" name="Google Shape;3285;p83"/>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286" name="Google Shape;3286;p83"/>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287" name="Google Shape;3287;p83"/>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288" name="Google Shape;3288;p83"/>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pic>
        <p:nvPicPr>
          <p:cNvPr id="3293" name="Google Shape;3293;p8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294" name="Google Shape;3294;p8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295" name="Google Shape;3295;p8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296" name="Google Shape;3296;p84"/>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97" name="Google Shape;3297;p84"/>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298" name="Google Shape;3298;p84"/>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0</a:t>
            </a:r>
            <a:endParaRPr sz="2100" b="1">
              <a:solidFill>
                <a:srgbClr val="0000FF"/>
              </a:solidFill>
            </a:endParaRPr>
          </a:p>
        </p:txBody>
      </p:sp>
      <p:sp>
        <p:nvSpPr>
          <p:cNvPr id="3299" name="Google Shape;3299;p8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4"/>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cent</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3301" name="Google Shape;3301;p8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302" name="Google Shape;3302;p8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303" name="Google Shape;3303;p8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304" name="Google Shape;3304;p8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5" name="Google Shape;3305;p8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306" name="Google Shape;3306;p8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97</a:t>
            </a:r>
            <a:endParaRPr/>
          </a:p>
        </p:txBody>
      </p:sp>
      <p:sp>
        <p:nvSpPr>
          <p:cNvPr id="3307" name="Google Shape;3307;p84"/>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107</a:t>
            </a:r>
            <a:endParaRPr/>
          </a:p>
        </p:txBody>
      </p:sp>
      <p:sp>
        <p:nvSpPr>
          <p:cNvPr id="3308" name="Google Shape;3308;p84"/>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1</a:t>
            </a:r>
            <a:r>
              <a:rPr lang="fr" sz="2100" b="1">
                <a:solidFill>
                  <a:srgbClr val="0000FF"/>
                </a:solidFill>
              </a:rPr>
              <a:t>0</a:t>
            </a:r>
            <a:endParaRPr sz="2100" b="1">
              <a:solidFill>
                <a:srgbClr val="0000FF"/>
              </a:solidFill>
            </a:endParaRPr>
          </a:p>
        </p:txBody>
      </p:sp>
      <p:sp>
        <p:nvSpPr>
          <p:cNvPr id="3309" name="Google Shape;3309;p84"/>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0</a:t>
            </a:r>
            <a:r>
              <a:rPr lang="fr" sz="2100" b="1">
                <a:solidFill>
                  <a:srgbClr val="FF0000"/>
                </a:solidFill>
              </a:rPr>
              <a:t>9</a:t>
            </a:r>
            <a:r>
              <a:rPr lang="fr" sz="2100" b="1">
                <a:solidFill>
                  <a:srgbClr val="0000FF"/>
                </a:solidFill>
              </a:rPr>
              <a:t>0</a:t>
            </a:r>
            <a:endParaRPr sz="2100">
              <a:latin typeface="Finger Paint"/>
              <a:ea typeface="Finger Paint"/>
              <a:cs typeface="Finger Paint"/>
              <a:sym typeface="Finger Paint"/>
            </a:endParaRPr>
          </a:p>
        </p:txBody>
      </p:sp>
      <p:sp>
        <p:nvSpPr>
          <p:cNvPr id="3310" name="Google Shape;3310;p8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311" name="Google Shape;3311;p8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313" name="Google Shape;3313;p8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4" name="Google Shape;3314;p8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315" name="Google Shape;3315;p8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316" name="Google Shape;3316;p8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318" name="Google Shape;3318;p8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100</a:t>
            </a:r>
            <a:r>
              <a:rPr lang="fr" sz="2900"/>
              <a:t>+</a:t>
            </a:r>
            <a:r>
              <a:rPr lang="fr" sz="2900">
                <a:solidFill>
                  <a:srgbClr val="FF0000"/>
                </a:solidFill>
              </a:rPr>
              <a:t>0</a:t>
            </a:r>
            <a:r>
              <a:rPr lang="fr" sz="2900"/>
              <a:t>+</a:t>
            </a:r>
            <a:r>
              <a:rPr lang="fr" sz="2900">
                <a:solidFill>
                  <a:srgbClr val="0000FF"/>
                </a:solidFill>
              </a:rPr>
              <a:t>0</a:t>
            </a:r>
            <a:endParaRPr sz="2900">
              <a:solidFill>
                <a:srgbClr val="0000FF"/>
              </a:solidFill>
            </a:endParaRPr>
          </a:p>
        </p:txBody>
      </p:sp>
      <p:sp>
        <p:nvSpPr>
          <p:cNvPr id="3319" name="Google Shape;3319;p84"/>
          <p:cNvSpPr txBox="1"/>
          <p:nvPr/>
        </p:nvSpPr>
        <p:spPr>
          <a:xfrm rot="-5400000">
            <a:off x="-351450" y="5110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8</a:t>
            </a:r>
            <a:endParaRPr/>
          </a:p>
        </p:txBody>
      </p:sp>
      <p:sp>
        <p:nvSpPr>
          <p:cNvPr id="3320" name="Google Shape;3320;p8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100</a:t>
            </a:r>
            <a:endParaRPr sz="2400" b="1"/>
          </a:p>
        </p:txBody>
      </p:sp>
      <p:sp>
        <p:nvSpPr>
          <p:cNvPr id="3321" name="Google Shape;3321;p84"/>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322" name="Google Shape;3322;p84"/>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4"/>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24" name="Google Shape;3324;p84"/>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325" name="Google Shape;3325;p84"/>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326" name="Google Shape;3326;p84"/>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0</a:t>
            </a:r>
            <a:endParaRPr sz="2100" b="1">
              <a:solidFill>
                <a:srgbClr val="FF0000"/>
              </a:solidFill>
            </a:endParaRPr>
          </a:p>
        </p:txBody>
      </p:sp>
      <p:sp>
        <p:nvSpPr>
          <p:cNvPr id="3327" name="Google Shape;3327;p84"/>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endParaRPr sz="2100" b="1">
              <a:solidFill>
                <a:srgbClr val="6AA84F"/>
              </a:solidFill>
            </a:endParaRPr>
          </a:p>
        </p:txBody>
      </p:sp>
      <p:sp>
        <p:nvSpPr>
          <p:cNvPr id="3328" name="Google Shape;3328;p84"/>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329" name="Google Shape;3329;p84"/>
          <p:cNvPicPr preferRelativeResize="0"/>
          <p:nvPr/>
        </p:nvPicPr>
        <p:blipFill>
          <a:blip r:embed="rId7">
            <a:alphaModFix/>
          </a:blip>
          <a:stretch>
            <a:fillRect/>
          </a:stretch>
        </p:blipFill>
        <p:spPr>
          <a:xfrm>
            <a:off x="6475400" y="894699"/>
            <a:ext cx="951368" cy="594600"/>
          </a:xfrm>
          <a:prstGeom prst="rect">
            <a:avLst/>
          </a:prstGeom>
          <a:noFill/>
          <a:ln>
            <a:noFill/>
          </a:ln>
        </p:spPr>
      </p:pic>
      <p:sp>
        <p:nvSpPr>
          <p:cNvPr id="3330" name="Google Shape;3330;p84"/>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4"/>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4"/>
          <p:cNvSpPr txBox="1"/>
          <p:nvPr/>
        </p:nvSpPr>
        <p:spPr>
          <a:xfrm>
            <a:off x="4463713" y="3882400"/>
            <a:ext cx="8424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1</a:t>
            </a:r>
            <a:r>
              <a:rPr lang="fr" sz="2900">
                <a:solidFill>
                  <a:srgbClr val="FF0000"/>
                </a:solidFill>
              </a:rPr>
              <a:t>0</a:t>
            </a:r>
            <a:r>
              <a:rPr lang="fr" sz="2900">
                <a:solidFill>
                  <a:srgbClr val="0000FF"/>
                </a:solidFill>
              </a:rPr>
              <a:t>0</a:t>
            </a:r>
            <a:endParaRPr sz="2900">
              <a:solidFill>
                <a:srgbClr val="0000FF"/>
              </a:solidFill>
            </a:endParaRPr>
          </a:p>
        </p:txBody>
      </p:sp>
      <p:sp>
        <p:nvSpPr>
          <p:cNvPr id="3333" name="Google Shape;3333;p84"/>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4"/>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4"/>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4"/>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4"/>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4"/>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4"/>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343"/>
        <p:cNvGrpSpPr/>
        <p:nvPr/>
      </p:nvGrpSpPr>
      <p:grpSpPr>
        <a:xfrm>
          <a:off x="0" y="0"/>
          <a:ext cx="0" cy="0"/>
          <a:chOff x="0" y="0"/>
          <a:chExt cx="0" cy="0"/>
        </a:xfrm>
      </p:grpSpPr>
      <p:pic>
        <p:nvPicPr>
          <p:cNvPr id="3344" name="Google Shape;3344;p8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345" name="Google Shape;3345;p8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346" name="Google Shape;3346;p8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347" name="Google Shape;3347;p85"/>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8" name="Google Shape;3348;p85"/>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349" name="Google Shape;3349;p85"/>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350" name="Google Shape;3350;p8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5"/>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352" name="Google Shape;3352;p8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353" name="Google Shape;3353;p8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354" name="Google Shape;3354;p8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355" name="Google Shape;3355;p8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6" name="Google Shape;3356;p8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357" name="Google Shape;3357;p85"/>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358" name="Google Shape;3358;p8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359" name="Google Shape;3359;p85"/>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360" name="Google Shape;3360;p85"/>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361" name="Google Shape;3361;p8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362" name="Google Shape;3362;p8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364" name="Google Shape;3364;p8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65" name="Google Shape;3365;p8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366" name="Google Shape;3366;p8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367" name="Google Shape;3367;p8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369" name="Google Shape;3369;p8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370" name="Google Shape;3370;p85"/>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9</a:t>
            </a:r>
            <a:endParaRPr/>
          </a:p>
        </p:txBody>
      </p:sp>
      <p:sp>
        <p:nvSpPr>
          <p:cNvPr id="3371" name="Google Shape;3371;p85"/>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532</a:t>
            </a:r>
            <a:endParaRPr sz="2400" b="1"/>
          </a:p>
        </p:txBody>
      </p:sp>
      <p:sp>
        <p:nvSpPr>
          <p:cNvPr id="3372" name="Google Shape;3372;p85"/>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373" name="Google Shape;3373;p85"/>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5"/>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5" name="Google Shape;3375;p85"/>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376" name="Google Shape;3376;p85"/>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377" name="Google Shape;3377;p85"/>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378" name="Google Shape;3378;p85"/>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379" name="Google Shape;3379;p85"/>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383"/>
        <p:cNvGrpSpPr/>
        <p:nvPr/>
      </p:nvGrpSpPr>
      <p:grpSpPr>
        <a:xfrm>
          <a:off x="0" y="0"/>
          <a:ext cx="0" cy="0"/>
          <a:chOff x="0" y="0"/>
          <a:chExt cx="0" cy="0"/>
        </a:xfrm>
      </p:grpSpPr>
      <p:pic>
        <p:nvPicPr>
          <p:cNvPr id="3384" name="Google Shape;3384;p8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385" name="Google Shape;3385;p86"/>
          <p:cNvPicPr preferRelativeResize="0"/>
          <p:nvPr/>
        </p:nvPicPr>
        <p:blipFill>
          <a:blip r:embed="rId3">
            <a:alphaModFix/>
          </a:blip>
          <a:stretch>
            <a:fillRect/>
          </a:stretch>
        </p:blipFill>
        <p:spPr>
          <a:xfrm rot="10800000">
            <a:off x="-103918" y="128675"/>
            <a:ext cx="4572000" cy="5143500"/>
          </a:xfrm>
          <a:prstGeom prst="rect">
            <a:avLst/>
          </a:prstGeom>
          <a:noFill/>
          <a:ln>
            <a:noFill/>
          </a:ln>
        </p:spPr>
      </p:pic>
      <p:sp>
        <p:nvSpPr>
          <p:cNvPr id="3386" name="Google Shape;3386;p8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387" name="Google Shape;3387;p86"/>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88" name="Google Shape;3388;p86"/>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389" name="Google Shape;3389;p86"/>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2</a:t>
            </a:r>
            <a:endParaRPr sz="2100" b="1">
              <a:solidFill>
                <a:srgbClr val="0000FF"/>
              </a:solidFill>
            </a:endParaRPr>
          </a:p>
        </p:txBody>
      </p:sp>
      <p:sp>
        <p:nvSpPr>
          <p:cNvPr id="3390" name="Google Shape;3390;p8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6"/>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lettres:cinq-cent -trente-deux  </a:t>
            </a:r>
            <a:endParaRPr sz="2100">
              <a:latin typeface="Grand Hotel"/>
              <a:ea typeface="Grand Hotel"/>
              <a:cs typeface="Grand Hotel"/>
              <a:sym typeface="Grand Hotel"/>
            </a:endParaRPr>
          </a:p>
        </p:txBody>
      </p:sp>
      <p:sp>
        <p:nvSpPr>
          <p:cNvPr id="3392" name="Google Shape;3392;p8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393" name="Google Shape;3393;p8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394" name="Google Shape;3394;p8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395" name="Google Shape;3395;p8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6" name="Google Shape;3396;p8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397" name="Google Shape;3397;p8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530</a:t>
            </a:r>
            <a:endParaRPr/>
          </a:p>
        </p:txBody>
      </p:sp>
      <p:sp>
        <p:nvSpPr>
          <p:cNvPr id="3398" name="Google Shape;3398;p86"/>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540</a:t>
            </a:r>
            <a:endParaRPr/>
          </a:p>
        </p:txBody>
      </p:sp>
      <p:sp>
        <p:nvSpPr>
          <p:cNvPr id="3399" name="Google Shape;3399;p86"/>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542</a:t>
            </a:r>
            <a:endParaRPr sz="2100" b="1">
              <a:solidFill>
                <a:srgbClr val="0000FF"/>
              </a:solidFill>
            </a:endParaRPr>
          </a:p>
        </p:txBody>
      </p:sp>
      <p:sp>
        <p:nvSpPr>
          <p:cNvPr id="3400" name="Google Shape;3400;p86"/>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522</a:t>
            </a:r>
            <a:endParaRPr sz="2100">
              <a:latin typeface="Finger Paint"/>
              <a:ea typeface="Finger Paint"/>
              <a:cs typeface="Finger Paint"/>
              <a:sym typeface="Finger Paint"/>
            </a:endParaRPr>
          </a:p>
        </p:txBody>
      </p:sp>
      <p:sp>
        <p:nvSpPr>
          <p:cNvPr id="3401" name="Google Shape;3401;p8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402" name="Google Shape;3402;p8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3" name="Google Shape;3403;p86"/>
          <p:cNvPicPr preferRelativeResize="0"/>
          <p:nvPr/>
        </p:nvPicPr>
        <p:blipFill>
          <a:blip r:embed="rId6">
            <a:alphaModFix/>
          </a:blip>
          <a:stretch>
            <a:fillRect/>
          </a:stretch>
        </p:blipFill>
        <p:spPr>
          <a:xfrm>
            <a:off x="5961620" y="226552"/>
            <a:ext cx="2964406" cy="2098400"/>
          </a:xfrm>
          <a:prstGeom prst="rect">
            <a:avLst/>
          </a:prstGeom>
          <a:noFill/>
          <a:ln>
            <a:noFill/>
          </a:ln>
        </p:spPr>
      </p:pic>
      <p:sp>
        <p:nvSpPr>
          <p:cNvPr id="3404" name="Google Shape;3404;p8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405" name="Google Shape;3405;p8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407" name="Google Shape;3407;p86"/>
          <p:cNvSpPr txBox="1"/>
          <p:nvPr/>
        </p:nvSpPr>
        <p:spPr>
          <a:xfrm>
            <a:off x="5804025" y="2551025"/>
            <a:ext cx="2964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.500..</a:t>
            </a:r>
            <a:r>
              <a:rPr lang="fr" sz="2900"/>
              <a:t>+</a:t>
            </a:r>
            <a:r>
              <a:rPr lang="fr" sz="2900">
                <a:solidFill>
                  <a:srgbClr val="FF0000"/>
                </a:solidFill>
              </a:rPr>
              <a:t>.30..</a:t>
            </a:r>
            <a:r>
              <a:rPr lang="fr" sz="2900"/>
              <a:t>+</a:t>
            </a:r>
            <a:r>
              <a:rPr lang="fr" sz="2900">
                <a:solidFill>
                  <a:srgbClr val="0000FF"/>
                </a:solidFill>
              </a:rPr>
              <a:t>.32..</a:t>
            </a:r>
            <a:endParaRPr sz="2900">
              <a:solidFill>
                <a:srgbClr val="0000FF"/>
              </a:solidFill>
            </a:endParaRPr>
          </a:p>
        </p:txBody>
      </p:sp>
      <p:sp>
        <p:nvSpPr>
          <p:cNvPr id="3408" name="Google Shape;3408;p86"/>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9</a:t>
            </a:r>
            <a:endParaRPr/>
          </a:p>
        </p:txBody>
      </p:sp>
      <p:sp>
        <p:nvSpPr>
          <p:cNvPr id="3409" name="Google Shape;3409;p8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532</a:t>
            </a:r>
            <a:endParaRPr sz="2400" b="1"/>
          </a:p>
        </p:txBody>
      </p:sp>
      <p:sp>
        <p:nvSpPr>
          <p:cNvPr id="3410" name="Google Shape;3410;p86"/>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411" name="Google Shape;3411;p86"/>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6"/>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13" name="Google Shape;3413;p86"/>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414" name="Google Shape;3414;p86"/>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415" name="Google Shape;3415;p86"/>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3</a:t>
            </a:r>
            <a:endParaRPr sz="2100" b="1">
              <a:solidFill>
                <a:srgbClr val="FF0000"/>
              </a:solidFill>
            </a:endParaRPr>
          </a:p>
        </p:txBody>
      </p:sp>
      <p:sp>
        <p:nvSpPr>
          <p:cNvPr id="3416" name="Google Shape;3416;p86"/>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5</a:t>
            </a:r>
            <a:endParaRPr sz="2100" b="1">
              <a:solidFill>
                <a:srgbClr val="6AA84F"/>
              </a:solidFill>
            </a:endParaRPr>
          </a:p>
        </p:txBody>
      </p:sp>
      <p:sp>
        <p:nvSpPr>
          <p:cNvPr id="3417" name="Google Shape;3417;p86"/>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418" name="Google Shape;3418;p86"/>
          <p:cNvPicPr preferRelativeResize="0"/>
          <p:nvPr/>
        </p:nvPicPr>
        <p:blipFill>
          <a:blip r:embed="rId7">
            <a:alphaModFix/>
          </a:blip>
          <a:stretch>
            <a:fillRect/>
          </a:stretch>
        </p:blipFill>
        <p:spPr>
          <a:xfrm>
            <a:off x="7494773" y="746661"/>
            <a:ext cx="842399" cy="450289"/>
          </a:xfrm>
          <a:prstGeom prst="rect">
            <a:avLst/>
          </a:prstGeom>
          <a:noFill/>
          <a:ln>
            <a:noFill/>
          </a:ln>
        </p:spPr>
      </p:pic>
      <p:pic>
        <p:nvPicPr>
          <p:cNvPr id="3419" name="Google Shape;3419;p86"/>
          <p:cNvPicPr preferRelativeResize="0"/>
          <p:nvPr/>
        </p:nvPicPr>
        <p:blipFill>
          <a:blip r:embed="rId8">
            <a:alphaModFix/>
          </a:blip>
          <a:stretch>
            <a:fillRect/>
          </a:stretch>
        </p:blipFill>
        <p:spPr>
          <a:xfrm>
            <a:off x="6475400" y="894699"/>
            <a:ext cx="951368" cy="594600"/>
          </a:xfrm>
          <a:prstGeom prst="rect">
            <a:avLst/>
          </a:prstGeom>
          <a:noFill/>
          <a:ln>
            <a:noFill/>
          </a:ln>
        </p:spPr>
      </p:pic>
      <p:pic>
        <p:nvPicPr>
          <p:cNvPr id="3420" name="Google Shape;3420;p86"/>
          <p:cNvPicPr preferRelativeResize="0"/>
          <p:nvPr/>
        </p:nvPicPr>
        <p:blipFill>
          <a:blip r:embed="rId9">
            <a:alphaModFix/>
          </a:blip>
          <a:stretch>
            <a:fillRect/>
          </a:stretch>
        </p:blipFill>
        <p:spPr>
          <a:xfrm>
            <a:off x="8039212" y="1305463"/>
            <a:ext cx="951375" cy="499250"/>
          </a:xfrm>
          <a:prstGeom prst="rect">
            <a:avLst/>
          </a:prstGeom>
          <a:noFill/>
          <a:ln>
            <a:noFill/>
          </a:ln>
        </p:spPr>
      </p:pic>
      <p:sp>
        <p:nvSpPr>
          <p:cNvPr id="3421" name="Google Shape;3421;p86"/>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6"/>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6"/>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6"/>
          <p:cNvSpPr txBox="1"/>
          <p:nvPr/>
        </p:nvSpPr>
        <p:spPr>
          <a:xfrm>
            <a:off x="6760325" y="3632650"/>
            <a:ext cx="12936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…532.</a:t>
            </a:r>
            <a:r>
              <a:rPr lang="fr" sz="2900">
                <a:solidFill>
                  <a:srgbClr val="FF0000"/>
                </a:solidFill>
              </a:rPr>
              <a:t>...</a:t>
            </a:r>
            <a:r>
              <a:rPr lang="fr" sz="2900">
                <a:solidFill>
                  <a:srgbClr val="0000FF"/>
                </a:solidFill>
              </a:rPr>
              <a:t>...</a:t>
            </a:r>
            <a:endParaRPr sz="2900">
              <a:solidFill>
                <a:srgbClr val="0000FF"/>
              </a:solidFill>
            </a:endParaRPr>
          </a:p>
        </p:txBody>
      </p:sp>
      <p:cxnSp>
        <p:nvCxnSpPr>
          <p:cNvPr id="3426" name="Google Shape;3426;p86"/>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427" name="Google Shape;3427;p86"/>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6"/>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6"/>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6"/>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431" name="Google Shape;3431;p86"/>
          <p:cNvPicPr preferRelativeResize="0"/>
          <p:nvPr/>
        </p:nvPicPr>
        <p:blipFill>
          <a:blip r:embed="rId10">
            <a:alphaModFix/>
          </a:blip>
          <a:stretch>
            <a:fillRect/>
          </a:stretch>
        </p:blipFill>
        <p:spPr>
          <a:xfrm>
            <a:off x="8412425" y="792632"/>
            <a:ext cx="510600" cy="578367"/>
          </a:xfrm>
          <a:prstGeom prst="rect">
            <a:avLst/>
          </a:prstGeom>
          <a:noFill/>
          <a:ln>
            <a:noFill/>
          </a:ln>
        </p:spPr>
      </p:pic>
      <p:pic>
        <p:nvPicPr>
          <p:cNvPr id="3432" name="Google Shape;3432;p86"/>
          <p:cNvPicPr preferRelativeResize="0"/>
          <p:nvPr/>
        </p:nvPicPr>
        <p:blipFill>
          <a:blip r:embed="rId8">
            <a:alphaModFix/>
          </a:blip>
          <a:stretch>
            <a:fillRect/>
          </a:stretch>
        </p:blipFill>
        <p:spPr>
          <a:xfrm>
            <a:off x="6627800" y="1047099"/>
            <a:ext cx="951368" cy="594600"/>
          </a:xfrm>
          <a:prstGeom prst="rect">
            <a:avLst/>
          </a:prstGeom>
          <a:noFill/>
          <a:ln>
            <a:noFill/>
          </a:ln>
        </p:spPr>
      </p:pic>
      <p:pic>
        <p:nvPicPr>
          <p:cNvPr id="3433" name="Google Shape;3433;p86"/>
          <p:cNvPicPr preferRelativeResize="0"/>
          <p:nvPr/>
        </p:nvPicPr>
        <p:blipFill>
          <a:blip r:embed="rId8">
            <a:alphaModFix/>
          </a:blip>
          <a:stretch>
            <a:fillRect/>
          </a:stretch>
        </p:blipFill>
        <p:spPr>
          <a:xfrm>
            <a:off x="6780200" y="1199499"/>
            <a:ext cx="951368" cy="594600"/>
          </a:xfrm>
          <a:prstGeom prst="rect">
            <a:avLst/>
          </a:prstGeom>
          <a:noFill/>
          <a:ln>
            <a:noFill/>
          </a:ln>
        </p:spPr>
      </p:pic>
      <p:pic>
        <p:nvPicPr>
          <p:cNvPr id="3434" name="Google Shape;3434;p86"/>
          <p:cNvPicPr preferRelativeResize="0"/>
          <p:nvPr/>
        </p:nvPicPr>
        <p:blipFill>
          <a:blip r:embed="rId8">
            <a:alphaModFix/>
          </a:blip>
          <a:stretch>
            <a:fillRect/>
          </a:stretch>
        </p:blipFill>
        <p:spPr>
          <a:xfrm>
            <a:off x="6932600" y="1351899"/>
            <a:ext cx="951368" cy="594600"/>
          </a:xfrm>
          <a:prstGeom prst="rect">
            <a:avLst/>
          </a:prstGeom>
          <a:noFill/>
          <a:ln>
            <a:noFill/>
          </a:ln>
        </p:spPr>
      </p:pic>
      <p:sp>
        <p:nvSpPr>
          <p:cNvPr id="3435" name="Google Shape;3435;p86"/>
          <p:cNvSpPr/>
          <p:nvPr/>
        </p:nvSpPr>
        <p:spPr>
          <a:xfrm>
            <a:off x="84150" y="320015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6" name="Google Shape;3436;p86"/>
          <p:cNvPicPr preferRelativeResize="0"/>
          <p:nvPr/>
        </p:nvPicPr>
        <p:blipFill>
          <a:blip r:embed="rId8">
            <a:alphaModFix/>
          </a:blip>
          <a:stretch>
            <a:fillRect/>
          </a:stretch>
        </p:blipFill>
        <p:spPr>
          <a:xfrm>
            <a:off x="7085000" y="1504299"/>
            <a:ext cx="951368" cy="594600"/>
          </a:xfrm>
          <a:prstGeom prst="rect">
            <a:avLst/>
          </a:prstGeom>
          <a:noFill/>
          <a:ln>
            <a:noFill/>
          </a:ln>
        </p:spPr>
      </p:pic>
      <p:sp>
        <p:nvSpPr>
          <p:cNvPr id="3437" name="Google Shape;3437;p8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6"/>
          <p:cNvSpPr/>
          <p:nvPr/>
        </p:nvSpPr>
        <p:spPr>
          <a:xfrm>
            <a:off x="252700" y="4137738"/>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6"/>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6"/>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6"/>
          <p:cNvSpPr/>
          <p:nvPr/>
        </p:nvSpPr>
        <p:spPr>
          <a:xfrm>
            <a:off x="1060325" y="37378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6"/>
          <p:cNvSpPr txBox="1"/>
          <p:nvPr/>
        </p:nvSpPr>
        <p:spPr>
          <a:xfrm>
            <a:off x="408438" y="30748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443" name="Google Shape;3443;p86"/>
          <p:cNvSpPr/>
          <p:nvPr/>
        </p:nvSpPr>
        <p:spPr>
          <a:xfrm>
            <a:off x="13824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6"/>
          <p:cNvSpPr/>
          <p:nvPr/>
        </p:nvSpPr>
        <p:spPr>
          <a:xfrm>
            <a:off x="1646225" y="33970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6"/>
          <p:cNvSpPr/>
          <p:nvPr/>
        </p:nvSpPr>
        <p:spPr>
          <a:xfrm>
            <a:off x="1668400" y="4313088"/>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6"/>
          <p:cNvSpPr/>
          <p:nvPr/>
        </p:nvSpPr>
        <p:spPr>
          <a:xfrm>
            <a:off x="1668400" y="38550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6"/>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6"/>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452"/>
        <p:cNvGrpSpPr/>
        <p:nvPr/>
      </p:nvGrpSpPr>
      <p:grpSpPr>
        <a:xfrm>
          <a:off x="0" y="0"/>
          <a:ext cx="0" cy="0"/>
          <a:chOff x="0" y="0"/>
          <a:chExt cx="0" cy="0"/>
        </a:xfrm>
      </p:grpSpPr>
      <p:pic>
        <p:nvPicPr>
          <p:cNvPr id="3453" name="Google Shape;3453;p8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454" name="Google Shape;3454;p8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455" name="Google Shape;3455;p8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456" name="Google Shape;3456;p87"/>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7" name="Google Shape;3457;p87"/>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458" name="Google Shape;3458;p87"/>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459" name="Google Shape;3459;p8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7"/>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461" name="Google Shape;3461;p8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462" name="Google Shape;3462;p8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463" name="Google Shape;3463;p8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464" name="Google Shape;3464;p8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5" name="Google Shape;3465;p8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466" name="Google Shape;3466;p87"/>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467" name="Google Shape;3467;p8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468" name="Google Shape;3468;p87"/>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469" name="Google Shape;3469;p87"/>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470" name="Google Shape;3470;p8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471" name="Google Shape;3471;p8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473" name="Google Shape;3473;p8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4" name="Google Shape;3474;p8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475" name="Google Shape;3475;p8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476" name="Google Shape;3476;p8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478" name="Google Shape;3478;p8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479" name="Google Shape;3479;p87"/>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10</a:t>
            </a:r>
            <a:endParaRPr/>
          </a:p>
        </p:txBody>
      </p:sp>
      <p:sp>
        <p:nvSpPr>
          <p:cNvPr id="3480" name="Google Shape;3480;p87"/>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248</a:t>
            </a:r>
            <a:endParaRPr sz="2400" b="1"/>
          </a:p>
        </p:txBody>
      </p:sp>
      <p:sp>
        <p:nvSpPr>
          <p:cNvPr id="3481" name="Google Shape;3481;p87"/>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482" name="Google Shape;3482;p87"/>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7"/>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84" name="Google Shape;3484;p87"/>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485" name="Google Shape;3485;p87"/>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486" name="Google Shape;3486;p87"/>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487" name="Google Shape;3487;p87"/>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488" name="Google Shape;3488;p87"/>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pic>
        <p:nvPicPr>
          <p:cNvPr id="3493" name="Google Shape;3493;p8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494" name="Google Shape;3494;p8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495" name="Google Shape;3495;p8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496" name="Google Shape;3496;p88"/>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7" name="Google Shape;3497;p88"/>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498" name="Google Shape;3498;p88"/>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8</a:t>
            </a:r>
            <a:endParaRPr sz="2100" b="1">
              <a:solidFill>
                <a:srgbClr val="0000FF"/>
              </a:solidFill>
            </a:endParaRPr>
          </a:p>
        </p:txBody>
      </p:sp>
      <p:sp>
        <p:nvSpPr>
          <p:cNvPr id="3499" name="Google Shape;3499;p8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8"/>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 quarante-huit.</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3501" name="Google Shape;3501;p8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02" name="Google Shape;3502;p8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503" name="Google Shape;3503;p8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504" name="Google Shape;3504;p8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5" name="Google Shape;3505;p8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506" name="Google Shape;3506;p8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3507" name="Google Shape;3507;p88"/>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3508" name="Google Shape;3508;p88"/>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5</a:t>
            </a:r>
            <a:r>
              <a:rPr lang="fr" sz="2100" b="1">
                <a:solidFill>
                  <a:srgbClr val="0000FF"/>
                </a:solidFill>
              </a:rPr>
              <a:t>8</a:t>
            </a:r>
            <a:endParaRPr sz="2100" b="1">
              <a:solidFill>
                <a:srgbClr val="0000FF"/>
              </a:solidFill>
            </a:endParaRPr>
          </a:p>
        </p:txBody>
      </p:sp>
      <p:sp>
        <p:nvSpPr>
          <p:cNvPr id="3509" name="Google Shape;3509;p88"/>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3</a:t>
            </a:r>
            <a:r>
              <a:rPr lang="fr" sz="2100" b="1">
                <a:solidFill>
                  <a:srgbClr val="0000FF"/>
                </a:solidFill>
              </a:rPr>
              <a:t>8</a:t>
            </a:r>
            <a:endParaRPr sz="2100">
              <a:latin typeface="Finger Paint"/>
              <a:ea typeface="Finger Paint"/>
              <a:cs typeface="Finger Paint"/>
              <a:sym typeface="Finger Paint"/>
            </a:endParaRPr>
          </a:p>
        </p:txBody>
      </p:sp>
      <p:sp>
        <p:nvSpPr>
          <p:cNvPr id="3510" name="Google Shape;3510;p8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511" name="Google Shape;3511;p8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513" name="Google Shape;3513;p8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4" name="Google Shape;3514;p8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515" name="Google Shape;3515;p8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516" name="Google Shape;3516;p8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518" name="Google Shape;3518;p8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a:t>
            </a:r>
            <a:r>
              <a:rPr lang="fr" sz="2900">
                <a:solidFill>
                  <a:srgbClr val="FF0000"/>
                </a:solidFill>
              </a:rPr>
              <a:t>40</a:t>
            </a:r>
            <a:r>
              <a:rPr lang="fr" sz="2900"/>
              <a:t>+</a:t>
            </a:r>
            <a:r>
              <a:rPr lang="fr" sz="2900">
                <a:solidFill>
                  <a:srgbClr val="0000FF"/>
                </a:solidFill>
              </a:rPr>
              <a:t>8</a:t>
            </a:r>
            <a:endParaRPr sz="2900">
              <a:solidFill>
                <a:srgbClr val="0000FF"/>
              </a:solidFill>
            </a:endParaRPr>
          </a:p>
        </p:txBody>
      </p:sp>
      <p:sp>
        <p:nvSpPr>
          <p:cNvPr id="3519" name="Google Shape;3519;p88"/>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10</a:t>
            </a:r>
            <a:endParaRPr/>
          </a:p>
        </p:txBody>
      </p:sp>
      <p:sp>
        <p:nvSpPr>
          <p:cNvPr id="3520" name="Google Shape;3520;p8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248</a:t>
            </a:r>
            <a:endParaRPr sz="2400" b="1"/>
          </a:p>
        </p:txBody>
      </p:sp>
      <p:sp>
        <p:nvSpPr>
          <p:cNvPr id="3521" name="Google Shape;3521;p88"/>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522" name="Google Shape;3522;p88"/>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8"/>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24" name="Google Shape;3524;p88"/>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525" name="Google Shape;3525;p88"/>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526" name="Google Shape;3526;p88"/>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4</a:t>
            </a:r>
            <a:endParaRPr sz="2100" b="1">
              <a:solidFill>
                <a:srgbClr val="FF0000"/>
              </a:solidFill>
            </a:endParaRPr>
          </a:p>
        </p:txBody>
      </p:sp>
      <p:sp>
        <p:nvSpPr>
          <p:cNvPr id="3527" name="Google Shape;3527;p88"/>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3528" name="Google Shape;3528;p88"/>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529" name="Google Shape;3529;p88"/>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3530" name="Google Shape;3530;p88"/>
          <p:cNvPicPr preferRelativeResize="0"/>
          <p:nvPr/>
        </p:nvPicPr>
        <p:blipFill>
          <a:blip r:embed="rId8">
            <a:alphaModFix/>
          </a:blip>
          <a:stretch>
            <a:fillRect/>
          </a:stretch>
        </p:blipFill>
        <p:spPr>
          <a:xfrm>
            <a:off x="7494773" y="746661"/>
            <a:ext cx="842399" cy="450289"/>
          </a:xfrm>
          <a:prstGeom prst="rect">
            <a:avLst/>
          </a:prstGeom>
          <a:noFill/>
          <a:ln>
            <a:noFill/>
          </a:ln>
        </p:spPr>
      </p:pic>
      <p:pic>
        <p:nvPicPr>
          <p:cNvPr id="3531" name="Google Shape;3531;p88"/>
          <p:cNvPicPr preferRelativeResize="0"/>
          <p:nvPr/>
        </p:nvPicPr>
        <p:blipFill>
          <a:blip r:embed="rId9">
            <a:alphaModFix/>
          </a:blip>
          <a:stretch>
            <a:fillRect/>
          </a:stretch>
        </p:blipFill>
        <p:spPr>
          <a:xfrm>
            <a:off x="6475400" y="1019062"/>
            <a:ext cx="951368" cy="594600"/>
          </a:xfrm>
          <a:prstGeom prst="rect">
            <a:avLst/>
          </a:prstGeom>
          <a:noFill/>
          <a:ln>
            <a:noFill/>
          </a:ln>
        </p:spPr>
      </p:pic>
      <p:pic>
        <p:nvPicPr>
          <p:cNvPr id="3532" name="Google Shape;3532;p88"/>
          <p:cNvPicPr preferRelativeResize="0"/>
          <p:nvPr/>
        </p:nvPicPr>
        <p:blipFill>
          <a:blip r:embed="rId10">
            <a:alphaModFix/>
          </a:blip>
          <a:stretch>
            <a:fillRect/>
          </a:stretch>
        </p:blipFill>
        <p:spPr>
          <a:xfrm>
            <a:off x="7440287" y="1367700"/>
            <a:ext cx="951375" cy="499250"/>
          </a:xfrm>
          <a:prstGeom prst="rect">
            <a:avLst/>
          </a:prstGeom>
          <a:noFill/>
          <a:ln>
            <a:noFill/>
          </a:ln>
        </p:spPr>
      </p:pic>
      <p:pic>
        <p:nvPicPr>
          <p:cNvPr id="3533" name="Google Shape;3533;p88"/>
          <p:cNvPicPr preferRelativeResize="0"/>
          <p:nvPr/>
        </p:nvPicPr>
        <p:blipFill rotWithShape="1">
          <a:blip r:embed="rId11">
            <a:alphaModFix/>
          </a:blip>
          <a:srcRect t="24493" b="24103"/>
          <a:stretch/>
        </p:blipFill>
        <p:spPr>
          <a:xfrm>
            <a:off x="6091763" y="1704883"/>
            <a:ext cx="1023300" cy="526004"/>
          </a:xfrm>
          <a:prstGeom prst="rect">
            <a:avLst/>
          </a:prstGeom>
          <a:noFill/>
          <a:ln>
            <a:noFill/>
          </a:ln>
        </p:spPr>
      </p:pic>
      <p:sp>
        <p:nvSpPr>
          <p:cNvPr id="3534" name="Google Shape;3534;p88"/>
          <p:cNvSpPr/>
          <p:nvPr/>
        </p:nvSpPr>
        <p:spPr>
          <a:xfrm>
            <a:off x="2383700" y="37678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8"/>
          <p:cNvSpPr/>
          <p:nvPr/>
        </p:nvSpPr>
        <p:spPr>
          <a:xfrm>
            <a:off x="2383688" y="41577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8"/>
          <p:cNvSpPr/>
          <p:nvPr/>
        </p:nvSpPr>
        <p:spPr>
          <a:xfrm>
            <a:off x="2196850" y="35406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8"/>
          <p:cNvSpPr/>
          <p:nvPr/>
        </p:nvSpPr>
        <p:spPr>
          <a:xfrm>
            <a:off x="2383700" y="396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8"/>
          <p:cNvSpPr/>
          <p:nvPr/>
        </p:nvSpPr>
        <p:spPr>
          <a:xfrm>
            <a:off x="2196850" y="3855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8"/>
          <p:cNvSpPr txBox="1"/>
          <p:nvPr/>
        </p:nvSpPr>
        <p:spPr>
          <a:xfrm>
            <a:off x="7269175" y="399540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4</a:t>
            </a:r>
            <a:r>
              <a:rPr lang="fr" sz="2900">
                <a:solidFill>
                  <a:srgbClr val="0000FF"/>
                </a:solidFill>
              </a:rPr>
              <a:t>8</a:t>
            </a:r>
            <a:endParaRPr sz="2900">
              <a:solidFill>
                <a:srgbClr val="0000FF"/>
              </a:solidFill>
            </a:endParaRPr>
          </a:p>
        </p:txBody>
      </p:sp>
      <p:cxnSp>
        <p:nvCxnSpPr>
          <p:cNvPr id="3540" name="Google Shape;3540;p88"/>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541" name="Google Shape;3541;p88"/>
          <p:cNvSpPr/>
          <p:nvPr/>
        </p:nvSpPr>
        <p:spPr>
          <a:xfrm>
            <a:off x="920813" y="38840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8"/>
          <p:cNvSpPr/>
          <p:nvPr/>
        </p:nvSpPr>
        <p:spPr>
          <a:xfrm>
            <a:off x="975525" y="34131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8"/>
          <p:cNvSpPr/>
          <p:nvPr/>
        </p:nvSpPr>
        <p:spPr>
          <a:xfrm>
            <a:off x="1545450" y="3350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8"/>
          <p:cNvSpPr/>
          <p:nvPr/>
        </p:nvSpPr>
        <p:spPr>
          <a:xfrm>
            <a:off x="1669363" y="3350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8"/>
          <p:cNvSpPr/>
          <p:nvPr/>
        </p:nvSpPr>
        <p:spPr>
          <a:xfrm>
            <a:off x="1795775" y="3350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8"/>
          <p:cNvSpPr/>
          <p:nvPr/>
        </p:nvSpPr>
        <p:spPr>
          <a:xfrm>
            <a:off x="1944363" y="33506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8"/>
          <p:cNvSpPr/>
          <p:nvPr/>
        </p:nvSpPr>
        <p:spPr>
          <a:xfrm>
            <a:off x="2383700" y="338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8"/>
          <p:cNvSpPr/>
          <p:nvPr/>
        </p:nvSpPr>
        <p:spPr>
          <a:xfrm>
            <a:off x="2383700" y="4352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8"/>
          <p:cNvSpPr/>
          <p:nvPr/>
        </p:nvSpPr>
        <p:spPr>
          <a:xfrm>
            <a:off x="2383700" y="36061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8"/>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551" name="Google Shape;3551;p88"/>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552" name="Google Shape;3552;p88"/>
          <p:cNvPicPr preferRelativeResize="0"/>
          <p:nvPr/>
        </p:nvPicPr>
        <p:blipFill>
          <a:blip r:embed="rId12">
            <a:alphaModFix/>
          </a:blip>
          <a:stretch>
            <a:fillRect/>
          </a:stretch>
        </p:blipFill>
        <p:spPr>
          <a:xfrm>
            <a:off x="8412425" y="792632"/>
            <a:ext cx="510600" cy="578367"/>
          </a:xfrm>
          <a:prstGeom prst="rect">
            <a:avLst/>
          </a:prstGeom>
          <a:noFill/>
          <a:ln>
            <a:noFill/>
          </a:ln>
        </p:spPr>
      </p:pic>
      <p:pic>
        <p:nvPicPr>
          <p:cNvPr id="3553" name="Google Shape;3553;p88"/>
          <p:cNvPicPr preferRelativeResize="0"/>
          <p:nvPr/>
        </p:nvPicPr>
        <p:blipFill>
          <a:blip r:embed="rId9">
            <a:alphaModFix/>
          </a:blip>
          <a:stretch>
            <a:fillRect/>
          </a:stretch>
        </p:blipFill>
        <p:spPr>
          <a:xfrm>
            <a:off x="6442738" y="333249"/>
            <a:ext cx="951368" cy="594600"/>
          </a:xfrm>
          <a:prstGeom prst="rect">
            <a:avLst/>
          </a:prstGeom>
          <a:noFill/>
          <a:ln>
            <a:noFill/>
          </a:ln>
        </p:spPr>
      </p:pic>
      <p:pic>
        <p:nvPicPr>
          <p:cNvPr id="3554" name="Google Shape;3554;p88"/>
          <p:cNvPicPr preferRelativeResize="0"/>
          <p:nvPr/>
        </p:nvPicPr>
        <p:blipFill>
          <a:blip r:embed="rId8">
            <a:alphaModFix/>
          </a:blip>
          <a:stretch>
            <a:fillRect/>
          </a:stretch>
        </p:blipFill>
        <p:spPr>
          <a:xfrm>
            <a:off x="7798673" y="339536"/>
            <a:ext cx="842399" cy="45028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558"/>
        <p:cNvGrpSpPr/>
        <p:nvPr/>
      </p:nvGrpSpPr>
      <p:grpSpPr>
        <a:xfrm>
          <a:off x="0" y="0"/>
          <a:ext cx="0" cy="0"/>
          <a:chOff x="0" y="0"/>
          <a:chExt cx="0" cy="0"/>
        </a:xfrm>
      </p:grpSpPr>
      <p:pic>
        <p:nvPicPr>
          <p:cNvPr id="3559" name="Google Shape;3559;p8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560" name="Google Shape;3560;p8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561" name="Google Shape;3561;p8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562" name="Google Shape;3562;p89"/>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3" name="Google Shape;3563;p89"/>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564" name="Google Shape;3564;p89"/>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565" name="Google Shape;3565;p8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9"/>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567" name="Google Shape;3567;p8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68" name="Google Shape;3568;p8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569" name="Google Shape;3569;p8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570" name="Google Shape;3570;p8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1" name="Google Shape;3571;p8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572" name="Google Shape;3572;p89"/>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573" name="Google Shape;3573;p8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574" name="Google Shape;3574;p89"/>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575" name="Google Shape;3575;p89"/>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576" name="Google Shape;3576;p8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577" name="Google Shape;3577;p8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579" name="Google Shape;3579;p8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0" name="Google Shape;3580;p8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581" name="Google Shape;3581;p8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582" name="Google Shape;3582;p8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584" name="Google Shape;3584;p8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585" name="Google Shape;3585;p89"/>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11</a:t>
            </a:r>
            <a:endParaRPr/>
          </a:p>
        </p:txBody>
      </p:sp>
      <p:sp>
        <p:nvSpPr>
          <p:cNvPr id="3586" name="Google Shape;3586;p89"/>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28</a:t>
            </a:r>
            <a:endParaRPr sz="2400" b="1"/>
          </a:p>
        </p:txBody>
      </p:sp>
      <p:sp>
        <p:nvSpPr>
          <p:cNvPr id="3587" name="Google Shape;3587;p89"/>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588" name="Google Shape;3588;p89"/>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9"/>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0" name="Google Shape;3590;p89"/>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591" name="Google Shape;3591;p89"/>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592" name="Google Shape;3592;p89"/>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593" name="Google Shape;3593;p89"/>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594" name="Google Shape;3594;p89"/>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598"/>
        <p:cNvGrpSpPr/>
        <p:nvPr/>
      </p:nvGrpSpPr>
      <p:grpSpPr>
        <a:xfrm>
          <a:off x="0" y="0"/>
          <a:ext cx="0" cy="0"/>
          <a:chOff x="0" y="0"/>
          <a:chExt cx="0" cy="0"/>
        </a:xfrm>
      </p:grpSpPr>
      <p:pic>
        <p:nvPicPr>
          <p:cNvPr id="3599" name="Google Shape;3599;p9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600" name="Google Shape;3600;p9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601" name="Google Shape;3601;p9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602" name="Google Shape;3602;p90"/>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3" name="Google Shape;3603;p90"/>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604" name="Google Shape;3604;p90"/>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.8</a:t>
            </a:r>
            <a:endParaRPr sz="2100" b="1">
              <a:solidFill>
                <a:srgbClr val="0000FF"/>
              </a:solidFill>
            </a:endParaRPr>
          </a:p>
        </p:txBody>
      </p:sp>
      <p:sp>
        <p:nvSpPr>
          <p:cNvPr id="3605" name="Google Shape;3605;p9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90"/>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trente-</a:t>
            </a:r>
            <a:r>
              <a:rPr lang="fr" sz="2100">
                <a:solidFill>
                  <a:srgbClr val="0000FF"/>
                </a:solidFill>
                <a:latin typeface="Grand Hotel"/>
                <a:ea typeface="Grand Hotel"/>
                <a:cs typeface="Grand Hotel"/>
                <a:sym typeface="Grand Hotel"/>
              </a:rPr>
              <a:t>huit </a:t>
            </a:r>
            <a:endParaRPr sz="2100">
              <a:solidFill>
                <a:srgbClr val="0000FF"/>
              </a:solidFill>
              <a:latin typeface="Grand Hotel"/>
              <a:ea typeface="Grand Hotel"/>
              <a:cs typeface="Grand Hotel"/>
              <a:sym typeface="Grand Hotel"/>
            </a:endParaRPr>
          </a:p>
        </p:txBody>
      </p:sp>
      <p:sp>
        <p:nvSpPr>
          <p:cNvPr id="3607" name="Google Shape;3607;p9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608" name="Google Shape;3608;p9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609" name="Google Shape;3609;p9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610" name="Google Shape;3610;p9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1" name="Google Shape;3611;p9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612" name="Google Shape;3612;p9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3613" name="Google Shape;3613;p90"/>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3614" name="Google Shape;3614;p90"/>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.3</a:t>
            </a:r>
            <a:r>
              <a:rPr lang="fr" sz="2100" b="1">
                <a:solidFill>
                  <a:srgbClr val="0000FF"/>
                </a:solidFill>
              </a:rPr>
              <a:t>8.</a:t>
            </a:r>
            <a:endParaRPr sz="2100" b="1">
              <a:solidFill>
                <a:srgbClr val="0000FF"/>
              </a:solidFill>
            </a:endParaRPr>
          </a:p>
        </p:txBody>
      </p:sp>
      <p:sp>
        <p:nvSpPr>
          <p:cNvPr id="3615" name="Google Shape;3615;p90"/>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a:t>
            </a:r>
            <a:r>
              <a:rPr lang="fr" sz="2100" b="1">
                <a:solidFill>
                  <a:srgbClr val="0000FF"/>
                </a:solidFill>
              </a:rPr>
              <a:t>.</a:t>
            </a:r>
            <a:r>
              <a:rPr lang="fr" sz="2100" b="1">
                <a:solidFill>
                  <a:srgbClr val="FF0000"/>
                </a:solidFill>
              </a:rPr>
              <a:t>2</a:t>
            </a:r>
            <a:r>
              <a:rPr lang="fr" sz="2100" b="1">
                <a:solidFill>
                  <a:srgbClr val="0000FF"/>
                </a:solidFill>
              </a:rPr>
              <a:t>8</a:t>
            </a:r>
            <a:endParaRPr sz="2100">
              <a:latin typeface="Finger Paint"/>
              <a:ea typeface="Finger Paint"/>
              <a:cs typeface="Finger Paint"/>
              <a:sym typeface="Finger Paint"/>
            </a:endParaRPr>
          </a:p>
        </p:txBody>
      </p:sp>
      <p:sp>
        <p:nvSpPr>
          <p:cNvPr id="3616" name="Google Shape;3616;p9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617" name="Google Shape;3617;p9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9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619" name="Google Shape;3619;p9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0" name="Google Shape;3620;p9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621" name="Google Shape;3621;p9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622" name="Google Shape;3622;p9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9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624" name="Google Shape;3624;p90"/>
          <p:cNvSpPr txBox="1"/>
          <p:nvPr/>
        </p:nvSpPr>
        <p:spPr>
          <a:xfrm>
            <a:off x="5804025" y="2551025"/>
            <a:ext cx="2964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solidFill>
                  <a:srgbClr val="FF0000"/>
                </a:solidFill>
              </a:rPr>
              <a:t>10+.10..+10</a:t>
            </a:r>
            <a:r>
              <a:rPr lang="fr" sz="2900"/>
              <a:t>+</a:t>
            </a:r>
            <a:r>
              <a:rPr lang="fr" sz="2900">
                <a:solidFill>
                  <a:srgbClr val="0000FF"/>
                </a:solidFill>
              </a:rPr>
              <a:t>8...</a:t>
            </a:r>
            <a:endParaRPr sz="2900">
              <a:solidFill>
                <a:srgbClr val="0000FF"/>
              </a:solidFill>
            </a:endParaRPr>
          </a:p>
        </p:txBody>
      </p:sp>
      <p:sp>
        <p:nvSpPr>
          <p:cNvPr id="3625" name="Google Shape;3625;p90"/>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11</a:t>
            </a:r>
            <a:endParaRPr/>
          </a:p>
        </p:txBody>
      </p:sp>
      <p:sp>
        <p:nvSpPr>
          <p:cNvPr id="3626" name="Google Shape;3626;p9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28</a:t>
            </a:r>
            <a:endParaRPr sz="2400" b="1"/>
          </a:p>
        </p:txBody>
      </p:sp>
      <p:sp>
        <p:nvSpPr>
          <p:cNvPr id="3627" name="Google Shape;3627;p90"/>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628" name="Google Shape;3628;p90"/>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90"/>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30" name="Google Shape;3630;p90"/>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631" name="Google Shape;3631;p90"/>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632" name="Google Shape;3632;p90"/>
          <p:cNvSpPr txBox="1"/>
          <p:nvPr/>
        </p:nvSpPr>
        <p:spPr>
          <a:xfrm>
            <a:off x="1855550" y="155800"/>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3.</a:t>
            </a:r>
            <a:endParaRPr sz="2100" b="1">
              <a:solidFill>
                <a:srgbClr val="FF0000"/>
              </a:solidFill>
            </a:endParaRPr>
          </a:p>
        </p:txBody>
      </p:sp>
      <p:sp>
        <p:nvSpPr>
          <p:cNvPr id="3633" name="Google Shape;3633;p90"/>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endParaRPr sz="2100" b="1">
              <a:solidFill>
                <a:srgbClr val="6AA84F"/>
              </a:solidFill>
            </a:endParaRPr>
          </a:p>
        </p:txBody>
      </p:sp>
      <p:sp>
        <p:nvSpPr>
          <p:cNvPr id="3634" name="Google Shape;3634;p90"/>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635" name="Google Shape;3635;p90"/>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3636" name="Google Shape;3636;p90"/>
          <p:cNvPicPr preferRelativeResize="0"/>
          <p:nvPr/>
        </p:nvPicPr>
        <p:blipFill>
          <a:blip r:embed="rId8">
            <a:alphaModFix/>
          </a:blip>
          <a:stretch>
            <a:fillRect/>
          </a:stretch>
        </p:blipFill>
        <p:spPr>
          <a:xfrm>
            <a:off x="7494773" y="746661"/>
            <a:ext cx="842399" cy="450289"/>
          </a:xfrm>
          <a:prstGeom prst="rect">
            <a:avLst/>
          </a:prstGeom>
          <a:noFill/>
          <a:ln>
            <a:noFill/>
          </a:ln>
        </p:spPr>
      </p:pic>
      <p:pic>
        <p:nvPicPr>
          <p:cNvPr id="3637" name="Google Shape;3637;p90"/>
          <p:cNvPicPr preferRelativeResize="0"/>
          <p:nvPr/>
        </p:nvPicPr>
        <p:blipFill>
          <a:blip r:embed="rId9">
            <a:alphaModFix/>
          </a:blip>
          <a:stretch>
            <a:fillRect/>
          </a:stretch>
        </p:blipFill>
        <p:spPr>
          <a:xfrm>
            <a:off x="6475400" y="894699"/>
            <a:ext cx="951368" cy="594600"/>
          </a:xfrm>
          <a:prstGeom prst="rect">
            <a:avLst/>
          </a:prstGeom>
          <a:noFill/>
          <a:ln>
            <a:noFill/>
          </a:ln>
        </p:spPr>
      </p:pic>
      <p:pic>
        <p:nvPicPr>
          <p:cNvPr id="3638" name="Google Shape;3638;p90"/>
          <p:cNvPicPr preferRelativeResize="0"/>
          <p:nvPr/>
        </p:nvPicPr>
        <p:blipFill>
          <a:blip r:embed="rId10">
            <a:alphaModFix/>
          </a:blip>
          <a:stretch>
            <a:fillRect/>
          </a:stretch>
        </p:blipFill>
        <p:spPr>
          <a:xfrm>
            <a:off x="7440287" y="1367700"/>
            <a:ext cx="951375" cy="499250"/>
          </a:xfrm>
          <a:prstGeom prst="rect">
            <a:avLst/>
          </a:prstGeom>
          <a:noFill/>
          <a:ln>
            <a:noFill/>
          </a:ln>
        </p:spPr>
      </p:pic>
      <p:pic>
        <p:nvPicPr>
          <p:cNvPr id="3639" name="Google Shape;3639;p90"/>
          <p:cNvPicPr preferRelativeResize="0"/>
          <p:nvPr/>
        </p:nvPicPr>
        <p:blipFill rotWithShape="1">
          <a:blip r:embed="rId11">
            <a:alphaModFix/>
          </a:blip>
          <a:srcRect t="24493" b="24103"/>
          <a:stretch/>
        </p:blipFill>
        <p:spPr>
          <a:xfrm>
            <a:off x="6091763" y="1704883"/>
            <a:ext cx="1023300" cy="526004"/>
          </a:xfrm>
          <a:prstGeom prst="rect">
            <a:avLst/>
          </a:prstGeom>
          <a:noFill/>
          <a:ln>
            <a:noFill/>
          </a:ln>
        </p:spPr>
      </p:pic>
      <p:sp>
        <p:nvSpPr>
          <p:cNvPr id="3640" name="Google Shape;3640;p90"/>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9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90"/>
          <p:cNvSpPr/>
          <p:nvPr/>
        </p:nvSpPr>
        <p:spPr>
          <a:xfrm>
            <a:off x="54905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90"/>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90"/>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90"/>
          <p:cNvSpPr/>
          <p:nvPr/>
        </p:nvSpPr>
        <p:spPr>
          <a:xfrm>
            <a:off x="1026375" y="4175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90"/>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90"/>
          <p:cNvSpPr/>
          <p:nvPr/>
        </p:nvSpPr>
        <p:spPr>
          <a:xfrm>
            <a:off x="1031875" y="4389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90"/>
          <p:cNvSpPr/>
          <p:nvPr/>
        </p:nvSpPr>
        <p:spPr>
          <a:xfrm>
            <a:off x="1031875" y="46030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90"/>
          <p:cNvSpPr txBox="1"/>
          <p:nvPr/>
        </p:nvSpPr>
        <p:spPr>
          <a:xfrm>
            <a:off x="6760325" y="36326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a:t>
            </a:r>
            <a:r>
              <a:rPr lang="fr" sz="2900">
                <a:solidFill>
                  <a:srgbClr val="FF0000"/>
                </a:solidFill>
              </a:rPr>
              <a:t>...</a:t>
            </a:r>
            <a:r>
              <a:rPr lang="fr" sz="2900">
                <a:solidFill>
                  <a:srgbClr val="0000FF"/>
                </a:solidFill>
              </a:rPr>
              <a:t>...</a:t>
            </a:r>
            <a:endParaRPr sz="2900">
              <a:solidFill>
                <a:srgbClr val="0000FF"/>
              </a:solidFill>
            </a:endParaRPr>
          </a:p>
        </p:txBody>
      </p:sp>
      <p:cxnSp>
        <p:nvCxnSpPr>
          <p:cNvPr id="3650" name="Google Shape;3650;p90"/>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651" name="Google Shape;3651;p9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90"/>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9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9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9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9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9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90"/>
          <p:cNvSpPr/>
          <p:nvPr/>
        </p:nvSpPr>
        <p:spPr>
          <a:xfrm>
            <a:off x="632713"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90"/>
          <p:cNvSpPr/>
          <p:nvPr/>
        </p:nvSpPr>
        <p:spPr>
          <a:xfrm>
            <a:off x="829538" y="37378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90"/>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90"/>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90"/>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663" name="Google Shape;3663;p90"/>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664" name="Google Shape;3664;p90"/>
          <p:cNvPicPr preferRelativeResize="0"/>
          <p:nvPr/>
        </p:nvPicPr>
        <p:blipFill>
          <a:blip r:embed="rId12">
            <a:alphaModFix/>
          </a:blip>
          <a:stretch>
            <a:fillRect/>
          </a:stretch>
        </p:blipFill>
        <p:spPr>
          <a:xfrm>
            <a:off x="8412425" y="792632"/>
            <a:ext cx="510600" cy="578367"/>
          </a:xfrm>
          <a:prstGeom prst="rect">
            <a:avLst/>
          </a:prstGeom>
          <a:noFill/>
          <a:ln>
            <a:noFill/>
          </a:ln>
        </p:spPr>
      </p:pic>
      <p:pic>
        <p:nvPicPr>
          <p:cNvPr id="3665" name="Google Shape;3665;p90"/>
          <p:cNvPicPr preferRelativeResize="0"/>
          <p:nvPr/>
        </p:nvPicPr>
        <p:blipFill rotWithShape="1">
          <a:blip r:embed="rId13">
            <a:alphaModFix/>
          </a:blip>
          <a:srcRect l="9709" t="7097" r="7584" b="5283"/>
          <a:stretch/>
        </p:blipFill>
        <p:spPr>
          <a:xfrm>
            <a:off x="7904150" y="359580"/>
            <a:ext cx="809101" cy="42859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pic>
        <p:nvPicPr>
          <p:cNvPr id="3670" name="Google Shape;3670;p9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671" name="Google Shape;3671;p9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672" name="Google Shape;3672;p9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673" name="Google Shape;3673;p91"/>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4" name="Google Shape;3674;p91"/>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675" name="Google Shape;3675;p91"/>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676" name="Google Shape;3676;p9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91"/>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678" name="Google Shape;3678;p9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679" name="Google Shape;3679;p9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680" name="Google Shape;3680;p9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681" name="Google Shape;3681;p9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2" name="Google Shape;3682;p9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683" name="Google Shape;3683;p91"/>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684" name="Google Shape;3684;p9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685" name="Google Shape;3685;p91"/>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686" name="Google Shape;3686;p91"/>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687" name="Google Shape;3687;p9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688" name="Google Shape;3688;p9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9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690" name="Google Shape;3690;p9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1" name="Google Shape;3691;p9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692" name="Google Shape;3692;p9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693" name="Google Shape;3693;p9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9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695" name="Google Shape;3695;p91"/>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696" name="Google Shape;3696;p91"/>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12</a:t>
            </a:r>
            <a:endParaRPr/>
          </a:p>
        </p:txBody>
      </p:sp>
      <p:sp>
        <p:nvSpPr>
          <p:cNvPr id="3697" name="Google Shape;3697;p91"/>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142</a:t>
            </a:r>
            <a:endParaRPr sz="2400" b="1"/>
          </a:p>
        </p:txBody>
      </p:sp>
      <p:sp>
        <p:nvSpPr>
          <p:cNvPr id="3698" name="Google Shape;3698;p91"/>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699" name="Google Shape;3699;p91"/>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91"/>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1" name="Google Shape;3701;p91"/>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702" name="Google Shape;3702;p91"/>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703" name="Google Shape;3703;p91"/>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704" name="Google Shape;3704;p91"/>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705" name="Google Shape;3705;p91"/>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267" name="Google Shape;267;p20"/>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268" name="Google Shape;268;p2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269" name="Google Shape;269;p20"/>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20"/>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272" name="Google Shape;272;p20"/>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273" name="Google Shape;273;p20"/>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274" name="Google Shape;274;p20"/>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275" name="Google Shape;275;p2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277" name="Google Shape;277;p2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8" name="Google Shape;278;p2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79" name="Google Shape;279;p2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280" name="Google Shape;280;p2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2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282" name="Google Shape;282;p20"/>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283" name="Google Shape;283;p20"/>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284" name="Google Shape;284;p20"/>
          <p:cNvSpPr txBox="1"/>
          <p:nvPr/>
        </p:nvSpPr>
        <p:spPr>
          <a:xfrm>
            <a:off x="4892709" y="20632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85" name="Google Shape;285;p20"/>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286" name="Google Shape;286;p2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287" name="Google Shape;287;p2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289" name="Google Shape;289;p2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0" name="Google Shape;290;p2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291" name="Google Shape;291;p2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292" name="Google Shape;292;p2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294" name="Google Shape;294;p20"/>
          <p:cNvSpPr txBox="1"/>
          <p:nvPr/>
        </p:nvSpPr>
        <p:spPr>
          <a:xfrm>
            <a:off x="7105175" y="2551025"/>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64</a:t>
            </a:r>
            <a:endParaRPr sz="2900">
              <a:solidFill>
                <a:srgbClr val="0000FF"/>
              </a:solidFill>
            </a:endParaRPr>
          </a:p>
        </p:txBody>
      </p:sp>
      <p:sp>
        <p:nvSpPr>
          <p:cNvPr id="295" name="Google Shape;295;p20"/>
          <p:cNvSpPr txBox="1"/>
          <p:nvPr/>
        </p:nvSpPr>
        <p:spPr>
          <a:xfrm>
            <a:off x="6340825" y="255102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54</a:t>
            </a:r>
            <a:endParaRPr sz="2900">
              <a:solidFill>
                <a:srgbClr val="0000FF"/>
              </a:solidFill>
            </a:endParaRPr>
          </a:p>
        </p:txBody>
      </p:sp>
      <p:sp>
        <p:nvSpPr>
          <p:cNvPr id="296" name="Google Shape;296;p20"/>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a:t>
            </a:r>
            <a:endParaRPr/>
          </a:p>
        </p:txBody>
      </p:sp>
      <p:sp>
        <p:nvSpPr>
          <p:cNvPr id="297" name="Google Shape;297;p2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54</a:t>
            </a:r>
            <a:endParaRPr sz="2400" b="1"/>
          </a:p>
        </p:txBody>
      </p:sp>
      <p:sp>
        <p:nvSpPr>
          <p:cNvPr id="298" name="Google Shape;298;p20"/>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709"/>
        <p:cNvGrpSpPr/>
        <p:nvPr/>
      </p:nvGrpSpPr>
      <p:grpSpPr>
        <a:xfrm>
          <a:off x="0" y="0"/>
          <a:ext cx="0" cy="0"/>
          <a:chOff x="0" y="0"/>
          <a:chExt cx="0" cy="0"/>
        </a:xfrm>
      </p:grpSpPr>
      <p:pic>
        <p:nvPicPr>
          <p:cNvPr id="3710" name="Google Shape;3710;p9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711" name="Google Shape;3711;p9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712" name="Google Shape;3712;p9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713" name="Google Shape;3713;p92"/>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4" name="Google Shape;3714;p92"/>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715" name="Google Shape;3715;p92"/>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2</a:t>
            </a:r>
            <a:endParaRPr sz="2100" b="1">
              <a:solidFill>
                <a:srgbClr val="0000FF"/>
              </a:solidFill>
            </a:endParaRPr>
          </a:p>
        </p:txBody>
      </p:sp>
      <p:sp>
        <p:nvSpPr>
          <p:cNvPr id="3716" name="Google Shape;3716;p9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92"/>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cent-quarante-deux.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3718" name="Google Shape;3718;p9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719" name="Google Shape;3719;p9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720" name="Google Shape;3720;p9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721" name="Google Shape;3721;p9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2" name="Google Shape;3722;p9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723" name="Google Shape;3723;p9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140</a:t>
            </a:r>
            <a:endParaRPr/>
          </a:p>
        </p:txBody>
      </p:sp>
      <p:sp>
        <p:nvSpPr>
          <p:cNvPr id="3724" name="Google Shape;3724;p92"/>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150</a:t>
            </a:r>
            <a:endParaRPr/>
          </a:p>
        </p:txBody>
      </p:sp>
      <p:sp>
        <p:nvSpPr>
          <p:cNvPr id="3725" name="Google Shape;3725;p92"/>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152</a:t>
            </a:r>
            <a:endParaRPr sz="2100" b="1">
              <a:solidFill>
                <a:srgbClr val="0000FF"/>
              </a:solidFill>
            </a:endParaRPr>
          </a:p>
        </p:txBody>
      </p:sp>
      <p:sp>
        <p:nvSpPr>
          <p:cNvPr id="3726" name="Google Shape;3726;p92"/>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132</a:t>
            </a:r>
            <a:endParaRPr sz="2100">
              <a:latin typeface="Finger Paint"/>
              <a:ea typeface="Finger Paint"/>
              <a:cs typeface="Finger Paint"/>
              <a:sym typeface="Finger Paint"/>
            </a:endParaRPr>
          </a:p>
        </p:txBody>
      </p:sp>
      <p:sp>
        <p:nvSpPr>
          <p:cNvPr id="3727" name="Google Shape;3727;p9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728" name="Google Shape;3728;p92"/>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9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730" name="Google Shape;3730;p9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1" name="Google Shape;3731;p9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732" name="Google Shape;3732;p9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733" name="Google Shape;3733;p9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9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735" name="Google Shape;3735;p9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100</a:t>
            </a:r>
            <a:r>
              <a:rPr lang="fr" sz="2900"/>
              <a:t>+</a:t>
            </a:r>
            <a:r>
              <a:rPr lang="fr" sz="2900">
                <a:solidFill>
                  <a:srgbClr val="FF0000"/>
                </a:solidFill>
              </a:rPr>
              <a:t>40</a:t>
            </a:r>
            <a:r>
              <a:rPr lang="fr" sz="2900"/>
              <a:t>+</a:t>
            </a:r>
            <a:r>
              <a:rPr lang="fr" sz="2900">
                <a:solidFill>
                  <a:srgbClr val="0000FF"/>
                </a:solidFill>
              </a:rPr>
              <a:t>2</a:t>
            </a:r>
            <a:endParaRPr sz="2900">
              <a:solidFill>
                <a:srgbClr val="0000FF"/>
              </a:solidFill>
            </a:endParaRPr>
          </a:p>
        </p:txBody>
      </p:sp>
      <p:sp>
        <p:nvSpPr>
          <p:cNvPr id="3736" name="Google Shape;3736;p92"/>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12</a:t>
            </a:r>
            <a:endParaRPr/>
          </a:p>
        </p:txBody>
      </p:sp>
      <p:sp>
        <p:nvSpPr>
          <p:cNvPr id="3737" name="Google Shape;3737;p9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142</a:t>
            </a:r>
            <a:endParaRPr sz="2400" b="1"/>
          </a:p>
        </p:txBody>
      </p:sp>
      <p:sp>
        <p:nvSpPr>
          <p:cNvPr id="3738" name="Google Shape;3738;p92"/>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739" name="Google Shape;3739;p92"/>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92"/>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41" name="Google Shape;3741;p92"/>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742" name="Google Shape;3742;p92"/>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743" name="Google Shape;3743;p92"/>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4</a:t>
            </a:r>
            <a:endParaRPr sz="2100" b="1">
              <a:solidFill>
                <a:srgbClr val="FF0000"/>
              </a:solidFill>
            </a:endParaRPr>
          </a:p>
        </p:txBody>
      </p:sp>
      <p:sp>
        <p:nvSpPr>
          <p:cNvPr id="3744" name="Google Shape;3744;p92"/>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endParaRPr sz="2100" b="1">
              <a:solidFill>
                <a:srgbClr val="6AA84F"/>
              </a:solidFill>
            </a:endParaRPr>
          </a:p>
        </p:txBody>
      </p:sp>
      <p:sp>
        <p:nvSpPr>
          <p:cNvPr id="3745" name="Google Shape;3745;p92"/>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746" name="Google Shape;3746;p92"/>
          <p:cNvPicPr preferRelativeResize="0"/>
          <p:nvPr/>
        </p:nvPicPr>
        <p:blipFill>
          <a:blip r:embed="rId7">
            <a:alphaModFix/>
          </a:blip>
          <a:stretch>
            <a:fillRect/>
          </a:stretch>
        </p:blipFill>
        <p:spPr>
          <a:xfrm>
            <a:off x="6475400" y="894699"/>
            <a:ext cx="951368" cy="594600"/>
          </a:xfrm>
          <a:prstGeom prst="rect">
            <a:avLst/>
          </a:prstGeom>
          <a:noFill/>
          <a:ln>
            <a:noFill/>
          </a:ln>
        </p:spPr>
      </p:pic>
      <p:pic>
        <p:nvPicPr>
          <p:cNvPr id="3747" name="Google Shape;3747;p92"/>
          <p:cNvPicPr preferRelativeResize="0"/>
          <p:nvPr/>
        </p:nvPicPr>
        <p:blipFill>
          <a:blip r:embed="rId8">
            <a:alphaModFix/>
          </a:blip>
          <a:stretch>
            <a:fillRect/>
          </a:stretch>
        </p:blipFill>
        <p:spPr>
          <a:xfrm>
            <a:off x="7440287" y="1367700"/>
            <a:ext cx="951375" cy="499250"/>
          </a:xfrm>
          <a:prstGeom prst="rect">
            <a:avLst/>
          </a:prstGeom>
          <a:noFill/>
          <a:ln>
            <a:noFill/>
          </a:ln>
        </p:spPr>
      </p:pic>
      <p:sp>
        <p:nvSpPr>
          <p:cNvPr id="3748" name="Google Shape;3748;p92"/>
          <p:cNvSpPr/>
          <p:nvPr/>
        </p:nvSpPr>
        <p:spPr>
          <a:xfrm>
            <a:off x="1750675" y="3380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92"/>
          <p:cNvSpPr txBox="1"/>
          <p:nvPr/>
        </p:nvSpPr>
        <p:spPr>
          <a:xfrm>
            <a:off x="3904200" y="3915100"/>
            <a:ext cx="112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1</a:t>
            </a:r>
            <a:r>
              <a:rPr lang="fr" sz="2900">
                <a:solidFill>
                  <a:srgbClr val="FF0000"/>
                </a:solidFill>
              </a:rPr>
              <a:t>4</a:t>
            </a:r>
            <a:r>
              <a:rPr lang="fr" sz="2900">
                <a:solidFill>
                  <a:srgbClr val="0000FF"/>
                </a:solidFill>
              </a:rPr>
              <a:t>2</a:t>
            </a:r>
            <a:endParaRPr sz="2900">
              <a:solidFill>
                <a:srgbClr val="0000FF"/>
              </a:solidFill>
            </a:endParaRPr>
          </a:p>
        </p:txBody>
      </p:sp>
      <p:cxnSp>
        <p:nvCxnSpPr>
          <p:cNvPr id="3750" name="Google Shape;3750;p92"/>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751" name="Google Shape;3751;p92"/>
          <p:cNvSpPr/>
          <p:nvPr/>
        </p:nvSpPr>
        <p:spPr>
          <a:xfrm>
            <a:off x="2156150" y="33152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92"/>
          <p:cNvSpPr/>
          <p:nvPr/>
        </p:nvSpPr>
        <p:spPr>
          <a:xfrm>
            <a:off x="2523625" y="38585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92"/>
          <p:cNvSpPr/>
          <p:nvPr/>
        </p:nvSpPr>
        <p:spPr>
          <a:xfrm>
            <a:off x="1944363" y="3745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92"/>
          <p:cNvSpPr/>
          <p:nvPr/>
        </p:nvSpPr>
        <p:spPr>
          <a:xfrm>
            <a:off x="2118538" y="385507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92"/>
          <p:cNvSpPr/>
          <p:nvPr/>
        </p:nvSpPr>
        <p:spPr>
          <a:xfrm>
            <a:off x="2383700" y="38585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92"/>
          <p:cNvSpPr/>
          <p:nvPr/>
        </p:nvSpPr>
        <p:spPr>
          <a:xfrm>
            <a:off x="1802888" y="36061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92"/>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758" name="Google Shape;3758;p92"/>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759" name="Google Shape;3759;p92"/>
          <p:cNvPicPr preferRelativeResize="0"/>
          <p:nvPr/>
        </p:nvPicPr>
        <p:blipFill>
          <a:blip r:embed="rId9">
            <a:alphaModFix/>
          </a:blip>
          <a:stretch>
            <a:fillRect/>
          </a:stretch>
        </p:blipFill>
        <p:spPr>
          <a:xfrm>
            <a:off x="8412425" y="792632"/>
            <a:ext cx="510600" cy="578367"/>
          </a:xfrm>
          <a:prstGeom prst="rect">
            <a:avLst/>
          </a:prstGeom>
          <a:noFill/>
          <a:ln>
            <a:noFill/>
          </a:ln>
        </p:spPr>
      </p:pic>
      <p:pic>
        <p:nvPicPr>
          <p:cNvPr id="3760" name="Google Shape;3760;p92"/>
          <p:cNvPicPr preferRelativeResize="0"/>
          <p:nvPr/>
        </p:nvPicPr>
        <p:blipFill>
          <a:blip r:embed="rId8">
            <a:alphaModFix/>
          </a:blip>
          <a:stretch>
            <a:fillRect/>
          </a:stretch>
        </p:blipFill>
        <p:spPr>
          <a:xfrm>
            <a:off x="7401187" y="483375"/>
            <a:ext cx="951375" cy="4992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764"/>
        <p:cNvGrpSpPr/>
        <p:nvPr/>
      </p:nvGrpSpPr>
      <p:grpSpPr>
        <a:xfrm>
          <a:off x="0" y="0"/>
          <a:ext cx="0" cy="0"/>
          <a:chOff x="0" y="0"/>
          <a:chExt cx="0" cy="0"/>
        </a:xfrm>
      </p:grpSpPr>
      <p:pic>
        <p:nvPicPr>
          <p:cNvPr id="3765" name="Google Shape;3765;p9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766" name="Google Shape;3766;p9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767" name="Google Shape;3767;p9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768" name="Google Shape;3768;p93"/>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9" name="Google Shape;3769;p93"/>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770" name="Google Shape;3770;p93"/>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771" name="Google Shape;3771;p9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93"/>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773" name="Google Shape;3773;p9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774" name="Google Shape;3774;p9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775" name="Google Shape;3775;p9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776" name="Google Shape;3776;p9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7" name="Google Shape;3777;p9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778" name="Google Shape;3778;p93"/>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779" name="Google Shape;3779;p9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3780" name="Google Shape;3780;p93"/>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781" name="Google Shape;3781;p93"/>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782" name="Google Shape;3782;p9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783" name="Google Shape;3783;p9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9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785" name="Google Shape;3785;p9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6" name="Google Shape;3786;p9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787" name="Google Shape;3787;p9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788" name="Google Shape;3788;p9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9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790" name="Google Shape;3790;p9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791" name="Google Shape;3791;p93"/>
          <p:cNvSpPr txBox="1"/>
          <p:nvPr/>
        </p:nvSpPr>
        <p:spPr>
          <a:xfrm rot="-5400000">
            <a:off x="-415500" y="422100"/>
            <a:ext cx="175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13</a:t>
            </a:r>
            <a:endParaRPr/>
          </a:p>
        </p:txBody>
      </p:sp>
      <p:sp>
        <p:nvSpPr>
          <p:cNvPr id="3792" name="Google Shape;3792;p93"/>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160</a:t>
            </a:r>
            <a:endParaRPr sz="2400" b="1"/>
          </a:p>
        </p:txBody>
      </p:sp>
      <p:sp>
        <p:nvSpPr>
          <p:cNvPr id="3793" name="Google Shape;3793;p93"/>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794" name="Google Shape;3794;p93"/>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93"/>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6" name="Google Shape;3796;p93"/>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797" name="Google Shape;3797;p93"/>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798" name="Google Shape;3798;p93"/>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799" name="Google Shape;3799;p93"/>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800" name="Google Shape;3800;p93"/>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804"/>
        <p:cNvGrpSpPr/>
        <p:nvPr/>
      </p:nvGrpSpPr>
      <p:grpSpPr>
        <a:xfrm>
          <a:off x="0" y="0"/>
          <a:ext cx="0" cy="0"/>
          <a:chOff x="0" y="0"/>
          <a:chExt cx="0" cy="0"/>
        </a:xfrm>
      </p:grpSpPr>
      <p:pic>
        <p:nvPicPr>
          <p:cNvPr id="3805" name="Google Shape;3805;p9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806" name="Google Shape;3806;p9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807" name="Google Shape;3807;p9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808" name="Google Shape;3808;p94"/>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9" name="Google Shape;3809;p94"/>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810" name="Google Shape;3810;p94"/>
          <p:cNvSpPr txBox="1"/>
          <p:nvPr/>
        </p:nvSpPr>
        <p:spPr>
          <a:xfrm>
            <a:off x="2514813" y="58350"/>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0.</a:t>
            </a:r>
            <a:endParaRPr sz="2100" b="1">
              <a:solidFill>
                <a:srgbClr val="0000FF"/>
              </a:solidFill>
            </a:endParaRPr>
          </a:p>
        </p:txBody>
      </p:sp>
      <p:sp>
        <p:nvSpPr>
          <p:cNvPr id="3811" name="Google Shape;3811;p9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94"/>
          <p:cNvSpPr txBox="1"/>
          <p:nvPr/>
        </p:nvSpPr>
        <p:spPr>
          <a:xfrm>
            <a:off x="166275" y="19609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Cent-soixante</a:t>
            </a:r>
            <a:endParaRPr sz="2100">
              <a:latin typeface="Grand Hotel"/>
              <a:ea typeface="Grand Hotel"/>
              <a:cs typeface="Grand Hotel"/>
              <a:sym typeface="Grand Hotel"/>
            </a:endParaRPr>
          </a:p>
        </p:txBody>
      </p:sp>
      <p:sp>
        <p:nvSpPr>
          <p:cNvPr id="3813" name="Google Shape;3813;p9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14" name="Google Shape;3814;p9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815" name="Google Shape;3815;p9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816" name="Google Shape;3816;p9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7" name="Google Shape;3817;p9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818" name="Google Shape;3818;p9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3819" name="Google Shape;3819;p94"/>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200</a:t>
            </a:r>
            <a:endParaRPr/>
          </a:p>
        </p:txBody>
      </p:sp>
      <p:sp>
        <p:nvSpPr>
          <p:cNvPr id="3820" name="Google Shape;3820;p94"/>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7</a:t>
            </a:r>
            <a:r>
              <a:rPr lang="fr" sz="2100" b="1">
                <a:solidFill>
                  <a:srgbClr val="0000FF"/>
                </a:solidFill>
              </a:rPr>
              <a:t>0</a:t>
            </a:r>
            <a:endParaRPr sz="2100" b="1">
              <a:solidFill>
                <a:srgbClr val="0000FF"/>
              </a:solidFill>
            </a:endParaRPr>
          </a:p>
        </p:txBody>
      </p:sp>
      <p:sp>
        <p:nvSpPr>
          <p:cNvPr id="3821" name="Google Shape;3821;p94"/>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5</a:t>
            </a:r>
            <a:r>
              <a:rPr lang="fr" sz="2100" b="1">
                <a:solidFill>
                  <a:srgbClr val="0000FF"/>
                </a:solidFill>
              </a:rPr>
              <a:t>0</a:t>
            </a:r>
            <a:endParaRPr sz="2100">
              <a:latin typeface="Finger Paint"/>
              <a:ea typeface="Finger Paint"/>
              <a:cs typeface="Finger Paint"/>
              <a:sym typeface="Finger Paint"/>
            </a:endParaRPr>
          </a:p>
        </p:txBody>
      </p:sp>
      <p:sp>
        <p:nvSpPr>
          <p:cNvPr id="3822" name="Google Shape;3822;p9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823" name="Google Shape;3823;p94"/>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9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825" name="Google Shape;3825;p9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6" name="Google Shape;3826;p9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827" name="Google Shape;3827;p9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828" name="Google Shape;3828;p9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9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830" name="Google Shape;3830;p9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.100</a:t>
            </a:r>
            <a:r>
              <a:rPr lang="fr" sz="2900"/>
              <a:t>+</a:t>
            </a:r>
            <a:r>
              <a:rPr lang="fr" sz="2900">
                <a:solidFill>
                  <a:srgbClr val="FF0000"/>
                </a:solidFill>
              </a:rPr>
              <a:t>.60</a:t>
            </a:r>
            <a:r>
              <a:rPr lang="fr" sz="2900"/>
              <a:t>+</a:t>
            </a:r>
            <a:r>
              <a:rPr lang="fr" sz="2900">
                <a:solidFill>
                  <a:srgbClr val="0000FF"/>
                </a:solidFill>
              </a:rPr>
              <a:t>.0..</a:t>
            </a:r>
            <a:endParaRPr sz="2900">
              <a:solidFill>
                <a:srgbClr val="0000FF"/>
              </a:solidFill>
            </a:endParaRPr>
          </a:p>
        </p:txBody>
      </p:sp>
      <p:sp>
        <p:nvSpPr>
          <p:cNvPr id="3831" name="Google Shape;3831;p94"/>
          <p:cNvSpPr txBox="1"/>
          <p:nvPr/>
        </p:nvSpPr>
        <p:spPr>
          <a:xfrm rot="-5400000">
            <a:off x="-409950" y="427650"/>
            <a:ext cx="1740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13</a:t>
            </a:r>
            <a:endParaRPr/>
          </a:p>
        </p:txBody>
      </p:sp>
      <p:sp>
        <p:nvSpPr>
          <p:cNvPr id="3832" name="Google Shape;3832;p9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160</a:t>
            </a:r>
            <a:endParaRPr sz="2400" b="1"/>
          </a:p>
        </p:txBody>
      </p:sp>
      <p:sp>
        <p:nvSpPr>
          <p:cNvPr id="3833" name="Google Shape;3833;p94"/>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834" name="Google Shape;3834;p94"/>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94"/>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6" name="Google Shape;3836;p94"/>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837" name="Google Shape;3837;p94"/>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838" name="Google Shape;3838;p94"/>
          <p:cNvSpPr txBox="1"/>
          <p:nvPr/>
        </p:nvSpPr>
        <p:spPr>
          <a:xfrm>
            <a:off x="1955963" y="72975"/>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6.</a:t>
            </a:r>
            <a:endParaRPr sz="2100" b="1">
              <a:solidFill>
                <a:srgbClr val="FF0000"/>
              </a:solidFill>
            </a:endParaRPr>
          </a:p>
        </p:txBody>
      </p:sp>
      <p:sp>
        <p:nvSpPr>
          <p:cNvPr id="3839" name="Google Shape;3839;p94"/>
          <p:cNvSpPr txBox="1"/>
          <p:nvPr/>
        </p:nvSpPr>
        <p:spPr>
          <a:xfrm>
            <a:off x="1220988" y="145950"/>
            <a:ext cx="343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endParaRPr sz="2100" b="1">
              <a:solidFill>
                <a:srgbClr val="6AA84F"/>
              </a:solidFill>
            </a:endParaRPr>
          </a:p>
        </p:txBody>
      </p:sp>
      <p:sp>
        <p:nvSpPr>
          <p:cNvPr id="3840" name="Google Shape;3840;p94"/>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841" name="Google Shape;3841;p94"/>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3842" name="Google Shape;3842;p94"/>
          <p:cNvPicPr preferRelativeResize="0"/>
          <p:nvPr/>
        </p:nvPicPr>
        <p:blipFill>
          <a:blip r:embed="rId8">
            <a:alphaModFix/>
          </a:blip>
          <a:stretch>
            <a:fillRect/>
          </a:stretch>
        </p:blipFill>
        <p:spPr>
          <a:xfrm>
            <a:off x="7494773" y="746661"/>
            <a:ext cx="842399" cy="450289"/>
          </a:xfrm>
          <a:prstGeom prst="rect">
            <a:avLst/>
          </a:prstGeom>
          <a:noFill/>
          <a:ln>
            <a:noFill/>
          </a:ln>
        </p:spPr>
      </p:pic>
      <p:pic>
        <p:nvPicPr>
          <p:cNvPr id="3843" name="Google Shape;3843;p94"/>
          <p:cNvPicPr preferRelativeResize="0"/>
          <p:nvPr/>
        </p:nvPicPr>
        <p:blipFill>
          <a:blip r:embed="rId9">
            <a:alphaModFix/>
          </a:blip>
          <a:stretch>
            <a:fillRect/>
          </a:stretch>
        </p:blipFill>
        <p:spPr>
          <a:xfrm>
            <a:off x="6475400" y="894699"/>
            <a:ext cx="951368" cy="594600"/>
          </a:xfrm>
          <a:prstGeom prst="rect">
            <a:avLst/>
          </a:prstGeom>
          <a:noFill/>
          <a:ln>
            <a:noFill/>
          </a:ln>
        </p:spPr>
      </p:pic>
      <p:pic>
        <p:nvPicPr>
          <p:cNvPr id="3844" name="Google Shape;3844;p94"/>
          <p:cNvPicPr preferRelativeResize="0"/>
          <p:nvPr/>
        </p:nvPicPr>
        <p:blipFill>
          <a:blip r:embed="rId10">
            <a:alphaModFix/>
          </a:blip>
          <a:stretch>
            <a:fillRect/>
          </a:stretch>
        </p:blipFill>
        <p:spPr>
          <a:xfrm>
            <a:off x="7440287" y="1367700"/>
            <a:ext cx="951375" cy="499250"/>
          </a:xfrm>
          <a:prstGeom prst="rect">
            <a:avLst/>
          </a:prstGeom>
          <a:noFill/>
          <a:ln>
            <a:noFill/>
          </a:ln>
        </p:spPr>
      </p:pic>
      <p:pic>
        <p:nvPicPr>
          <p:cNvPr id="3845" name="Google Shape;3845;p94"/>
          <p:cNvPicPr preferRelativeResize="0"/>
          <p:nvPr/>
        </p:nvPicPr>
        <p:blipFill rotWithShape="1">
          <a:blip r:embed="rId11">
            <a:alphaModFix/>
          </a:blip>
          <a:srcRect t="24493" b="24103"/>
          <a:stretch/>
        </p:blipFill>
        <p:spPr>
          <a:xfrm>
            <a:off x="6091763" y="1704883"/>
            <a:ext cx="1023300" cy="526004"/>
          </a:xfrm>
          <a:prstGeom prst="rect">
            <a:avLst/>
          </a:prstGeom>
          <a:noFill/>
          <a:ln>
            <a:noFill/>
          </a:ln>
        </p:spPr>
      </p:pic>
      <p:sp>
        <p:nvSpPr>
          <p:cNvPr id="3846" name="Google Shape;3846;p94"/>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94"/>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94"/>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94"/>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94"/>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94"/>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94"/>
          <p:cNvSpPr/>
          <p:nvPr/>
        </p:nvSpPr>
        <p:spPr>
          <a:xfrm>
            <a:off x="1026375" y="4175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94"/>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94"/>
          <p:cNvSpPr/>
          <p:nvPr/>
        </p:nvSpPr>
        <p:spPr>
          <a:xfrm>
            <a:off x="1031875" y="4389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94"/>
          <p:cNvSpPr/>
          <p:nvPr/>
        </p:nvSpPr>
        <p:spPr>
          <a:xfrm>
            <a:off x="1031875" y="46030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94"/>
          <p:cNvSpPr txBox="1"/>
          <p:nvPr/>
        </p:nvSpPr>
        <p:spPr>
          <a:xfrm>
            <a:off x="6182825" y="375680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1</a:t>
            </a:r>
            <a:r>
              <a:rPr lang="fr" sz="2900">
                <a:solidFill>
                  <a:srgbClr val="FF0000"/>
                </a:solidFill>
              </a:rPr>
              <a:t>6</a:t>
            </a:r>
            <a:r>
              <a:rPr lang="fr" sz="2900">
                <a:solidFill>
                  <a:srgbClr val="0000FF"/>
                </a:solidFill>
              </a:rPr>
              <a:t>0</a:t>
            </a:r>
            <a:endParaRPr sz="2900">
              <a:solidFill>
                <a:srgbClr val="0000FF"/>
              </a:solidFill>
            </a:endParaRPr>
          </a:p>
        </p:txBody>
      </p:sp>
      <p:cxnSp>
        <p:nvCxnSpPr>
          <p:cNvPr id="3857" name="Google Shape;3857;p94"/>
          <p:cNvCxnSpPr/>
          <p:nvPr/>
        </p:nvCxnSpPr>
        <p:spPr>
          <a:xfrm>
            <a:off x="6653075" y="417272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858" name="Google Shape;3858;p94"/>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94"/>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94"/>
          <p:cNvSpPr/>
          <p:nvPr/>
        </p:nvSpPr>
        <p:spPr>
          <a:xfrm>
            <a:off x="707200"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94"/>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94"/>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94"/>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94"/>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94"/>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94"/>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94"/>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868" name="Google Shape;3868;p94"/>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869" name="Google Shape;3869;p94"/>
          <p:cNvPicPr preferRelativeResize="0"/>
          <p:nvPr/>
        </p:nvPicPr>
        <p:blipFill>
          <a:blip r:embed="rId12">
            <a:alphaModFix/>
          </a:blip>
          <a:stretch>
            <a:fillRect/>
          </a:stretch>
        </p:blipFill>
        <p:spPr>
          <a:xfrm>
            <a:off x="8412425" y="792632"/>
            <a:ext cx="510600" cy="578367"/>
          </a:xfrm>
          <a:prstGeom prst="rect">
            <a:avLst/>
          </a:prstGeom>
          <a:noFill/>
          <a:ln>
            <a:noFill/>
          </a:ln>
        </p:spPr>
      </p:pic>
      <p:pic>
        <p:nvPicPr>
          <p:cNvPr id="3870" name="Google Shape;3870;p94"/>
          <p:cNvPicPr preferRelativeResize="0"/>
          <p:nvPr/>
        </p:nvPicPr>
        <p:blipFill rotWithShape="1">
          <a:blip r:embed="rId13">
            <a:alphaModFix/>
          </a:blip>
          <a:srcRect l="9709" t="7097" r="7584" b="5283"/>
          <a:stretch/>
        </p:blipFill>
        <p:spPr>
          <a:xfrm>
            <a:off x="7904150" y="359580"/>
            <a:ext cx="809101" cy="42859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874"/>
        <p:cNvGrpSpPr/>
        <p:nvPr/>
      </p:nvGrpSpPr>
      <p:grpSpPr>
        <a:xfrm>
          <a:off x="0" y="0"/>
          <a:ext cx="0" cy="0"/>
          <a:chOff x="0" y="0"/>
          <a:chExt cx="0" cy="0"/>
        </a:xfrm>
      </p:grpSpPr>
      <p:pic>
        <p:nvPicPr>
          <p:cNvPr id="3875" name="Google Shape;3875;p9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876" name="Google Shape;3876;p9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877" name="Google Shape;3877;p9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878" name="Google Shape;3878;p95"/>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9" name="Google Shape;3879;p95"/>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880" name="Google Shape;3880;p95"/>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881" name="Google Shape;3881;p9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95"/>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883" name="Google Shape;3883;p9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84" name="Google Shape;3884;p9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885" name="Google Shape;3885;p9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886" name="Google Shape;3886;p9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87" name="Google Shape;3887;p9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888" name="Google Shape;3888;p95"/>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260</a:t>
            </a:r>
            <a:endParaRPr/>
          </a:p>
        </p:txBody>
      </p:sp>
      <p:sp>
        <p:nvSpPr>
          <p:cNvPr id="3889" name="Google Shape;3889;p9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270</a:t>
            </a:r>
            <a:endParaRPr/>
          </a:p>
        </p:txBody>
      </p:sp>
      <p:sp>
        <p:nvSpPr>
          <p:cNvPr id="3890" name="Google Shape;3890;p95"/>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891" name="Google Shape;3891;p95"/>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3892" name="Google Shape;3892;p9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893" name="Google Shape;3893;p9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9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895" name="Google Shape;3895;p9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6" name="Google Shape;3896;p9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897" name="Google Shape;3897;p9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898" name="Google Shape;3898;p9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9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900" name="Google Shape;3900;p9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3901" name="Google Shape;3901;p95"/>
          <p:cNvSpPr txBox="1"/>
          <p:nvPr/>
        </p:nvSpPr>
        <p:spPr>
          <a:xfrm rot="-5400000">
            <a:off x="-387750" y="449850"/>
            <a:ext cx="1696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14</a:t>
            </a:r>
            <a:endParaRPr/>
          </a:p>
        </p:txBody>
      </p:sp>
      <p:sp>
        <p:nvSpPr>
          <p:cNvPr id="3902" name="Google Shape;3902;p95"/>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267</a:t>
            </a:r>
            <a:endParaRPr sz="2400" b="1"/>
          </a:p>
        </p:txBody>
      </p:sp>
      <p:sp>
        <p:nvSpPr>
          <p:cNvPr id="3903" name="Google Shape;3903;p95"/>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904" name="Google Shape;3904;p95"/>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95"/>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6" name="Google Shape;3906;p95"/>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907" name="Google Shape;3907;p95"/>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908" name="Google Shape;3908;p95"/>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909" name="Google Shape;3909;p95"/>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3910" name="Google Shape;3910;p95"/>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pic>
        <p:nvPicPr>
          <p:cNvPr id="3915" name="Google Shape;3915;p9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916" name="Google Shape;3916;p9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917" name="Google Shape;3917;p9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918" name="Google Shape;3918;p96"/>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19" name="Google Shape;3919;p96"/>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920" name="Google Shape;3920;p96"/>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7</a:t>
            </a:r>
            <a:endParaRPr sz="2100" b="1">
              <a:solidFill>
                <a:srgbClr val="0000FF"/>
              </a:solidFill>
            </a:endParaRPr>
          </a:p>
        </p:txBody>
      </p:sp>
      <p:sp>
        <p:nvSpPr>
          <p:cNvPr id="3921" name="Google Shape;3921;p9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96"/>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Deux-cent-soixante-sept</a:t>
            </a:r>
            <a:endParaRPr sz="2100">
              <a:latin typeface="Grand Hotel"/>
              <a:ea typeface="Grand Hotel"/>
              <a:cs typeface="Grand Hotel"/>
              <a:sym typeface="Grand Hotel"/>
            </a:endParaRPr>
          </a:p>
        </p:txBody>
      </p:sp>
      <p:sp>
        <p:nvSpPr>
          <p:cNvPr id="3923" name="Google Shape;3923;p9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24" name="Google Shape;3924;p9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925" name="Google Shape;3925;p9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926" name="Google Shape;3926;p9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7" name="Google Shape;3927;p9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928" name="Google Shape;3928;p9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260</a:t>
            </a:r>
            <a:endParaRPr/>
          </a:p>
        </p:txBody>
      </p:sp>
      <p:sp>
        <p:nvSpPr>
          <p:cNvPr id="3929" name="Google Shape;3929;p96"/>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270</a:t>
            </a:r>
            <a:endParaRPr/>
          </a:p>
        </p:txBody>
      </p:sp>
      <p:sp>
        <p:nvSpPr>
          <p:cNvPr id="3930" name="Google Shape;3930;p96"/>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7</a:t>
            </a:r>
            <a:r>
              <a:rPr lang="fr" sz="2100" b="1">
                <a:solidFill>
                  <a:srgbClr val="0000FF"/>
                </a:solidFill>
              </a:rPr>
              <a:t>7</a:t>
            </a:r>
            <a:endParaRPr sz="2100" b="1">
              <a:solidFill>
                <a:srgbClr val="0000FF"/>
              </a:solidFill>
            </a:endParaRPr>
          </a:p>
        </p:txBody>
      </p:sp>
      <p:sp>
        <p:nvSpPr>
          <p:cNvPr id="3931" name="Google Shape;3931;p96"/>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5</a:t>
            </a:r>
            <a:r>
              <a:rPr lang="fr" sz="2100" b="1">
                <a:solidFill>
                  <a:srgbClr val="0000FF"/>
                </a:solidFill>
              </a:rPr>
              <a:t>7</a:t>
            </a:r>
            <a:endParaRPr sz="2100">
              <a:latin typeface="Finger Paint"/>
              <a:ea typeface="Finger Paint"/>
              <a:cs typeface="Finger Paint"/>
              <a:sym typeface="Finger Paint"/>
            </a:endParaRPr>
          </a:p>
        </p:txBody>
      </p:sp>
      <p:sp>
        <p:nvSpPr>
          <p:cNvPr id="3932" name="Google Shape;3932;p9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933" name="Google Shape;3933;p9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9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935" name="Google Shape;3935;p9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6" name="Google Shape;3936;p9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937" name="Google Shape;3937;p9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938" name="Google Shape;3938;p9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9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3940" name="Google Shape;3940;p9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a:t>
            </a:r>
            <a:r>
              <a:rPr lang="fr" sz="2900">
                <a:solidFill>
                  <a:srgbClr val="FF0000"/>
                </a:solidFill>
              </a:rPr>
              <a:t>60</a:t>
            </a:r>
            <a:r>
              <a:rPr lang="fr" sz="2900"/>
              <a:t>+</a:t>
            </a:r>
            <a:r>
              <a:rPr lang="fr" sz="2900">
                <a:solidFill>
                  <a:srgbClr val="0000FF"/>
                </a:solidFill>
              </a:rPr>
              <a:t>7</a:t>
            </a:r>
            <a:endParaRPr sz="2900">
              <a:solidFill>
                <a:srgbClr val="0000FF"/>
              </a:solidFill>
            </a:endParaRPr>
          </a:p>
        </p:txBody>
      </p:sp>
      <p:sp>
        <p:nvSpPr>
          <p:cNvPr id="3941" name="Google Shape;3941;p96"/>
          <p:cNvSpPr txBox="1"/>
          <p:nvPr/>
        </p:nvSpPr>
        <p:spPr>
          <a:xfrm rot="-5400000">
            <a:off x="-409950" y="427650"/>
            <a:ext cx="1740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14</a:t>
            </a:r>
            <a:endParaRPr/>
          </a:p>
        </p:txBody>
      </p:sp>
      <p:sp>
        <p:nvSpPr>
          <p:cNvPr id="3942" name="Google Shape;3942;p9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267</a:t>
            </a:r>
            <a:endParaRPr sz="2400" b="1"/>
          </a:p>
        </p:txBody>
      </p:sp>
      <p:sp>
        <p:nvSpPr>
          <p:cNvPr id="3943" name="Google Shape;3943;p96"/>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944" name="Google Shape;3944;p96"/>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96"/>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6" name="Google Shape;3946;p96"/>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3947" name="Google Shape;3947;p96"/>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3948" name="Google Shape;3948;p96"/>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6</a:t>
            </a:r>
            <a:endParaRPr sz="2100" b="1">
              <a:solidFill>
                <a:srgbClr val="FF0000"/>
              </a:solidFill>
            </a:endParaRPr>
          </a:p>
        </p:txBody>
      </p:sp>
      <p:sp>
        <p:nvSpPr>
          <p:cNvPr id="3949" name="Google Shape;3949;p96"/>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3950" name="Google Shape;3950;p96"/>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3951" name="Google Shape;3951;p96"/>
          <p:cNvPicPr preferRelativeResize="0"/>
          <p:nvPr/>
        </p:nvPicPr>
        <p:blipFill>
          <a:blip r:embed="rId7">
            <a:alphaModFix/>
          </a:blip>
          <a:stretch>
            <a:fillRect/>
          </a:stretch>
        </p:blipFill>
        <p:spPr>
          <a:xfrm>
            <a:off x="7498398" y="845824"/>
            <a:ext cx="842399" cy="450289"/>
          </a:xfrm>
          <a:prstGeom prst="rect">
            <a:avLst/>
          </a:prstGeom>
          <a:noFill/>
          <a:ln>
            <a:noFill/>
          </a:ln>
        </p:spPr>
      </p:pic>
      <p:pic>
        <p:nvPicPr>
          <p:cNvPr id="3952" name="Google Shape;3952;p96"/>
          <p:cNvPicPr preferRelativeResize="0"/>
          <p:nvPr/>
        </p:nvPicPr>
        <p:blipFill>
          <a:blip r:embed="rId8">
            <a:alphaModFix/>
          </a:blip>
          <a:stretch>
            <a:fillRect/>
          </a:stretch>
        </p:blipFill>
        <p:spPr>
          <a:xfrm>
            <a:off x="6475400" y="894699"/>
            <a:ext cx="951368" cy="594600"/>
          </a:xfrm>
          <a:prstGeom prst="rect">
            <a:avLst/>
          </a:prstGeom>
          <a:noFill/>
          <a:ln>
            <a:noFill/>
          </a:ln>
        </p:spPr>
      </p:pic>
      <p:pic>
        <p:nvPicPr>
          <p:cNvPr id="3953" name="Google Shape;3953;p96"/>
          <p:cNvPicPr preferRelativeResize="0"/>
          <p:nvPr/>
        </p:nvPicPr>
        <p:blipFill rotWithShape="1">
          <a:blip r:embed="rId9">
            <a:alphaModFix/>
          </a:blip>
          <a:srcRect t="24493" b="24103"/>
          <a:stretch/>
        </p:blipFill>
        <p:spPr>
          <a:xfrm>
            <a:off x="7370213" y="1478221"/>
            <a:ext cx="1023300" cy="526004"/>
          </a:xfrm>
          <a:prstGeom prst="rect">
            <a:avLst/>
          </a:prstGeom>
          <a:noFill/>
          <a:ln>
            <a:noFill/>
          </a:ln>
        </p:spPr>
      </p:pic>
      <p:sp>
        <p:nvSpPr>
          <p:cNvPr id="3954" name="Google Shape;3954;p96"/>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9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96"/>
          <p:cNvSpPr/>
          <p:nvPr/>
        </p:nvSpPr>
        <p:spPr>
          <a:xfrm>
            <a:off x="2301813" y="3448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96"/>
          <p:cNvSpPr/>
          <p:nvPr/>
        </p:nvSpPr>
        <p:spPr>
          <a:xfrm>
            <a:off x="2308888" y="4237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96"/>
          <p:cNvSpPr/>
          <p:nvPr/>
        </p:nvSpPr>
        <p:spPr>
          <a:xfrm>
            <a:off x="2308900" y="43951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96"/>
          <p:cNvSpPr/>
          <p:nvPr/>
        </p:nvSpPr>
        <p:spPr>
          <a:xfrm>
            <a:off x="2308900" y="4079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96"/>
          <p:cNvSpPr txBox="1"/>
          <p:nvPr/>
        </p:nvSpPr>
        <p:spPr>
          <a:xfrm>
            <a:off x="6760325" y="36326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6</a:t>
            </a:r>
            <a:r>
              <a:rPr lang="fr" sz="2900">
                <a:solidFill>
                  <a:srgbClr val="0000FF"/>
                </a:solidFill>
              </a:rPr>
              <a:t>7</a:t>
            </a:r>
            <a:endParaRPr sz="2900">
              <a:solidFill>
                <a:srgbClr val="0000FF"/>
              </a:solidFill>
            </a:endParaRPr>
          </a:p>
        </p:txBody>
      </p:sp>
      <p:cxnSp>
        <p:nvCxnSpPr>
          <p:cNvPr id="3961" name="Google Shape;3961;p96"/>
          <p:cNvCxnSpPr/>
          <p:nvPr/>
        </p:nvCxnSpPr>
        <p:spPr>
          <a:xfrm>
            <a:off x="7216600" y="410602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3962" name="Google Shape;3962;p96"/>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96"/>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9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9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96"/>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96"/>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96"/>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96"/>
          <p:cNvSpPr/>
          <p:nvPr/>
        </p:nvSpPr>
        <p:spPr>
          <a:xfrm>
            <a:off x="1826913"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96"/>
          <p:cNvSpPr/>
          <p:nvPr/>
        </p:nvSpPr>
        <p:spPr>
          <a:xfrm>
            <a:off x="866638" y="344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96"/>
          <p:cNvSpPr/>
          <p:nvPr/>
        </p:nvSpPr>
        <p:spPr>
          <a:xfrm>
            <a:off x="1026063" y="344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96"/>
          <p:cNvSpPr/>
          <p:nvPr/>
        </p:nvSpPr>
        <p:spPr>
          <a:xfrm>
            <a:off x="1669363" y="34483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96"/>
          <p:cNvSpPr/>
          <p:nvPr/>
        </p:nvSpPr>
        <p:spPr>
          <a:xfrm>
            <a:off x="2301813" y="36061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96"/>
          <p:cNvSpPr/>
          <p:nvPr/>
        </p:nvSpPr>
        <p:spPr>
          <a:xfrm>
            <a:off x="2308900" y="37639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96"/>
          <p:cNvSpPr/>
          <p:nvPr/>
        </p:nvSpPr>
        <p:spPr>
          <a:xfrm>
            <a:off x="2301813" y="39217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96"/>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977" name="Google Shape;3977;p96"/>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3978" name="Google Shape;3978;p96"/>
          <p:cNvPicPr preferRelativeResize="0"/>
          <p:nvPr/>
        </p:nvPicPr>
        <p:blipFill>
          <a:blip r:embed="rId10">
            <a:alphaModFix/>
          </a:blip>
          <a:stretch>
            <a:fillRect/>
          </a:stretch>
        </p:blipFill>
        <p:spPr>
          <a:xfrm>
            <a:off x="8412425" y="792632"/>
            <a:ext cx="510600" cy="578367"/>
          </a:xfrm>
          <a:prstGeom prst="rect">
            <a:avLst/>
          </a:prstGeom>
          <a:noFill/>
          <a:ln>
            <a:noFill/>
          </a:ln>
        </p:spPr>
      </p:pic>
      <p:pic>
        <p:nvPicPr>
          <p:cNvPr id="3979" name="Google Shape;3979;p96"/>
          <p:cNvPicPr preferRelativeResize="0"/>
          <p:nvPr/>
        </p:nvPicPr>
        <p:blipFill rotWithShape="1">
          <a:blip r:embed="rId11">
            <a:alphaModFix/>
          </a:blip>
          <a:srcRect l="9709" t="7097" r="7584" b="5283"/>
          <a:stretch/>
        </p:blipFill>
        <p:spPr>
          <a:xfrm>
            <a:off x="7904150" y="359580"/>
            <a:ext cx="809101" cy="428596"/>
          </a:xfrm>
          <a:prstGeom prst="rect">
            <a:avLst/>
          </a:prstGeom>
          <a:noFill/>
          <a:ln>
            <a:noFill/>
          </a:ln>
        </p:spPr>
      </p:pic>
      <p:sp>
        <p:nvSpPr>
          <p:cNvPr id="3980" name="Google Shape;3980;p96"/>
          <p:cNvSpPr/>
          <p:nvPr/>
        </p:nvSpPr>
        <p:spPr>
          <a:xfrm>
            <a:off x="155125" y="42676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96"/>
          <p:cNvSpPr/>
          <p:nvPr/>
        </p:nvSpPr>
        <p:spPr>
          <a:xfrm>
            <a:off x="1188288"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96"/>
          <p:cNvSpPr/>
          <p:nvPr/>
        </p:nvSpPr>
        <p:spPr>
          <a:xfrm>
            <a:off x="1344925"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96"/>
          <p:cNvSpPr/>
          <p:nvPr/>
        </p:nvSpPr>
        <p:spPr>
          <a:xfrm>
            <a:off x="1504513" y="3443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4" name="Google Shape;3984;p96"/>
          <p:cNvPicPr preferRelativeResize="0"/>
          <p:nvPr/>
        </p:nvPicPr>
        <p:blipFill>
          <a:blip r:embed="rId8">
            <a:alphaModFix/>
          </a:blip>
          <a:stretch>
            <a:fillRect/>
          </a:stretch>
        </p:blipFill>
        <p:spPr>
          <a:xfrm>
            <a:off x="6267625" y="1598049"/>
            <a:ext cx="951368" cy="5946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988"/>
        <p:cNvGrpSpPr/>
        <p:nvPr/>
      </p:nvGrpSpPr>
      <p:grpSpPr>
        <a:xfrm>
          <a:off x="0" y="0"/>
          <a:ext cx="0" cy="0"/>
          <a:chOff x="0" y="0"/>
          <a:chExt cx="0" cy="0"/>
        </a:xfrm>
      </p:grpSpPr>
      <p:pic>
        <p:nvPicPr>
          <p:cNvPr id="3989" name="Google Shape;3989;p9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990" name="Google Shape;3990;p9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3991" name="Google Shape;3991;p9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992" name="Google Shape;3992;p97"/>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93" name="Google Shape;3993;p97"/>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3994" name="Google Shape;3994;p97"/>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995" name="Google Shape;3995;p9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97"/>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3997" name="Google Shape;3997;p9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98" name="Google Shape;3998;p9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999" name="Google Shape;3999;p9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00" name="Google Shape;4000;p9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1" name="Google Shape;4001;p9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002" name="Google Shape;4002;p97"/>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4003" name="Google Shape;4003;p9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110</a:t>
            </a:r>
            <a:endParaRPr/>
          </a:p>
        </p:txBody>
      </p:sp>
      <p:sp>
        <p:nvSpPr>
          <p:cNvPr id="4004" name="Google Shape;4004;p97"/>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005" name="Google Shape;4005;p97"/>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006" name="Google Shape;4006;p9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007" name="Google Shape;4007;p9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9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009" name="Google Shape;4009;p9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10" name="Google Shape;4010;p9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011" name="Google Shape;4011;p9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012" name="Google Shape;4012;p9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9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014" name="Google Shape;4014;p9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015" name="Google Shape;4015;p97"/>
          <p:cNvSpPr txBox="1"/>
          <p:nvPr/>
        </p:nvSpPr>
        <p:spPr>
          <a:xfrm rot="-5400000">
            <a:off x="-393300" y="444300"/>
            <a:ext cx="170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15</a:t>
            </a:r>
            <a:endParaRPr/>
          </a:p>
        </p:txBody>
      </p:sp>
      <p:sp>
        <p:nvSpPr>
          <p:cNvPr id="4016" name="Google Shape;4016;p97"/>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103</a:t>
            </a:r>
            <a:endParaRPr sz="2400" b="1"/>
          </a:p>
        </p:txBody>
      </p:sp>
      <p:sp>
        <p:nvSpPr>
          <p:cNvPr id="4017" name="Google Shape;4017;p97"/>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018" name="Google Shape;4018;p97"/>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97"/>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20" name="Google Shape;4020;p97"/>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021" name="Google Shape;4021;p97"/>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022" name="Google Shape;4022;p97"/>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023" name="Google Shape;4023;p97"/>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024" name="Google Shape;4024;p97"/>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28"/>
        <p:cNvGrpSpPr/>
        <p:nvPr/>
      </p:nvGrpSpPr>
      <p:grpSpPr>
        <a:xfrm>
          <a:off x="0" y="0"/>
          <a:ext cx="0" cy="0"/>
          <a:chOff x="0" y="0"/>
          <a:chExt cx="0" cy="0"/>
        </a:xfrm>
      </p:grpSpPr>
      <p:pic>
        <p:nvPicPr>
          <p:cNvPr id="4029" name="Google Shape;4029;p9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030" name="Google Shape;4030;p9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031" name="Google Shape;4031;p9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032" name="Google Shape;4032;p98"/>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33" name="Google Shape;4033;p98"/>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034" name="Google Shape;4034;p98"/>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3</a:t>
            </a:r>
            <a:endParaRPr sz="2100" b="1">
              <a:solidFill>
                <a:srgbClr val="0000FF"/>
              </a:solidFill>
            </a:endParaRPr>
          </a:p>
        </p:txBody>
      </p:sp>
      <p:sp>
        <p:nvSpPr>
          <p:cNvPr id="4035" name="Google Shape;4035;p9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98"/>
          <p:cNvSpPr txBox="1"/>
          <p:nvPr/>
        </p:nvSpPr>
        <p:spPr>
          <a:xfrm>
            <a:off x="203950" y="1905800"/>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Cent  trois</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037" name="Google Shape;4037;p9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038" name="Google Shape;4038;p9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39" name="Google Shape;4039;p9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40" name="Google Shape;4040;p9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1" name="Google Shape;4041;p98"/>
          <p:cNvPicPr preferRelativeResize="0"/>
          <p:nvPr/>
        </p:nvPicPr>
        <p:blipFill>
          <a:blip r:embed="rId5">
            <a:alphaModFix/>
          </a:blip>
          <a:stretch>
            <a:fillRect/>
          </a:stretch>
        </p:blipFill>
        <p:spPr>
          <a:xfrm>
            <a:off x="2841750" y="3783050"/>
            <a:ext cx="6195025" cy="1285875"/>
          </a:xfrm>
          <a:prstGeom prst="rect">
            <a:avLst/>
          </a:prstGeom>
          <a:noFill/>
          <a:ln>
            <a:noFill/>
          </a:ln>
        </p:spPr>
      </p:pic>
      <p:sp>
        <p:nvSpPr>
          <p:cNvPr id="4042" name="Google Shape;4042;p9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4043" name="Google Shape;4043;p98"/>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110</a:t>
            </a:r>
            <a:endParaRPr/>
          </a:p>
        </p:txBody>
      </p:sp>
      <p:sp>
        <p:nvSpPr>
          <p:cNvPr id="4044" name="Google Shape;4044;p98"/>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1</a:t>
            </a:r>
            <a:r>
              <a:rPr lang="fr" sz="2100" b="1">
                <a:solidFill>
                  <a:srgbClr val="0000FF"/>
                </a:solidFill>
              </a:rPr>
              <a:t>3</a:t>
            </a:r>
            <a:endParaRPr sz="2100" b="1">
              <a:solidFill>
                <a:srgbClr val="0000FF"/>
              </a:solidFill>
            </a:endParaRPr>
          </a:p>
        </p:txBody>
      </p:sp>
      <p:sp>
        <p:nvSpPr>
          <p:cNvPr id="4045" name="Google Shape;4045;p98"/>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0</a:t>
            </a:r>
            <a:r>
              <a:rPr lang="fr" sz="2100" b="1">
                <a:solidFill>
                  <a:srgbClr val="FF0000"/>
                </a:solidFill>
              </a:rPr>
              <a:t>9</a:t>
            </a:r>
            <a:r>
              <a:rPr lang="fr" sz="2100" b="1">
                <a:solidFill>
                  <a:srgbClr val="0000FF"/>
                </a:solidFill>
              </a:rPr>
              <a:t>3</a:t>
            </a:r>
            <a:endParaRPr sz="2100">
              <a:latin typeface="Finger Paint"/>
              <a:ea typeface="Finger Paint"/>
              <a:cs typeface="Finger Paint"/>
              <a:sym typeface="Finger Paint"/>
            </a:endParaRPr>
          </a:p>
        </p:txBody>
      </p:sp>
      <p:sp>
        <p:nvSpPr>
          <p:cNvPr id="4046" name="Google Shape;4046;p9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047" name="Google Shape;4047;p9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9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049" name="Google Shape;4049;p9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50" name="Google Shape;4050;p9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051" name="Google Shape;4051;p9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052" name="Google Shape;4052;p9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9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054" name="Google Shape;4054;p9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100 </a:t>
            </a:r>
            <a:r>
              <a:rPr lang="fr" sz="2900"/>
              <a:t>+ </a:t>
            </a:r>
            <a:r>
              <a:rPr lang="fr" sz="2900">
                <a:solidFill>
                  <a:srgbClr val="FF0000"/>
                </a:solidFill>
              </a:rPr>
              <a:t>0 </a:t>
            </a:r>
            <a:r>
              <a:rPr lang="fr" sz="2900"/>
              <a:t>+</a:t>
            </a:r>
            <a:r>
              <a:rPr lang="fr" sz="2900">
                <a:solidFill>
                  <a:srgbClr val="0000FF"/>
                </a:solidFill>
              </a:rPr>
              <a:t> 3</a:t>
            </a:r>
            <a:endParaRPr sz="2900">
              <a:solidFill>
                <a:srgbClr val="0000FF"/>
              </a:solidFill>
            </a:endParaRPr>
          </a:p>
        </p:txBody>
      </p:sp>
      <p:sp>
        <p:nvSpPr>
          <p:cNvPr id="4055" name="Google Shape;4055;p98"/>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15</a:t>
            </a:r>
            <a:endParaRPr/>
          </a:p>
        </p:txBody>
      </p:sp>
      <p:sp>
        <p:nvSpPr>
          <p:cNvPr id="4056" name="Google Shape;4056;p9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103</a:t>
            </a:r>
            <a:endParaRPr sz="2400" b="1"/>
          </a:p>
        </p:txBody>
      </p:sp>
      <p:sp>
        <p:nvSpPr>
          <p:cNvPr id="4057" name="Google Shape;4057;p98"/>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058" name="Google Shape;4058;p98"/>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98"/>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0" name="Google Shape;4060;p98"/>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061" name="Google Shape;4061;p98"/>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062" name="Google Shape;4062;p98"/>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0</a:t>
            </a:r>
            <a:endParaRPr sz="2100" b="1">
              <a:solidFill>
                <a:srgbClr val="FF0000"/>
              </a:solidFill>
            </a:endParaRPr>
          </a:p>
        </p:txBody>
      </p:sp>
      <p:sp>
        <p:nvSpPr>
          <p:cNvPr id="4063" name="Google Shape;4063;p98"/>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endParaRPr sz="2100" b="1">
              <a:solidFill>
                <a:srgbClr val="6AA84F"/>
              </a:solidFill>
            </a:endParaRPr>
          </a:p>
        </p:txBody>
      </p:sp>
      <p:sp>
        <p:nvSpPr>
          <p:cNvPr id="4064" name="Google Shape;4064;p98"/>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065" name="Google Shape;4065;p98"/>
          <p:cNvPicPr preferRelativeResize="0"/>
          <p:nvPr/>
        </p:nvPicPr>
        <p:blipFill>
          <a:blip r:embed="rId7">
            <a:alphaModFix/>
          </a:blip>
          <a:stretch>
            <a:fillRect/>
          </a:stretch>
        </p:blipFill>
        <p:spPr>
          <a:xfrm>
            <a:off x="6760325" y="1667400"/>
            <a:ext cx="510600" cy="510600"/>
          </a:xfrm>
          <a:prstGeom prst="rect">
            <a:avLst/>
          </a:prstGeom>
          <a:noFill/>
          <a:ln>
            <a:noFill/>
          </a:ln>
        </p:spPr>
      </p:pic>
      <p:pic>
        <p:nvPicPr>
          <p:cNvPr id="4066" name="Google Shape;4066;p98"/>
          <p:cNvPicPr preferRelativeResize="0"/>
          <p:nvPr/>
        </p:nvPicPr>
        <p:blipFill>
          <a:blip r:embed="rId8">
            <a:alphaModFix/>
          </a:blip>
          <a:stretch>
            <a:fillRect/>
          </a:stretch>
        </p:blipFill>
        <p:spPr>
          <a:xfrm>
            <a:off x="6576538" y="1023199"/>
            <a:ext cx="951368" cy="594600"/>
          </a:xfrm>
          <a:prstGeom prst="rect">
            <a:avLst/>
          </a:prstGeom>
          <a:noFill/>
          <a:ln>
            <a:noFill/>
          </a:ln>
        </p:spPr>
      </p:pic>
      <p:sp>
        <p:nvSpPr>
          <p:cNvPr id="4067" name="Google Shape;4067;p98"/>
          <p:cNvSpPr txBox="1"/>
          <p:nvPr/>
        </p:nvSpPr>
        <p:spPr>
          <a:xfrm>
            <a:off x="6873375" y="36326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1</a:t>
            </a:r>
            <a:r>
              <a:rPr lang="fr" sz="2900">
                <a:solidFill>
                  <a:srgbClr val="FF0000"/>
                </a:solidFill>
              </a:rPr>
              <a:t>0</a:t>
            </a:r>
            <a:r>
              <a:rPr lang="fr" sz="2900">
                <a:solidFill>
                  <a:srgbClr val="0000FF"/>
                </a:solidFill>
              </a:rPr>
              <a:t>3</a:t>
            </a:r>
            <a:endParaRPr sz="2900">
              <a:solidFill>
                <a:srgbClr val="0000FF"/>
              </a:solidFill>
            </a:endParaRPr>
          </a:p>
        </p:txBody>
      </p:sp>
      <p:cxnSp>
        <p:nvCxnSpPr>
          <p:cNvPr id="4068" name="Google Shape;4068;p98"/>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069" name="Google Shape;4069;p98"/>
          <p:cNvSpPr/>
          <p:nvPr/>
        </p:nvSpPr>
        <p:spPr>
          <a:xfrm>
            <a:off x="473063" y="40545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98"/>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98"/>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98"/>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98"/>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074" name="Google Shape;4074;p98"/>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075" name="Google Shape;4075;p98"/>
          <p:cNvPicPr preferRelativeResize="0"/>
          <p:nvPr/>
        </p:nvPicPr>
        <p:blipFill>
          <a:blip r:embed="rId9">
            <a:alphaModFix/>
          </a:blip>
          <a:stretch>
            <a:fillRect/>
          </a:stretch>
        </p:blipFill>
        <p:spPr>
          <a:xfrm>
            <a:off x="7786350" y="1189832"/>
            <a:ext cx="510600" cy="578367"/>
          </a:xfrm>
          <a:prstGeom prst="rect">
            <a:avLst/>
          </a:prstGeom>
          <a:noFill/>
          <a:ln>
            <a:noFill/>
          </a:ln>
        </p:spPr>
      </p:pic>
      <p:cxnSp>
        <p:nvCxnSpPr>
          <p:cNvPr id="4076" name="Google Shape;4076;p98"/>
          <p:cNvCxnSpPr/>
          <p:nvPr/>
        </p:nvCxnSpPr>
        <p:spPr>
          <a:xfrm>
            <a:off x="4808700" y="3995650"/>
            <a:ext cx="8700" cy="347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80"/>
        <p:cNvGrpSpPr/>
        <p:nvPr/>
      </p:nvGrpSpPr>
      <p:grpSpPr>
        <a:xfrm>
          <a:off x="0" y="0"/>
          <a:ext cx="0" cy="0"/>
          <a:chOff x="0" y="0"/>
          <a:chExt cx="0" cy="0"/>
        </a:xfrm>
      </p:grpSpPr>
      <p:pic>
        <p:nvPicPr>
          <p:cNvPr id="4081" name="Google Shape;4081;p9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082" name="Google Shape;4082;p9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083" name="Google Shape;4083;p9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084" name="Google Shape;4084;p99"/>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5" name="Google Shape;4085;p99"/>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086" name="Google Shape;4086;p99"/>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087" name="Google Shape;4087;p9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99"/>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089" name="Google Shape;4089;p9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090" name="Google Shape;4090;p9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91" name="Google Shape;4091;p9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092" name="Google Shape;4092;p9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3" name="Google Shape;4093;p9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094" name="Google Shape;4094;p99"/>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230</a:t>
            </a:r>
            <a:endParaRPr/>
          </a:p>
        </p:txBody>
      </p:sp>
      <p:sp>
        <p:nvSpPr>
          <p:cNvPr id="4095" name="Google Shape;4095;p9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4096" name="Google Shape;4096;p99"/>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097" name="Google Shape;4097;p99"/>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098" name="Google Shape;4098;p9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099" name="Google Shape;4099;p9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9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101" name="Google Shape;4101;p9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2" name="Google Shape;4102;p9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103" name="Google Shape;4103;p9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104" name="Google Shape;4104;p9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9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106" name="Google Shape;4106;p9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107" name="Google Shape;4107;p99"/>
          <p:cNvSpPr txBox="1"/>
          <p:nvPr/>
        </p:nvSpPr>
        <p:spPr>
          <a:xfrm rot="-5400000">
            <a:off x="-415500" y="422100"/>
            <a:ext cx="175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16</a:t>
            </a:r>
            <a:endParaRPr/>
          </a:p>
        </p:txBody>
      </p:sp>
      <p:sp>
        <p:nvSpPr>
          <p:cNvPr id="4108" name="Google Shape;4108;p99"/>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236</a:t>
            </a:r>
            <a:endParaRPr sz="2400" b="1"/>
          </a:p>
        </p:txBody>
      </p:sp>
      <p:sp>
        <p:nvSpPr>
          <p:cNvPr id="4109" name="Google Shape;4109;p99"/>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110" name="Google Shape;4110;p99"/>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99"/>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12" name="Google Shape;4112;p99"/>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113" name="Google Shape;4113;p99"/>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114" name="Google Shape;4114;p99"/>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115" name="Google Shape;4115;p99"/>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116" name="Google Shape;4116;p99"/>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pic>
        <p:nvPicPr>
          <p:cNvPr id="4121" name="Google Shape;4121;p10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122" name="Google Shape;4122;p10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123" name="Google Shape;4123;p10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124" name="Google Shape;4124;p100"/>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25" name="Google Shape;4125;p100"/>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126" name="Google Shape;4126;p100"/>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6</a:t>
            </a:r>
            <a:endParaRPr sz="2100" b="1">
              <a:solidFill>
                <a:srgbClr val="0000FF"/>
              </a:solidFill>
            </a:endParaRPr>
          </a:p>
        </p:txBody>
      </p:sp>
      <p:sp>
        <p:nvSpPr>
          <p:cNvPr id="4127" name="Google Shape;4127;p10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00"/>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Deux-cent-trente-six.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129" name="Google Shape;4129;p10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130" name="Google Shape;4130;p10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131" name="Google Shape;4131;p10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132" name="Google Shape;4132;p10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3" name="Google Shape;4133;p10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134" name="Google Shape;4134;p10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230</a:t>
            </a:r>
            <a:endParaRPr/>
          </a:p>
        </p:txBody>
      </p:sp>
      <p:sp>
        <p:nvSpPr>
          <p:cNvPr id="4135" name="Google Shape;4135;p100"/>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4136" name="Google Shape;4136;p100"/>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4</a:t>
            </a:r>
            <a:r>
              <a:rPr lang="fr" sz="2100" b="1">
                <a:solidFill>
                  <a:srgbClr val="0000FF"/>
                </a:solidFill>
              </a:rPr>
              <a:t>6</a:t>
            </a:r>
            <a:endParaRPr sz="2100" b="1">
              <a:solidFill>
                <a:srgbClr val="0000FF"/>
              </a:solidFill>
            </a:endParaRPr>
          </a:p>
        </p:txBody>
      </p:sp>
      <p:sp>
        <p:nvSpPr>
          <p:cNvPr id="4137" name="Google Shape;4137;p100"/>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2</a:t>
            </a:r>
            <a:r>
              <a:rPr lang="fr" sz="2100" b="1">
                <a:solidFill>
                  <a:srgbClr val="0000FF"/>
                </a:solidFill>
              </a:rPr>
              <a:t>6</a:t>
            </a:r>
            <a:endParaRPr sz="2100">
              <a:latin typeface="Finger Paint"/>
              <a:ea typeface="Finger Paint"/>
              <a:cs typeface="Finger Paint"/>
              <a:sym typeface="Finger Paint"/>
            </a:endParaRPr>
          </a:p>
        </p:txBody>
      </p:sp>
      <p:sp>
        <p:nvSpPr>
          <p:cNvPr id="4138" name="Google Shape;4138;p10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139" name="Google Shape;4139;p10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0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141" name="Google Shape;4141;p10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2" name="Google Shape;4142;p10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143" name="Google Shape;4143;p10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144" name="Google Shape;4144;p10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0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146" name="Google Shape;4146;p10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 </a:t>
            </a:r>
            <a:r>
              <a:rPr lang="fr" sz="2900"/>
              <a:t>+</a:t>
            </a:r>
            <a:r>
              <a:rPr lang="fr" sz="2900">
                <a:solidFill>
                  <a:srgbClr val="FF0000"/>
                </a:solidFill>
              </a:rPr>
              <a:t>30 </a:t>
            </a:r>
            <a:r>
              <a:rPr lang="fr" sz="2900"/>
              <a:t>+ </a:t>
            </a:r>
            <a:r>
              <a:rPr lang="fr" sz="2900">
                <a:solidFill>
                  <a:srgbClr val="0000FF"/>
                </a:solidFill>
              </a:rPr>
              <a:t>6</a:t>
            </a:r>
            <a:endParaRPr sz="2900">
              <a:solidFill>
                <a:srgbClr val="0000FF"/>
              </a:solidFill>
            </a:endParaRPr>
          </a:p>
        </p:txBody>
      </p:sp>
      <p:sp>
        <p:nvSpPr>
          <p:cNvPr id="4147" name="Google Shape;4147;p100"/>
          <p:cNvSpPr txBox="1"/>
          <p:nvPr/>
        </p:nvSpPr>
        <p:spPr>
          <a:xfrm rot="-5400000">
            <a:off x="-421050" y="416550"/>
            <a:ext cx="176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16</a:t>
            </a:r>
            <a:endParaRPr/>
          </a:p>
        </p:txBody>
      </p:sp>
      <p:sp>
        <p:nvSpPr>
          <p:cNvPr id="4148" name="Google Shape;4148;p10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236</a:t>
            </a:r>
            <a:endParaRPr sz="2400" b="1"/>
          </a:p>
        </p:txBody>
      </p:sp>
      <p:sp>
        <p:nvSpPr>
          <p:cNvPr id="4149" name="Google Shape;4149;p100"/>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150" name="Google Shape;4150;p100"/>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00"/>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52" name="Google Shape;4152;p100"/>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153" name="Google Shape;4153;p100"/>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154" name="Google Shape;4154;p100"/>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3</a:t>
            </a:r>
            <a:endParaRPr sz="2100" b="1">
              <a:solidFill>
                <a:srgbClr val="FF0000"/>
              </a:solidFill>
            </a:endParaRPr>
          </a:p>
        </p:txBody>
      </p:sp>
      <p:sp>
        <p:nvSpPr>
          <p:cNvPr id="4155" name="Google Shape;4155;p100"/>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4156" name="Google Shape;4156;p100"/>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157" name="Google Shape;4157;p100"/>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4158" name="Google Shape;4158;p100"/>
          <p:cNvPicPr preferRelativeResize="0"/>
          <p:nvPr/>
        </p:nvPicPr>
        <p:blipFill>
          <a:blip r:embed="rId8">
            <a:alphaModFix/>
          </a:blip>
          <a:stretch>
            <a:fillRect/>
          </a:stretch>
        </p:blipFill>
        <p:spPr>
          <a:xfrm>
            <a:off x="6475400" y="894699"/>
            <a:ext cx="951368" cy="594600"/>
          </a:xfrm>
          <a:prstGeom prst="rect">
            <a:avLst/>
          </a:prstGeom>
          <a:noFill/>
          <a:ln>
            <a:noFill/>
          </a:ln>
        </p:spPr>
      </p:pic>
      <p:pic>
        <p:nvPicPr>
          <p:cNvPr id="4159" name="Google Shape;4159;p100"/>
          <p:cNvPicPr preferRelativeResize="0"/>
          <p:nvPr/>
        </p:nvPicPr>
        <p:blipFill rotWithShape="1">
          <a:blip r:embed="rId9">
            <a:alphaModFix/>
          </a:blip>
          <a:srcRect t="24493" b="24103"/>
          <a:stretch/>
        </p:blipFill>
        <p:spPr>
          <a:xfrm>
            <a:off x="6091763" y="1704883"/>
            <a:ext cx="1023300" cy="526004"/>
          </a:xfrm>
          <a:prstGeom prst="rect">
            <a:avLst/>
          </a:prstGeom>
          <a:noFill/>
          <a:ln>
            <a:noFill/>
          </a:ln>
        </p:spPr>
      </p:pic>
      <p:sp>
        <p:nvSpPr>
          <p:cNvPr id="4160" name="Google Shape;4160;p100"/>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0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0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0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0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00"/>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00"/>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00"/>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00"/>
          <p:cNvSpPr txBox="1"/>
          <p:nvPr/>
        </p:nvSpPr>
        <p:spPr>
          <a:xfrm>
            <a:off x="6304288" y="36061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3</a:t>
            </a:r>
            <a:r>
              <a:rPr lang="fr" sz="2900">
                <a:solidFill>
                  <a:srgbClr val="0000FF"/>
                </a:solidFill>
              </a:rPr>
              <a:t>6</a:t>
            </a:r>
            <a:endParaRPr sz="2900">
              <a:solidFill>
                <a:srgbClr val="0000FF"/>
              </a:solidFill>
            </a:endParaRPr>
          </a:p>
        </p:txBody>
      </p:sp>
      <p:cxnSp>
        <p:nvCxnSpPr>
          <p:cNvPr id="4169" name="Google Shape;4169;p100"/>
          <p:cNvCxnSpPr/>
          <p:nvPr/>
        </p:nvCxnSpPr>
        <p:spPr>
          <a:xfrm>
            <a:off x="6602225" y="41515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170" name="Google Shape;4170;p10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00"/>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0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0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0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0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0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00"/>
          <p:cNvSpPr/>
          <p:nvPr/>
        </p:nvSpPr>
        <p:spPr>
          <a:xfrm>
            <a:off x="547438"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00"/>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00"/>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00"/>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00"/>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182" name="Google Shape;4182;p100"/>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183" name="Google Shape;4183;p100"/>
          <p:cNvPicPr preferRelativeResize="0"/>
          <p:nvPr/>
        </p:nvPicPr>
        <p:blipFill rotWithShape="1">
          <a:blip r:embed="rId10">
            <a:alphaModFix/>
          </a:blip>
          <a:srcRect l="9709" t="7097" r="7584" b="5283"/>
          <a:stretch/>
        </p:blipFill>
        <p:spPr>
          <a:xfrm>
            <a:off x="7904150" y="359580"/>
            <a:ext cx="809101" cy="428596"/>
          </a:xfrm>
          <a:prstGeom prst="rect">
            <a:avLst/>
          </a:prstGeom>
          <a:noFill/>
          <a:ln>
            <a:noFill/>
          </a:ln>
        </p:spPr>
      </p:pic>
      <p:pic>
        <p:nvPicPr>
          <p:cNvPr id="4184" name="Google Shape;4184;p100"/>
          <p:cNvPicPr preferRelativeResize="0"/>
          <p:nvPr/>
        </p:nvPicPr>
        <p:blipFill>
          <a:blip r:embed="rId11">
            <a:alphaModFix/>
          </a:blip>
          <a:stretch>
            <a:fillRect/>
          </a:stretch>
        </p:blipFill>
        <p:spPr>
          <a:xfrm>
            <a:off x="7440287" y="1367700"/>
            <a:ext cx="951375" cy="499250"/>
          </a:xfrm>
          <a:prstGeom prst="rect">
            <a:avLst/>
          </a:prstGeom>
          <a:noFill/>
          <a:ln>
            <a:noFill/>
          </a:ln>
        </p:spPr>
      </p:pic>
      <p:pic>
        <p:nvPicPr>
          <p:cNvPr id="4185" name="Google Shape;4185;p100"/>
          <p:cNvPicPr preferRelativeResize="0"/>
          <p:nvPr/>
        </p:nvPicPr>
        <p:blipFill rotWithShape="1">
          <a:blip r:embed="rId10">
            <a:alphaModFix/>
          </a:blip>
          <a:srcRect l="9709" t="7097" r="7584" b="5283"/>
          <a:stretch/>
        </p:blipFill>
        <p:spPr>
          <a:xfrm>
            <a:off x="7553950" y="913180"/>
            <a:ext cx="809101" cy="428596"/>
          </a:xfrm>
          <a:prstGeom prst="rect">
            <a:avLst/>
          </a:prstGeom>
          <a:noFill/>
          <a:ln>
            <a:noFill/>
          </a:ln>
        </p:spPr>
      </p:pic>
      <p:pic>
        <p:nvPicPr>
          <p:cNvPr id="4186" name="Google Shape;4186;p100"/>
          <p:cNvPicPr preferRelativeResize="0"/>
          <p:nvPr/>
        </p:nvPicPr>
        <p:blipFill rotWithShape="1">
          <a:blip r:embed="rId9">
            <a:alphaModFix/>
          </a:blip>
          <a:srcRect t="24493" b="24103"/>
          <a:stretch/>
        </p:blipFill>
        <p:spPr>
          <a:xfrm>
            <a:off x="6742338" y="263833"/>
            <a:ext cx="1023300" cy="526004"/>
          </a:xfrm>
          <a:prstGeom prst="rect">
            <a:avLst/>
          </a:prstGeom>
          <a:noFill/>
          <a:ln>
            <a:noFill/>
          </a:ln>
        </p:spPr>
      </p:pic>
      <p:pic>
        <p:nvPicPr>
          <p:cNvPr id="4187" name="Google Shape;4187;p100"/>
          <p:cNvPicPr preferRelativeResize="0"/>
          <p:nvPr/>
        </p:nvPicPr>
        <p:blipFill rotWithShape="1">
          <a:blip r:embed="rId9">
            <a:alphaModFix/>
          </a:blip>
          <a:srcRect t="24493" b="24103"/>
          <a:stretch/>
        </p:blipFill>
        <p:spPr>
          <a:xfrm>
            <a:off x="8299288" y="1833483"/>
            <a:ext cx="1023300" cy="526004"/>
          </a:xfrm>
          <a:prstGeom prst="rect">
            <a:avLst/>
          </a:prstGeom>
          <a:noFill/>
          <a:ln>
            <a:noFill/>
          </a:ln>
        </p:spPr>
      </p:pic>
      <p:sp>
        <p:nvSpPr>
          <p:cNvPr id="4188" name="Google Shape;4188;p100"/>
          <p:cNvSpPr/>
          <p:nvPr/>
        </p:nvSpPr>
        <p:spPr>
          <a:xfrm>
            <a:off x="155275" y="41876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00"/>
          <p:cNvSpPr/>
          <p:nvPr/>
        </p:nvSpPr>
        <p:spPr>
          <a:xfrm>
            <a:off x="859600" y="37167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193"/>
        <p:cNvGrpSpPr/>
        <p:nvPr/>
      </p:nvGrpSpPr>
      <p:grpSpPr>
        <a:xfrm>
          <a:off x="0" y="0"/>
          <a:ext cx="0" cy="0"/>
          <a:chOff x="0" y="0"/>
          <a:chExt cx="0" cy="0"/>
        </a:xfrm>
      </p:grpSpPr>
      <p:pic>
        <p:nvPicPr>
          <p:cNvPr id="4194" name="Google Shape;4194;p10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195" name="Google Shape;4195;p101"/>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196" name="Google Shape;4196;p10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197" name="Google Shape;4197;p101"/>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8" name="Google Shape;4198;p101"/>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199" name="Google Shape;4199;p101"/>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200" name="Google Shape;4200;p10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01"/>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202" name="Google Shape;4202;p10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203" name="Google Shape;4203;p101"/>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204" name="Google Shape;4204;p101"/>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205" name="Google Shape;4205;p10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06" name="Google Shape;4206;p10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207" name="Google Shape;4207;p101"/>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4208" name="Google Shape;4208;p101"/>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4209" name="Google Shape;4209;p101"/>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210" name="Google Shape;4210;p101"/>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211" name="Google Shape;4211;p10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212" name="Google Shape;4212;p101"/>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0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214" name="Google Shape;4214;p10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15" name="Google Shape;4215;p10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216" name="Google Shape;4216;p10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217" name="Google Shape;4217;p10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0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219" name="Google Shape;4219;p101"/>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220" name="Google Shape;4220;p101"/>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17</a:t>
            </a:r>
            <a:endParaRPr/>
          </a:p>
        </p:txBody>
      </p:sp>
      <p:sp>
        <p:nvSpPr>
          <p:cNvPr id="4221" name="Google Shape;4221;p101"/>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248</a:t>
            </a:r>
            <a:endParaRPr sz="2400" b="1"/>
          </a:p>
        </p:txBody>
      </p:sp>
      <p:sp>
        <p:nvSpPr>
          <p:cNvPr id="4222" name="Google Shape;4222;p101"/>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223" name="Google Shape;4223;p101"/>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01"/>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25" name="Google Shape;4225;p101"/>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226" name="Google Shape;4226;p101"/>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227" name="Google Shape;4227;p101"/>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228" name="Google Shape;4228;p101"/>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229" name="Google Shape;4229;p101"/>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1"/>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304" name="Google Shape;304;p21"/>
          <p:cNvPicPr preferRelativeResize="0"/>
          <p:nvPr/>
        </p:nvPicPr>
        <p:blipFill>
          <a:blip r:embed="rId3">
            <a:alphaModFix/>
          </a:blip>
          <a:stretch>
            <a:fillRect/>
          </a:stretch>
        </p:blipFill>
        <p:spPr>
          <a:xfrm rot="10800000">
            <a:off x="-69255" y="0"/>
            <a:ext cx="4572000" cy="5143500"/>
          </a:xfrm>
          <a:prstGeom prst="rect">
            <a:avLst/>
          </a:prstGeom>
          <a:noFill/>
          <a:ln>
            <a:noFill/>
          </a:ln>
        </p:spPr>
      </p:pic>
      <p:sp>
        <p:nvSpPr>
          <p:cNvPr id="305" name="Google Shape;305;p21"/>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306" name="Google Shape;306;p21"/>
          <p:cNvSpPr/>
          <p:nvPr/>
        </p:nvSpPr>
        <p:spPr>
          <a:xfrm>
            <a:off x="2075125"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894200" y="181800"/>
            <a:ext cx="9534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21"/>
          <p:cNvPicPr preferRelativeResize="0"/>
          <p:nvPr/>
        </p:nvPicPr>
        <p:blipFill>
          <a:blip r:embed="rId4">
            <a:alphaModFix/>
          </a:blip>
          <a:stretch>
            <a:fillRect/>
          </a:stretch>
        </p:blipFill>
        <p:spPr>
          <a:xfrm rot="10800000">
            <a:off x="559175" y="-3675"/>
            <a:ext cx="1623450" cy="1623450"/>
          </a:xfrm>
          <a:prstGeom prst="rect">
            <a:avLst/>
          </a:prstGeom>
          <a:noFill/>
          <a:ln>
            <a:noFill/>
          </a:ln>
        </p:spPr>
      </p:pic>
      <p:pic>
        <p:nvPicPr>
          <p:cNvPr id="309" name="Google Shape;309;p21"/>
          <p:cNvPicPr preferRelativeResize="0"/>
          <p:nvPr/>
        </p:nvPicPr>
        <p:blipFill>
          <a:blip r:embed="rId4">
            <a:alphaModFix/>
          </a:blip>
          <a:stretch>
            <a:fillRect/>
          </a:stretch>
        </p:blipFill>
        <p:spPr>
          <a:xfrm rot="10800000">
            <a:off x="1732325" y="0"/>
            <a:ext cx="1623450" cy="1623450"/>
          </a:xfrm>
          <a:prstGeom prst="rect">
            <a:avLst/>
          </a:prstGeom>
          <a:noFill/>
          <a:ln>
            <a:noFill/>
          </a:ln>
        </p:spPr>
      </p:pic>
      <p:sp>
        <p:nvSpPr>
          <p:cNvPr id="310" name="Google Shape;310;p21"/>
          <p:cNvSpPr txBox="1"/>
          <p:nvPr/>
        </p:nvSpPr>
        <p:spPr>
          <a:xfrm>
            <a:off x="13138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311" name="Google Shape;311;p21"/>
          <p:cNvSpPr txBox="1"/>
          <p:nvPr/>
        </p:nvSpPr>
        <p:spPr>
          <a:xfrm>
            <a:off x="23721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312" name="Google Shape;312;p21"/>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1"/>
          <p:cNvSpPr txBox="1"/>
          <p:nvPr/>
        </p:nvSpPr>
        <p:spPr>
          <a:xfrm>
            <a:off x="90900" y="1755875"/>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 </a:t>
            </a:r>
            <a:r>
              <a:rPr lang="fr" sz="2100">
                <a:solidFill>
                  <a:srgbClr val="FF0000"/>
                </a:solidFill>
                <a:latin typeface="Grand Hotel"/>
                <a:ea typeface="Grand Hotel"/>
                <a:cs typeface="Grand Hotel"/>
                <a:sym typeface="Grand Hotel"/>
              </a:rPr>
              <a:t> cinquante-quatre</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314" name="Google Shape;314;p21"/>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5" name="Google Shape;315;p21"/>
          <p:cNvSpPr/>
          <p:nvPr/>
        </p:nvSpPr>
        <p:spPr>
          <a:xfrm>
            <a:off x="4325226" y="181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16" name="Google Shape;316;p21"/>
          <p:cNvSpPr/>
          <p:nvPr/>
        </p:nvSpPr>
        <p:spPr>
          <a:xfrm>
            <a:off x="4340325" y="1199775"/>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317" name="Google Shape;317;p21"/>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1"/>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319" name="Google Shape;319;p21"/>
          <p:cNvSpPr txBox="1"/>
          <p:nvPr/>
        </p:nvSpPr>
        <p:spPr>
          <a:xfrm>
            <a:off x="29287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50</a:t>
            </a:r>
            <a:endParaRPr/>
          </a:p>
        </p:txBody>
      </p:sp>
      <p:sp>
        <p:nvSpPr>
          <p:cNvPr id="320" name="Google Shape;320;p21"/>
          <p:cNvSpPr txBox="1"/>
          <p:nvPr/>
        </p:nvSpPr>
        <p:spPr>
          <a:xfrm>
            <a:off x="8705000" y="4103125"/>
            <a:ext cx="4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60</a:t>
            </a:r>
            <a:endParaRPr/>
          </a:p>
        </p:txBody>
      </p:sp>
      <p:sp>
        <p:nvSpPr>
          <p:cNvPr id="321" name="Google Shape;321;p21"/>
          <p:cNvSpPr txBox="1"/>
          <p:nvPr/>
        </p:nvSpPr>
        <p:spPr>
          <a:xfrm>
            <a:off x="4629747" y="271300"/>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322" name="Google Shape;322;p21"/>
          <p:cNvSpPr txBox="1"/>
          <p:nvPr/>
        </p:nvSpPr>
        <p:spPr>
          <a:xfrm>
            <a:off x="4502759"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a:t>
            </a:r>
            <a:endParaRPr sz="2100">
              <a:latin typeface="Finger Paint"/>
              <a:ea typeface="Finger Paint"/>
              <a:cs typeface="Finger Paint"/>
              <a:sym typeface="Finger Paint"/>
            </a:endParaRPr>
          </a:p>
        </p:txBody>
      </p:sp>
      <p:sp>
        <p:nvSpPr>
          <p:cNvPr id="323" name="Google Shape;323;p21"/>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324" name="Google Shape;324;p21"/>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325" name="Google Shape;325;p21"/>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 name="Google Shape;326;p21"/>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327" name="Google Shape;327;p21"/>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328" name="Google Shape;328;p21"/>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Compare: &gt; ou &lt;</a:t>
            </a:r>
            <a:endParaRPr sz="2100">
              <a:latin typeface="Grand Hotel"/>
              <a:ea typeface="Grand Hotel"/>
              <a:cs typeface="Grand Hotel"/>
              <a:sym typeface="Grand Hotel"/>
            </a:endParaRPr>
          </a:p>
        </p:txBody>
      </p:sp>
      <p:sp>
        <p:nvSpPr>
          <p:cNvPr id="330" name="Google Shape;330;p21"/>
          <p:cNvSpPr txBox="1"/>
          <p:nvPr/>
        </p:nvSpPr>
        <p:spPr>
          <a:xfrm>
            <a:off x="13138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a:t>
            </a:r>
            <a:endParaRPr sz="2900">
              <a:solidFill>
                <a:srgbClr val="FF0000"/>
              </a:solidFill>
            </a:endParaRPr>
          </a:p>
        </p:txBody>
      </p:sp>
      <p:sp>
        <p:nvSpPr>
          <p:cNvPr id="331" name="Google Shape;331;p21"/>
          <p:cNvSpPr txBox="1"/>
          <p:nvPr/>
        </p:nvSpPr>
        <p:spPr>
          <a:xfrm>
            <a:off x="2372150" y="663700"/>
            <a:ext cx="343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0000FF"/>
                </a:solidFill>
              </a:rPr>
              <a:t>4</a:t>
            </a:r>
            <a:endParaRPr sz="2900">
              <a:solidFill>
                <a:srgbClr val="0000FF"/>
              </a:solidFill>
            </a:endParaRPr>
          </a:p>
        </p:txBody>
      </p:sp>
      <p:sp>
        <p:nvSpPr>
          <p:cNvPr id="332" name="Google Shape;332;p21"/>
          <p:cNvSpPr txBox="1"/>
          <p:nvPr/>
        </p:nvSpPr>
        <p:spPr>
          <a:xfrm>
            <a:off x="4624625" y="568575"/>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55</a:t>
            </a:r>
            <a:endParaRPr sz="2900">
              <a:solidFill>
                <a:srgbClr val="0000FF"/>
              </a:solidFill>
            </a:endParaRPr>
          </a:p>
        </p:txBody>
      </p:sp>
      <p:sp>
        <p:nvSpPr>
          <p:cNvPr id="333" name="Google Shape;333;p21"/>
          <p:cNvSpPr txBox="1"/>
          <p:nvPr/>
        </p:nvSpPr>
        <p:spPr>
          <a:xfrm>
            <a:off x="4588575" y="162345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53</a:t>
            </a:r>
            <a:endParaRPr sz="2900">
              <a:solidFill>
                <a:srgbClr val="0000FF"/>
              </a:solidFill>
            </a:endParaRPr>
          </a:p>
        </p:txBody>
      </p:sp>
      <p:sp>
        <p:nvSpPr>
          <p:cNvPr id="334" name="Google Shape;334;p21"/>
          <p:cNvSpPr txBox="1"/>
          <p:nvPr/>
        </p:nvSpPr>
        <p:spPr>
          <a:xfrm>
            <a:off x="5184500" y="3756800"/>
            <a:ext cx="65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54</a:t>
            </a:r>
            <a:endParaRPr sz="2900">
              <a:solidFill>
                <a:srgbClr val="0000FF"/>
              </a:solidFill>
            </a:endParaRPr>
          </a:p>
        </p:txBody>
      </p:sp>
      <p:sp>
        <p:nvSpPr>
          <p:cNvPr id="335" name="Google Shape;335;p21"/>
          <p:cNvSpPr txBox="1"/>
          <p:nvPr/>
        </p:nvSpPr>
        <p:spPr>
          <a:xfrm>
            <a:off x="5999275" y="2551025"/>
            <a:ext cx="2228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FF0000"/>
                </a:solidFill>
              </a:rPr>
              <a:t>54 </a:t>
            </a:r>
            <a:r>
              <a:rPr lang="fr" sz="2900"/>
              <a:t>&lt; </a:t>
            </a:r>
            <a:r>
              <a:rPr lang="fr" sz="2900">
                <a:solidFill>
                  <a:srgbClr val="FF0000"/>
                </a:solidFill>
              </a:rPr>
              <a:t>64</a:t>
            </a:r>
            <a:endParaRPr sz="2900">
              <a:solidFill>
                <a:srgbClr val="0000FF"/>
              </a:solidFill>
            </a:endParaRPr>
          </a:p>
        </p:txBody>
      </p:sp>
      <p:sp>
        <p:nvSpPr>
          <p:cNvPr id="336" name="Google Shape;336;p21"/>
          <p:cNvSpPr/>
          <p:nvPr/>
        </p:nvSpPr>
        <p:spPr>
          <a:xfrm>
            <a:off x="1324713" y="4089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1043913" y="38045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1053313" y="40895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a:t>
            </a:r>
            <a:endParaRPr/>
          </a:p>
        </p:txBody>
      </p:sp>
      <p:sp>
        <p:nvSpPr>
          <p:cNvPr id="340" name="Google Shape;340;p21"/>
          <p:cNvSpPr txBox="1"/>
          <p:nvPr/>
        </p:nvSpPr>
        <p:spPr>
          <a:xfrm>
            <a:off x="2271550" y="1300313"/>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sp>
        <p:nvSpPr>
          <p:cNvPr id="341" name="Google Shape;341;p21"/>
          <p:cNvSpPr/>
          <p:nvPr/>
        </p:nvSpPr>
        <p:spPr>
          <a:xfrm>
            <a:off x="374563"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37175"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702675" y="35724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525200" y="35851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168688" y="35851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1324713" y="3804563"/>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21"/>
          <p:cNvPicPr preferRelativeResize="0"/>
          <p:nvPr/>
        </p:nvPicPr>
        <p:blipFill>
          <a:blip r:embed="rId7">
            <a:alphaModFix/>
          </a:blip>
          <a:stretch>
            <a:fillRect/>
          </a:stretch>
        </p:blipFill>
        <p:spPr>
          <a:xfrm>
            <a:off x="7374025" y="1400332"/>
            <a:ext cx="654000" cy="740792"/>
          </a:xfrm>
          <a:prstGeom prst="rect">
            <a:avLst/>
          </a:prstGeom>
          <a:noFill/>
          <a:ln>
            <a:noFill/>
          </a:ln>
        </p:spPr>
      </p:pic>
      <p:pic>
        <p:nvPicPr>
          <p:cNvPr id="348" name="Google Shape;348;p21"/>
          <p:cNvPicPr preferRelativeResize="0"/>
          <p:nvPr/>
        </p:nvPicPr>
        <p:blipFill rotWithShape="1">
          <a:blip r:embed="rId8">
            <a:alphaModFix/>
          </a:blip>
          <a:srcRect l="9709" t="7097" r="7584" b="5283"/>
          <a:stretch/>
        </p:blipFill>
        <p:spPr>
          <a:xfrm>
            <a:off x="6270912" y="691325"/>
            <a:ext cx="1087275" cy="575950"/>
          </a:xfrm>
          <a:prstGeom prst="rect">
            <a:avLst/>
          </a:prstGeom>
          <a:noFill/>
          <a:ln>
            <a:noFill/>
          </a:ln>
        </p:spPr>
      </p:pic>
      <p:sp>
        <p:nvSpPr>
          <p:cNvPr id="349" name="Google Shape;349;p21"/>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sp>
        <p:nvSpPr>
          <p:cNvPr id="350" name="Google Shape;350;p21"/>
          <p:cNvSpPr txBox="1"/>
          <p:nvPr/>
        </p:nvSpPr>
        <p:spPr>
          <a:xfrm rot="-1348794">
            <a:off x="1584608" y="3291277"/>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351" name="Google Shape;351;p21"/>
          <p:cNvSpPr/>
          <p:nvPr/>
        </p:nvSpPr>
        <p:spPr>
          <a:xfrm>
            <a:off x="3225075" y="68700"/>
            <a:ext cx="9534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54</a:t>
            </a:r>
            <a:endParaRPr sz="2400" b="1"/>
          </a:p>
        </p:txBody>
      </p:sp>
      <p:pic>
        <p:nvPicPr>
          <p:cNvPr id="352" name="Google Shape;352;p21"/>
          <p:cNvPicPr preferRelativeResize="0"/>
          <p:nvPr/>
        </p:nvPicPr>
        <p:blipFill>
          <a:blip r:embed="rId7">
            <a:alphaModFix/>
          </a:blip>
          <a:stretch>
            <a:fillRect/>
          </a:stretch>
        </p:blipFill>
        <p:spPr>
          <a:xfrm>
            <a:off x="6648137" y="1486482"/>
            <a:ext cx="654000" cy="740792"/>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233"/>
        <p:cNvGrpSpPr/>
        <p:nvPr/>
      </p:nvGrpSpPr>
      <p:grpSpPr>
        <a:xfrm>
          <a:off x="0" y="0"/>
          <a:ext cx="0" cy="0"/>
          <a:chOff x="0" y="0"/>
          <a:chExt cx="0" cy="0"/>
        </a:xfrm>
      </p:grpSpPr>
      <p:pic>
        <p:nvPicPr>
          <p:cNvPr id="4234" name="Google Shape;4234;p102"/>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235" name="Google Shape;4235;p102"/>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236" name="Google Shape;4236;p102"/>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237" name="Google Shape;4237;p102"/>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8" name="Google Shape;4238;p102"/>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239" name="Google Shape;4239;p102"/>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8</a:t>
            </a:r>
            <a:endParaRPr sz="2100" b="1">
              <a:solidFill>
                <a:srgbClr val="0000FF"/>
              </a:solidFill>
            </a:endParaRPr>
          </a:p>
        </p:txBody>
      </p:sp>
      <p:sp>
        <p:nvSpPr>
          <p:cNvPr id="4240" name="Google Shape;4240;p102"/>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02"/>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Deux-cent-trente-six.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242" name="Google Shape;4242;p102"/>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243" name="Google Shape;4243;p102"/>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244" name="Google Shape;4244;p102"/>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245" name="Google Shape;4245;p102"/>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6" name="Google Shape;4246;p102"/>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247" name="Google Shape;4247;p102"/>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4248" name="Google Shape;4248;p102"/>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4249" name="Google Shape;4249;p102"/>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5</a:t>
            </a:r>
            <a:r>
              <a:rPr lang="fr" sz="2100" b="1">
                <a:solidFill>
                  <a:srgbClr val="0000FF"/>
                </a:solidFill>
              </a:rPr>
              <a:t>8</a:t>
            </a:r>
            <a:endParaRPr sz="2100" b="1">
              <a:solidFill>
                <a:srgbClr val="0000FF"/>
              </a:solidFill>
            </a:endParaRPr>
          </a:p>
        </p:txBody>
      </p:sp>
      <p:sp>
        <p:nvSpPr>
          <p:cNvPr id="4250" name="Google Shape;4250;p102"/>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3</a:t>
            </a:r>
            <a:r>
              <a:rPr lang="fr" sz="2100" b="1">
                <a:solidFill>
                  <a:srgbClr val="0000FF"/>
                </a:solidFill>
              </a:rPr>
              <a:t>8</a:t>
            </a:r>
            <a:endParaRPr sz="2100">
              <a:latin typeface="Finger Paint"/>
              <a:ea typeface="Finger Paint"/>
              <a:cs typeface="Finger Paint"/>
              <a:sym typeface="Finger Paint"/>
            </a:endParaRPr>
          </a:p>
        </p:txBody>
      </p:sp>
      <p:sp>
        <p:nvSpPr>
          <p:cNvPr id="4251" name="Google Shape;4251;p102"/>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252" name="Google Shape;4252;p102"/>
          <p:cNvSpPr/>
          <p:nvPr/>
        </p:nvSpPr>
        <p:spPr>
          <a:xfrm>
            <a:off x="5575"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02"/>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254" name="Google Shape;4254;p102"/>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55" name="Google Shape;4255;p102"/>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256" name="Google Shape;4256;p102"/>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257" name="Google Shape;4257;p102"/>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02"/>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259" name="Google Shape;4259;p102"/>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a:t>
            </a:r>
            <a:r>
              <a:rPr lang="fr" sz="2900">
                <a:solidFill>
                  <a:srgbClr val="FF0000"/>
                </a:solidFill>
              </a:rPr>
              <a:t>40</a:t>
            </a:r>
            <a:r>
              <a:rPr lang="fr" sz="2900"/>
              <a:t>+</a:t>
            </a:r>
            <a:r>
              <a:rPr lang="fr" sz="2900">
                <a:solidFill>
                  <a:srgbClr val="0000FF"/>
                </a:solidFill>
              </a:rPr>
              <a:t>8</a:t>
            </a:r>
            <a:endParaRPr sz="2900">
              <a:solidFill>
                <a:srgbClr val="0000FF"/>
              </a:solidFill>
            </a:endParaRPr>
          </a:p>
        </p:txBody>
      </p:sp>
      <p:sp>
        <p:nvSpPr>
          <p:cNvPr id="4260" name="Google Shape;4260;p102"/>
          <p:cNvSpPr txBox="1"/>
          <p:nvPr/>
        </p:nvSpPr>
        <p:spPr>
          <a:xfrm rot="-5400000">
            <a:off x="-351450" y="486150"/>
            <a:ext cx="162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17</a:t>
            </a:r>
            <a:endParaRPr/>
          </a:p>
        </p:txBody>
      </p:sp>
      <p:sp>
        <p:nvSpPr>
          <p:cNvPr id="4261" name="Google Shape;4261;p102"/>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248</a:t>
            </a:r>
            <a:endParaRPr sz="2400" b="1"/>
          </a:p>
        </p:txBody>
      </p:sp>
      <p:sp>
        <p:nvSpPr>
          <p:cNvPr id="4262" name="Google Shape;4262;p102"/>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263" name="Google Shape;4263;p102"/>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02"/>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5" name="Google Shape;4265;p102"/>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266" name="Google Shape;4266;p102"/>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267" name="Google Shape;4267;p102"/>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4</a:t>
            </a:r>
            <a:endParaRPr sz="2100" b="1">
              <a:solidFill>
                <a:srgbClr val="FF0000"/>
              </a:solidFill>
            </a:endParaRPr>
          </a:p>
        </p:txBody>
      </p:sp>
      <p:sp>
        <p:nvSpPr>
          <p:cNvPr id="4268" name="Google Shape;4268;p102"/>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4269" name="Google Shape;4269;p102"/>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270" name="Google Shape;4270;p102"/>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4271" name="Google Shape;4271;p102"/>
          <p:cNvPicPr preferRelativeResize="0"/>
          <p:nvPr/>
        </p:nvPicPr>
        <p:blipFill>
          <a:blip r:embed="rId8">
            <a:alphaModFix/>
          </a:blip>
          <a:stretch>
            <a:fillRect/>
          </a:stretch>
        </p:blipFill>
        <p:spPr>
          <a:xfrm>
            <a:off x="7494773" y="746661"/>
            <a:ext cx="842399" cy="450289"/>
          </a:xfrm>
          <a:prstGeom prst="rect">
            <a:avLst/>
          </a:prstGeom>
          <a:noFill/>
          <a:ln>
            <a:noFill/>
          </a:ln>
        </p:spPr>
      </p:pic>
      <p:pic>
        <p:nvPicPr>
          <p:cNvPr id="4272" name="Google Shape;4272;p102"/>
          <p:cNvPicPr preferRelativeResize="0"/>
          <p:nvPr/>
        </p:nvPicPr>
        <p:blipFill>
          <a:blip r:embed="rId9">
            <a:alphaModFix/>
          </a:blip>
          <a:stretch>
            <a:fillRect/>
          </a:stretch>
        </p:blipFill>
        <p:spPr>
          <a:xfrm>
            <a:off x="6475400" y="894699"/>
            <a:ext cx="951368" cy="594600"/>
          </a:xfrm>
          <a:prstGeom prst="rect">
            <a:avLst/>
          </a:prstGeom>
          <a:noFill/>
          <a:ln>
            <a:noFill/>
          </a:ln>
        </p:spPr>
      </p:pic>
      <p:pic>
        <p:nvPicPr>
          <p:cNvPr id="4273" name="Google Shape;4273;p102"/>
          <p:cNvPicPr preferRelativeResize="0"/>
          <p:nvPr/>
        </p:nvPicPr>
        <p:blipFill>
          <a:blip r:embed="rId10">
            <a:alphaModFix/>
          </a:blip>
          <a:stretch>
            <a:fillRect/>
          </a:stretch>
        </p:blipFill>
        <p:spPr>
          <a:xfrm>
            <a:off x="7440287" y="1367700"/>
            <a:ext cx="951375" cy="499250"/>
          </a:xfrm>
          <a:prstGeom prst="rect">
            <a:avLst/>
          </a:prstGeom>
          <a:noFill/>
          <a:ln>
            <a:noFill/>
          </a:ln>
        </p:spPr>
      </p:pic>
      <p:pic>
        <p:nvPicPr>
          <p:cNvPr id="4274" name="Google Shape;4274;p102"/>
          <p:cNvPicPr preferRelativeResize="0"/>
          <p:nvPr/>
        </p:nvPicPr>
        <p:blipFill rotWithShape="1">
          <a:blip r:embed="rId11">
            <a:alphaModFix/>
          </a:blip>
          <a:srcRect t="24493" b="24103"/>
          <a:stretch/>
        </p:blipFill>
        <p:spPr>
          <a:xfrm>
            <a:off x="6091763" y="1704883"/>
            <a:ext cx="1023300" cy="526004"/>
          </a:xfrm>
          <a:prstGeom prst="rect">
            <a:avLst/>
          </a:prstGeom>
          <a:noFill/>
          <a:ln>
            <a:noFill/>
          </a:ln>
        </p:spPr>
      </p:pic>
      <p:sp>
        <p:nvSpPr>
          <p:cNvPr id="4275" name="Google Shape;4275;p102"/>
          <p:cNvSpPr/>
          <p:nvPr/>
        </p:nvSpPr>
        <p:spPr>
          <a:xfrm>
            <a:off x="158025" y="458930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02"/>
          <p:cNvSpPr/>
          <p:nvPr/>
        </p:nvSpPr>
        <p:spPr>
          <a:xfrm>
            <a:off x="1920813"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02"/>
          <p:cNvSpPr/>
          <p:nvPr/>
        </p:nvSpPr>
        <p:spPr>
          <a:xfrm>
            <a:off x="2228088" y="41876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02"/>
          <p:cNvSpPr/>
          <p:nvPr/>
        </p:nvSpPr>
        <p:spPr>
          <a:xfrm>
            <a:off x="1831125" y="4525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02"/>
          <p:cNvSpPr/>
          <p:nvPr/>
        </p:nvSpPr>
        <p:spPr>
          <a:xfrm>
            <a:off x="1955363" y="413710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02"/>
          <p:cNvSpPr/>
          <p:nvPr/>
        </p:nvSpPr>
        <p:spPr>
          <a:xfrm>
            <a:off x="2080175" y="45259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02"/>
          <p:cNvSpPr txBox="1"/>
          <p:nvPr/>
        </p:nvSpPr>
        <p:spPr>
          <a:xfrm>
            <a:off x="7319538" y="3814075"/>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4</a:t>
            </a:r>
            <a:r>
              <a:rPr lang="fr" sz="2900">
                <a:solidFill>
                  <a:srgbClr val="0000FF"/>
                </a:solidFill>
              </a:rPr>
              <a:t>8</a:t>
            </a:r>
            <a:endParaRPr sz="2900">
              <a:solidFill>
                <a:srgbClr val="0000FF"/>
              </a:solidFill>
            </a:endParaRPr>
          </a:p>
        </p:txBody>
      </p:sp>
      <p:cxnSp>
        <p:nvCxnSpPr>
          <p:cNvPr id="4282" name="Google Shape;4282;p102"/>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283" name="Google Shape;4283;p102"/>
          <p:cNvSpPr/>
          <p:nvPr/>
        </p:nvSpPr>
        <p:spPr>
          <a:xfrm>
            <a:off x="155275" y="41148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02"/>
          <p:cNvSpPr/>
          <p:nvPr/>
        </p:nvSpPr>
        <p:spPr>
          <a:xfrm>
            <a:off x="96205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02"/>
          <p:cNvSpPr/>
          <p:nvPr/>
        </p:nvSpPr>
        <p:spPr>
          <a:xfrm>
            <a:off x="1079413"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02"/>
          <p:cNvSpPr/>
          <p:nvPr/>
        </p:nvSpPr>
        <p:spPr>
          <a:xfrm>
            <a:off x="1294588"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02"/>
          <p:cNvSpPr/>
          <p:nvPr/>
        </p:nvSpPr>
        <p:spPr>
          <a:xfrm>
            <a:off x="1529325"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02"/>
          <p:cNvSpPr/>
          <p:nvPr/>
        </p:nvSpPr>
        <p:spPr>
          <a:xfrm>
            <a:off x="1881963" y="3523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02"/>
          <p:cNvSpPr/>
          <p:nvPr/>
        </p:nvSpPr>
        <p:spPr>
          <a:xfrm>
            <a:off x="2154375" y="38140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02"/>
          <p:cNvSpPr/>
          <p:nvPr/>
        </p:nvSpPr>
        <p:spPr>
          <a:xfrm>
            <a:off x="2154375" y="3564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02"/>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292" name="Google Shape;4292;p102"/>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293" name="Google Shape;4293;p102"/>
          <p:cNvPicPr preferRelativeResize="0"/>
          <p:nvPr/>
        </p:nvPicPr>
        <p:blipFill>
          <a:blip r:embed="rId12">
            <a:alphaModFix/>
          </a:blip>
          <a:stretch>
            <a:fillRect/>
          </a:stretch>
        </p:blipFill>
        <p:spPr>
          <a:xfrm>
            <a:off x="8412425" y="792632"/>
            <a:ext cx="510600" cy="578367"/>
          </a:xfrm>
          <a:prstGeom prst="rect">
            <a:avLst/>
          </a:prstGeom>
          <a:noFill/>
          <a:ln>
            <a:noFill/>
          </a:ln>
        </p:spPr>
      </p:pic>
      <p:pic>
        <p:nvPicPr>
          <p:cNvPr id="4294" name="Google Shape;4294;p102"/>
          <p:cNvPicPr preferRelativeResize="0"/>
          <p:nvPr/>
        </p:nvPicPr>
        <p:blipFill rotWithShape="1">
          <a:blip r:embed="rId13">
            <a:alphaModFix/>
          </a:blip>
          <a:srcRect l="9709" t="7097" r="7584" b="5283"/>
          <a:stretch/>
        </p:blipFill>
        <p:spPr>
          <a:xfrm>
            <a:off x="7904150" y="359580"/>
            <a:ext cx="809101" cy="428596"/>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298"/>
        <p:cNvGrpSpPr/>
        <p:nvPr/>
      </p:nvGrpSpPr>
      <p:grpSpPr>
        <a:xfrm>
          <a:off x="0" y="0"/>
          <a:ext cx="0" cy="0"/>
          <a:chOff x="0" y="0"/>
          <a:chExt cx="0" cy="0"/>
        </a:xfrm>
      </p:grpSpPr>
      <p:pic>
        <p:nvPicPr>
          <p:cNvPr id="4299" name="Google Shape;4299;p103"/>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300" name="Google Shape;4300;p103"/>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301" name="Google Shape;4301;p103"/>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302" name="Google Shape;4302;p103"/>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03" name="Google Shape;4303;p103"/>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304" name="Google Shape;4304;p103"/>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305" name="Google Shape;4305;p103"/>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03"/>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307" name="Google Shape;4307;p103"/>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308" name="Google Shape;4308;p103"/>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309" name="Google Shape;4309;p103"/>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310" name="Google Shape;4310;p103"/>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1" name="Google Shape;4311;p103"/>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312" name="Google Shape;4312;p103"/>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300</a:t>
            </a:r>
            <a:endParaRPr/>
          </a:p>
        </p:txBody>
      </p:sp>
      <p:sp>
        <p:nvSpPr>
          <p:cNvPr id="4313" name="Google Shape;4313;p103"/>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310</a:t>
            </a:r>
            <a:endParaRPr/>
          </a:p>
        </p:txBody>
      </p:sp>
      <p:sp>
        <p:nvSpPr>
          <p:cNvPr id="4314" name="Google Shape;4314;p103"/>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315" name="Google Shape;4315;p103"/>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316" name="Google Shape;4316;p103"/>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317" name="Google Shape;4317;p103"/>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03"/>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319" name="Google Shape;4319;p103"/>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20" name="Google Shape;4320;p103"/>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321" name="Google Shape;4321;p103"/>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322" name="Google Shape;4322;p103"/>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03"/>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324" name="Google Shape;4324;p103"/>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325" name="Google Shape;4325;p103"/>
          <p:cNvSpPr txBox="1"/>
          <p:nvPr/>
        </p:nvSpPr>
        <p:spPr>
          <a:xfrm rot="-5400000">
            <a:off x="-398850" y="438750"/>
            <a:ext cx="171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18</a:t>
            </a:r>
            <a:endParaRPr/>
          </a:p>
        </p:txBody>
      </p:sp>
      <p:sp>
        <p:nvSpPr>
          <p:cNvPr id="4326" name="Google Shape;4326;p103"/>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309</a:t>
            </a:r>
            <a:endParaRPr sz="2400" b="1"/>
          </a:p>
        </p:txBody>
      </p:sp>
      <p:sp>
        <p:nvSpPr>
          <p:cNvPr id="4327" name="Google Shape;4327;p103"/>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328" name="Google Shape;4328;p103"/>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03"/>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0" name="Google Shape;4330;p103"/>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331" name="Google Shape;4331;p103"/>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332" name="Google Shape;4332;p103"/>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333" name="Google Shape;4333;p103"/>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334" name="Google Shape;4334;p103"/>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338"/>
        <p:cNvGrpSpPr/>
        <p:nvPr/>
      </p:nvGrpSpPr>
      <p:grpSpPr>
        <a:xfrm>
          <a:off x="0" y="0"/>
          <a:ext cx="0" cy="0"/>
          <a:chOff x="0" y="0"/>
          <a:chExt cx="0" cy="0"/>
        </a:xfrm>
      </p:grpSpPr>
      <p:pic>
        <p:nvPicPr>
          <p:cNvPr id="4339" name="Google Shape;4339;p104"/>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340" name="Google Shape;4340;p104"/>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341" name="Google Shape;4341;p104"/>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342" name="Google Shape;4342;p104"/>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43" name="Google Shape;4343;p104"/>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344" name="Google Shape;4344;p104"/>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9</a:t>
            </a:r>
            <a:endParaRPr sz="2100" b="1">
              <a:solidFill>
                <a:srgbClr val="0000FF"/>
              </a:solidFill>
            </a:endParaRPr>
          </a:p>
        </p:txBody>
      </p:sp>
      <p:sp>
        <p:nvSpPr>
          <p:cNvPr id="4345" name="Google Shape;4345;p104"/>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04"/>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trois-cent-neuf.</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347" name="Google Shape;4347;p104"/>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348" name="Google Shape;4348;p104"/>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349" name="Google Shape;4349;p104"/>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350" name="Google Shape;4350;p104"/>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1" name="Google Shape;4351;p104"/>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352" name="Google Shape;4352;p104"/>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300</a:t>
            </a:r>
            <a:endParaRPr/>
          </a:p>
        </p:txBody>
      </p:sp>
      <p:sp>
        <p:nvSpPr>
          <p:cNvPr id="4353" name="Google Shape;4353;p104"/>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310</a:t>
            </a:r>
            <a:endParaRPr/>
          </a:p>
        </p:txBody>
      </p:sp>
      <p:sp>
        <p:nvSpPr>
          <p:cNvPr id="4354" name="Google Shape;4354;p104"/>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3</a:t>
            </a:r>
            <a:r>
              <a:rPr lang="fr" sz="2100" b="1">
                <a:solidFill>
                  <a:srgbClr val="FF0000"/>
                </a:solidFill>
              </a:rPr>
              <a:t>1</a:t>
            </a:r>
            <a:r>
              <a:rPr lang="fr" sz="2100" b="1">
                <a:solidFill>
                  <a:srgbClr val="0000FF"/>
                </a:solidFill>
              </a:rPr>
              <a:t>9</a:t>
            </a:r>
            <a:endParaRPr sz="2100" b="1">
              <a:solidFill>
                <a:srgbClr val="0000FF"/>
              </a:solidFill>
            </a:endParaRPr>
          </a:p>
        </p:txBody>
      </p:sp>
      <p:sp>
        <p:nvSpPr>
          <p:cNvPr id="4355" name="Google Shape;4355;p104"/>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9</a:t>
            </a:r>
            <a:r>
              <a:rPr lang="fr" sz="2100" b="1">
                <a:solidFill>
                  <a:srgbClr val="0000FF"/>
                </a:solidFill>
              </a:rPr>
              <a:t>9</a:t>
            </a:r>
            <a:endParaRPr sz="2100">
              <a:latin typeface="Finger Paint"/>
              <a:ea typeface="Finger Paint"/>
              <a:cs typeface="Finger Paint"/>
              <a:sym typeface="Finger Paint"/>
            </a:endParaRPr>
          </a:p>
        </p:txBody>
      </p:sp>
      <p:sp>
        <p:nvSpPr>
          <p:cNvPr id="4356" name="Google Shape;4356;p104"/>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357" name="Google Shape;4357;p104"/>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358" name="Google Shape;4358;p104"/>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9" name="Google Shape;4359;p104"/>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360" name="Google Shape;4360;p104"/>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361" name="Google Shape;4361;p104"/>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04"/>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363" name="Google Shape;4363;p104"/>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300</a:t>
            </a:r>
            <a:r>
              <a:rPr lang="fr" sz="2900"/>
              <a:t>+</a:t>
            </a:r>
            <a:r>
              <a:rPr lang="fr" sz="2900">
                <a:solidFill>
                  <a:srgbClr val="FF0000"/>
                </a:solidFill>
              </a:rPr>
              <a:t>0</a:t>
            </a:r>
            <a:r>
              <a:rPr lang="fr" sz="2900"/>
              <a:t>+</a:t>
            </a:r>
            <a:r>
              <a:rPr lang="fr" sz="2900">
                <a:solidFill>
                  <a:srgbClr val="0000FF"/>
                </a:solidFill>
              </a:rPr>
              <a:t>9</a:t>
            </a:r>
            <a:endParaRPr sz="2900">
              <a:solidFill>
                <a:srgbClr val="0000FF"/>
              </a:solidFill>
            </a:endParaRPr>
          </a:p>
        </p:txBody>
      </p:sp>
      <p:sp>
        <p:nvSpPr>
          <p:cNvPr id="4364" name="Google Shape;4364;p104"/>
          <p:cNvSpPr txBox="1"/>
          <p:nvPr/>
        </p:nvSpPr>
        <p:spPr>
          <a:xfrm rot="-5400000">
            <a:off x="-404400" y="433200"/>
            <a:ext cx="172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18</a:t>
            </a:r>
            <a:endParaRPr/>
          </a:p>
        </p:txBody>
      </p:sp>
      <p:sp>
        <p:nvSpPr>
          <p:cNvPr id="4365" name="Google Shape;4365;p104"/>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309</a:t>
            </a:r>
            <a:endParaRPr sz="2400" b="1"/>
          </a:p>
        </p:txBody>
      </p:sp>
      <p:sp>
        <p:nvSpPr>
          <p:cNvPr id="4366" name="Google Shape;4366;p104"/>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367" name="Google Shape;4367;p104"/>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04"/>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69" name="Google Shape;4369;p104"/>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370" name="Google Shape;4370;p104"/>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371" name="Google Shape;4371;p104"/>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0</a:t>
            </a:r>
            <a:endParaRPr sz="2100" b="1">
              <a:solidFill>
                <a:srgbClr val="FF0000"/>
              </a:solidFill>
            </a:endParaRPr>
          </a:p>
        </p:txBody>
      </p:sp>
      <p:sp>
        <p:nvSpPr>
          <p:cNvPr id="4372" name="Google Shape;4372;p104"/>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3</a:t>
            </a:r>
            <a:endParaRPr sz="2100" b="1">
              <a:solidFill>
                <a:srgbClr val="6AA84F"/>
              </a:solidFill>
            </a:endParaRPr>
          </a:p>
        </p:txBody>
      </p:sp>
      <p:sp>
        <p:nvSpPr>
          <p:cNvPr id="4373" name="Google Shape;4373;p104"/>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374" name="Google Shape;4374;p104"/>
          <p:cNvPicPr preferRelativeResize="0"/>
          <p:nvPr/>
        </p:nvPicPr>
        <p:blipFill>
          <a:blip r:embed="rId7">
            <a:alphaModFix/>
          </a:blip>
          <a:stretch>
            <a:fillRect/>
          </a:stretch>
        </p:blipFill>
        <p:spPr>
          <a:xfrm>
            <a:off x="6091775" y="1663699"/>
            <a:ext cx="951368" cy="594600"/>
          </a:xfrm>
          <a:prstGeom prst="rect">
            <a:avLst/>
          </a:prstGeom>
          <a:noFill/>
          <a:ln>
            <a:noFill/>
          </a:ln>
        </p:spPr>
      </p:pic>
      <p:pic>
        <p:nvPicPr>
          <p:cNvPr id="4375" name="Google Shape;4375;p104"/>
          <p:cNvPicPr preferRelativeResize="0"/>
          <p:nvPr/>
        </p:nvPicPr>
        <p:blipFill rotWithShape="1">
          <a:blip r:embed="rId8">
            <a:alphaModFix/>
          </a:blip>
          <a:srcRect t="24493" b="24103"/>
          <a:stretch/>
        </p:blipFill>
        <p:spPr>
          <a:xfrm>
            <a:off x="6136650" y="1016308"/>
            <a:ext cx="1023300" cy="526004"/>
          </a:xfrm>
          <a:prstGeom prst="rect">
            <a:avLst/>
          </a:prstGeom>
          <a:noFill/>
          <a:ln>
            <a:noFill/>
          </a:ln>
        </p:spPr>
      </p:pic>
      <p:sp>
        <p:nvSpPr>
          <p:cNvPr id="4376" name="Google Shape;4376;p104"/>
          <p:cNvSpPr/>
          <p:nvPr/>
        </p:nvSpPr>
        <p:spPr>
          <a:xfrm>
            <a:off x="2196850" y="37678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04"/>
          <p:cNvSpPr/>
          <p:nvPr/>
        </p:nvSpPr>
        <p:spPr>
          <a:xfrm>
            <a:off x="2103288" y="41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04"/>
          <p:cNvSpPr/>
          <p:nvPr/>
        </p:nvSpPr>
        <p:spPr>
          <a:xfrm>
            <a:off x="2383700" y="4381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04"/>
          <p:cNvSpPr/>
          <p:nvPr/>
        </p:nvSpPr>
        <p:spPr>
          <a:xfrm>
            <a:off x="2039900" y="38261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04"/>
          <p:cNvSpPr/>
          <p:nvPr/>
        </p:nvSpPr>
        <p:spPr>
          <a:xfrm>
            <a:off x="2154375" y="44393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04"/>
          <p:cNvSpPr/>
          <p:nvPr/>
        </p:nvSpPr>
        <p:spPr>
          <a:xfrm>
            <a:off x="2446450" y="47633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04"/>
          <p:cNvSpPr txBox="1"/>
          <p:nvPr/>
        </p:nvSpPr>
        <p:spPr>
          <a:xfrm>
            <a:off x="7880713" y="3947975"/>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3</a:t>
            </a:r>
            <a:r>
              <a:rPr lang="fr" sz="2900">
                <a:solidFill>
                  <a:srgbClr val="FF0000"/>
                </a:solidFill>
              </a:rPr>
              <a:t>0</a:t>
            </a:r>
            <a:r>
              <a:rPr lang="fr" sz="2900">
                <a:solidFill>
                  <a:srgbClr val="0000FF"/>
                </a:solidFill>
              </a:rPr>
              <a:t>9</a:t>
            </a:r>
            <a:endParaRPr sz="2900">
              <a:solidFill>
                <a:srgbClr val="0000FF"/>
              </a:solidFill>
            </a:endParaRPr>
          </a:p>
        </p:txBody>
      </p:sp>
      <p:cxnSp>
        <p:nvCxnSpPr>
          <p:cNvPr id="4383" name="Google Shape;4383;p104"/>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384" name="Google Shape;4384;p104"/>
          <p:cNvSpPr/>
          <p:nvPr/>
        </p:nvSpPr>
        <p:spPr>
          <a:xfrm>
            <a:off x="662038" y="38230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04"/>
          <p:cNvSpPr/>
          <p:nvPr/>
        </p:nvSpPr>
        <p:spPr>
          <a:xfrm>
            <a:off x="649575" y="43815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04"/>
          <p:cNvSpPr/>
          <p:nvPr/>
        </p:nvSpPr>
        <p:spPr>
          <a:xfrm>
            <a:off x="155275" y="450332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04"/>
          <p:cNvSpPr/>
          <p:nvPr/>
        </p:nvSpPr>
        <p:spPr>
          <a:xfrm>
            <a:off x="2196850"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04"/>
          <p:cNvSpPr/>
          <p:nvPr/>
        </p:nvSpPr>
        <p:spPr>
          <a:xfrm>
            <a:off x="1920813" y="35235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04"/>
          <p:cNvSpPr/>
          <p:nvPr/>
        </p:nvSpPr>
        <p:spPr>
          <a:xfrm>
            <a:off x="2321650" y="4068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04"/>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391" name="Google Shape;4391;p104"/>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392" name="Google Shape;4392;p104"/>
          <p:cNvPicPr preferRelativeResize="0"/>
          <p:nvPr/>
        </p:nvPicPr>
        <p:blipFill>
          <a:blip r:embed="rId9">
            <a:alphaModFix/>
          </a:blip>
          <a:stretch>
            <a:fillRect/>
          </a:stretch>
        </p:blipFill>
        <p:spPr>
          <a:xfrm>
            <a:off x="7333262" y="898820"/>
            <a:ext cx="510600" cy="578367"/>
          </a:xfrm>
          <a:prstGeom prst="rect">
            <a:avLst/>
          </a:prstGeom>
          <a:noFill/>
          <a:ln>
            <a:noFill/>
          </a:ln>
        </p:spPr>
      </p:pic>
      <p:pic>
        <p:nvPicPr>
          <p:cNvPr id="4393" name="Google Shape;4393;p104"/>
          <p:cNvPicPr preferRelativeResize="0"/>
          <p:nvPr/>
        </p:nvPicPr>
        <p:blipFill>
          <a:blip r:embed="rId7">
            <a:alphaModFix/>
          </a:blip>
          <a:stretch>
            <a:fillRect/>
          </a:stretch>
        </p:blipFill>
        <p:spPr>
          <a:xfrm>
            <a:off x="8051825" y="1663699"/>
            <a:ext cx="951368" cy="594600"/>
          </a:xfrm>
          <a:prstGeom prst="rect">
            <a:avLst/>
          </a:prstGeom>
          <a:noFill/>
          <a:ln>
            <a:noFill/>
          </a:ln>
        </p:spPr>
      </p:pic>
      <p:pic>
        <p:nvPicPr>
          <p:cNvPr id="4394" name="Google Shape;4394;p104"/>
          <p:cNvPicPr preferRelativeResize="0"/>
          <p:nvPr/>
        </p:nvPicPr>
        <p:blipFill>
          <a:blip r:embed="rId7">
            <a:alphaModFix/>
          </a:blip>
          <a:stretch>
            <a:fillRect/>
          </a:stretch>
        </p:blipFill>
        <p:spPr>
          <a:xfrm>
            <a:off x="7100463" y="1663712"/>
            <a:ext cx="951368" cy="594600"/>
          </a:xfrm>
          <a:prstGeom prst="rect">
            <a:avLst/>
          </a:prstGeom>
          <a:noFill/>
          <a:ln>
            <a:noFill/>
          </a:ln>
        </p:spPr>
      </p:pic>
      <p:pic>
        <p:nvPicPr>
          <p:cNvPr id="4395" name="Google Shape;4395;p104"/>
          <p:cNvPicPr preferRelativeResize="0"/>
          <p:nvPr/>
        </p:nvPicPr>
        <p:blipFill>
          <a:blip r:embed="rId9">
            <a:alphaModFix/>
          </a:blip>
          <a:stretch>
            <a:fillRect/>
          </a:stretch>
        </p:blipFill>
        <p:spPr>
          <a:xfrm>
            <a:off x="7904162" y="874520"/>
            <a:ext cx="510600" cy="578367"/>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399"/>
        <p:cNvGrpSpPr/>
        <p:nvPr/>
      </p:nvGrpSpPr>
      <p:grpSpPr>
        <a:xfrm>
          <a:off x="0" y="0"/>
          <a:ext cx="0" cy="0"/>
          <a:chOff x="0" y="0"/>
          <a:chExt cx="0" cy="0"/>
        </a:xfrm>
      </p:grpSpPr>
      <p:pic>
        <p:nvPicPr>
          <p:cNvPr id="4400" name="Google Shape;4400;p105"/>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401" name="Google Shape;4401;p105"/>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402" name="Google Shape;4402;p105"/>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403" name="Google Shape;4403;p105"/>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4" name="Google Shape;4404;p105"/>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405" name="Google Shape;4405;p105"/>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406" name="Google Shape;4406;p105"/>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05"/>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408" name="Google Shape;4408;p105"/>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409" name="Google Shape;4409;p105"/>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410" name="Google Shape;4410;p105"/>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411" name="Google Shape;4411;p105"/>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12" name="Google Shape;4412;p105"/>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413" name="Google Shape;4413;p105"/>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4414" name="Google Shape;4414;p105"/>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110</a:t>
            </a:r>
            <a:endParaRPr/>
          </a:p>
        </p:txBody>
      </p:sp>
      <p:sp>
        <p:nvSpPr>
          <p:cNvPr id="4415" name="Google Shape;4415;p105"/>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416" name="Google Shape;4416;p105"/>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417" name="Google Shape;4417;p105"/>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418" name="Google Shape;4418;p105"/>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05"/>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420" name="Google Shape;4420;p105"/>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21" name="Google Shape;4421;p105"/>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422" name="Google Shape;4422;p105"/>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423" name="Google Shape;4423;p105"/>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05"/>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425" name="Google Shape;4425;p105"/>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426" name="Google Shape;4426;p105"/>
          <p:cNvSpPr txBox="1"/>
          <p:nvPr/>
        </p:nvSpPr>
        <p:spPr>
          <a:xfrm rot="-5400000">
            <a:off x="-387750" y="449850"/>
            <a:ext cx="1696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19</a:t>
            </a:r>
            <a:endParaRPr/>
          </a:p>
        </p:txBody>
      </p:sp>
      <p:sp>
        <p:nvSpPr>
          <p:cNvPr id="4427" name="Google Shape;4427;p105"/>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107</a:t>
            </a:r>
            <a:endParaRPr sz="2400" b="1"/>
          </a:p>
        </p:txBody>
      </p:sp>
      <p:sp>
        <p:nvSpPr>
          <p:cNvPr id="4428" name="Google Shape;4428;p105"/>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429" name="Google Shape;4429;p105"/>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05"/>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31" name="Google Shape;4431;p105"/>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432" name="Google Shape;4432;p105"/>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433" name="Google Shape;4433;p105"/>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434" name="Google Shape;4434;p105"/>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435" name="Google Shape;4435;p105"/>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439"/>
        <p:cNvGrpSpPr/>
        <p:nvPr/>
      </p:nvGrpSpPr>
      <p:grpSpPr>
        <a:xfrm>
          <a:off x="0" y="0"/>
          <a:ext cx="0" cy="0"/>
          <a:chOff x="0" y="0"/>
          <a:chExt cx="0" cy="0"/>
        </a:xfrm>
      </p:grpSpPr>
      <p:pic>
        <p:nvPicPr>
          <p:cNvPr id="4440" name="Google Shape;4440;p106"/>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441" name="Google Shape;4441;p106"/>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442" name="Google Shape;4442;p106"/>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443" name="Google Shape;4443;p106"/>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44" name="Google Shape;4444;p106"/>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445" name="Google Shape;4445;p106"/>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7</a:t>
            </a:r>
            <a:endParaRPr sz="2100" b="1">
              <a:solidFill>
                <a:srgbClr val="0000FF"/>
              </a:solidFill>
            </a:endParaRPr>
          </a:p>
        </p:txBody>
      </p:sp>
      <p:sp>
        <p:nvSpPr>
          <p:cNvPr id="4446" name="Google Shape;4446;p106"/>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06"/>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cent  sept</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448" name="Google Shape;4448;p106"/>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449" name="Google Shape;4449;p106"/>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450" name="Google Shape;4450;p106"/>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451" name="Google Shape;4451;p106"/>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2" name="Google Shape;4452;p106"/>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453" name="Google Shape;4453;p106"/>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100</a:t>
            </a:r>
            <a:endParaRPr/>
          </a:p>
        </p:txBody>
      </p:sp>
      <p:sp>
        <p:nvSpPr>
          <p:cNvPr id="4454" name="Google Shape;4454;p106"/>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110</a:t>
            </a:r>
            <a:endParaRPr/>
          </a:p>
        </p:txBody>
      </p:sp>
      <p:sp>
        <p:nvSpPr>
          <p:cNvPr id="4455" name="Google Shape;4455;p106"/>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r>
              <a:rPr lang="fr" sz="2100" b="1">
                <a:solidFill>
                  <a:srgbClr val="FF0000"/>
                </a:solidFill>
              </a:rPr>
              <a:t>1</a:t>
            </a:r>
            <a:r>
              <a:rPr lang="fr" sz="2100" b="1">
                <a:solidFill>
                  <a:srgbClr val="0000FF"/>
                </a:solidFill>
              </a:rPr>
              <a:t>7</a:t>
            </a:r>
            <a:endParaRPr sz="2100" b="1">
              <a:solidFill>
                <a:srgbClr val="0000FF"/>
              </a:solidFill>
            </a:endParaRPr>
          </a:p>
        </p:txBody>
      </p:sp>
      <p:sp>
        <p:nvSpPr>
          <p:cNvPr id="4456" name="Google Shape;4456;p106"/>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9</a:t>
            </a:r>
            <a:r>
              <a:rPr lang="fr" sz="2100" b="1">
                <a:solidFill>
                  <a:srgbClr val="0000FF"/>
                </a:solidFill>
              </a:rPr>
              <a:t>7</a:t>
            </a:r>
            <a:endParaRPr sz="2100">
              <a:latin typeface="Finger Paint"/>
              <a:ea typeface="Finger Paint"/>
              <a:cs typeface="Finger Paint"/>
              <a:sym typeface="Finger Paint"/>
            </a:endParaRPr>
          </a:p>
        </p:txBody>
      </p:sp>
      <p:sp>
        <p:nvSpPr>
          <p:cNvPr id="4457" name="Google Shape;4457;p106"/>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458" name="Google Shape;4458;p106"/>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06"/>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460" name="Google Shape;4460;p106"/>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61" name="Google Shape;4461;p106"/>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462" name="Google Shape;4462;p106"/>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463" name="Google Shape;4463;p106"/>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06"/>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465" name="Google Shape;4465;p106"/>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100</a:t>
            </a:r>
            <a:r>
              <a:rPr lang="fr" sz="2900"/>
              <a:t>+</a:t>
            </a:r>
            <a:r>
              <a:rPr lang="fr" sz="2900">
                <a:solidFill>
                  <a:srgbClr val="FF0000"/>
                </a:solidFill>
              </a:rPr>
              <a:t>0</a:t>
            </a:r>
            <a:r>
              <a:rPr lang="fr" sz="2900"/>
              <a:t>+</a:t>
            </a:r>
            <a:r>
              <a:rPr lang="fr" sz="2900">
                <a:solidFill>
                  <a:srgbClr val="0000FF"/>
                </a:solidFill>
              </a:rPr>
              <a:t>7</a:t>
            </a:r>
            <a:endParaRPr sz="2900">
              <a:solidFill>
                <a:srgbClr val="0000FF"/>
              </a:solidFill>
            </a:endParaRPr>
          </a:p>
        </p:txBody>
      </p:sp>
      <p:sp>
        <p:nvSpPr>
          <p:cNvPr id="4466" name="Google Shape;4466;p106"/>
          <p:cNvSpPr txBox="1"/>
          <p:nvPr/>
        </p:nvSpPr>
        <p:spPr>
          <a:xfrm rot="-5400000">
            <a:off x="-393300" y="444300"/>
            <a:ext cx="170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19</a:t>
            </a:r>
            <a:endParaRPr/>
          </a:p>
        </p:txBody>
      </p:sp>
      <p:sp>
        <p:nvSpPr>
          <p:cNvPr id="4467" name="Google Shape;4467;p106"/>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107</a:t>
            </a:r>
            <a:endParaRPr sz="2400" b="1"/>
          </a:p>
        </p:txBody>
      </p:sp>
      <p:sp>
        <p:nvSpPr>
          <p:cNvPr id="4468" name="Google Shape;4468;p106"/>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469" name="Google Shape;4469;p106"/>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06"/>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71" name="Google Shape;4471;p106"/>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472" name="Google Shape;4472;p106"/>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473" name="Google Shape;4473;p106"/>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0</a:t>
            </a:r>
            <a:endParaRPr sz="2100" b="1">
              <a:solidFill>
                <a:srgbClr val="FF0000"/>
              </a:solidFill>
            </a:endParaRPr>
          </a:p>
        </p:txBody>
      </p:sp>
      <p:sp>
        <p:nvSpPr>
          <p:cNvPr id="4474" name="Google Shape;4474;p106"/>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1</a:t>
            </a:r>
            <a:endParaRPr sz="2100" b="1">
              <a:solidFill>
                <a:srgbClr val="6AA84F"/>
              </a:solidFill>
            </a:endParaRPr>
          </a:p>
        </p:txBody>
      </p:sp>
      <p:sp>
        <p:nvSpPr>
          <p:cNvPr id="4475" name="Google Shape;4475;p106"/>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476" name="Google Shape;4476;p106"/>
          <p:cNvPicPr preferRelativeResize="0"/>
          <p:nvPr/>
        </p:nvPicPr>
        <p:blipFill>
          <a:blip r:embed="rId7">
            <a:alphaModFix/>
          </a:blip>
          <a:stretch>
            <a:fillRect/>
          </a:stretch>
        </p:blipFill>
        <p:spPr>
          <a:xfrm>
            <a:off x="6475400" y="894699"/>
            <a:ext cx="951368" cy="594600"/>
          </a:xfrm>
          <a:prstGeom prst="rect">
            <a:avLst/>
          </a:prstGeom>
          <a:noFill/>
          <a:ln>
            <a:noFill/>
          </a:ln>
        </p:spPr>
      </p:pic>
      <p:pic>
        <p:nvPicPr>
          <p:cNvPr id="4477" name="Google Shape;4477;p106"/>
          <p:cNvPicPr preferRelativeResize="0"/>
          <p:nvPr/>
        </p:nvPicPr>
        <p:blipFill rotWithShape="1">
          <a:blip r:embed="rId8">
            <a:alphaModFix/>
          </a:blip>
          <a:srcRect t="24493" b="24103"/>
          <a:stretch/>
        </p:blipFill>
        <p:spPr>
          <a:xfrm>
            <a:off x="6091763" y="1704883"/>
            <a:ext cx="1023300" cy="526004"/>
          </a:xfrm>
          <a:prstGeom prst="rect">
            <a:avLst/>
          </a:prstGeom>
          <a:noFill/>
          <a:ln>
            <a:noFill/>
          </a:ln>
        </p:spPr>
      </p:pic>
      <p:sp>
        <p:nvSpPr>
          <p:cNvPr id="4478" name="Google Shape;4478;p106"/>
          <p:cNvSpPr/>
          <p:nvPr/>
        </p:nvSpPr>
        <p:spPr>
          <a:xfrm>
            <a:off x="88925" y="3855075"/>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06"/>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06"/>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06"/>
          <p:cNvSpPr/>
          <p:nvPr/>
        </p:nvSpPr>
        <p:spPr>
          <a:xfrm>
            <a:off x="1026375" y="4175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06"/>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06"/>
          <p:cNvSpPr txBox="1"/>
          <p:nvPr/>
        </p:nvSpPr>
        <p:spPr>
          <a:xfrm>
            <a:off x="6792875" y="375680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1</a:t>
            </a:r>
            <a:r>
              <a:rPr lang="fr" sz="2900">
                <a:solidFill>
                  <a:srgbClr val="FF0000"/>
                </a:solidFill>
              </a:rPr>
              <a:t>0</a:t>
            </a:r>
            <a:r>
              <a:rPr lang="fr" sz="2900">
                <a:solidFill>
                  <a:srgbClr val="0000FF"/>
                </a:solidFill>
              </a:rPr>
              <a:t>7</a:t>
            </a:r>
            <a:endParaRPr sz="2900">
              <a:solidFill>
                <a:srgbClr val="0000FF"/>
              </a:solidFill>
            </a:endParaRPr>
          </a:p>
        </p:txBody>
      </p:sp>
      <p:cxnSp>
        <p:nvCxnSpPr>
          <p:cNvPr id="4484" name="Google Shape;4484;p106"/>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485" name="Google Shape;4485;p106"/>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06"/>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06"/>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06"/>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489" name="Google Shape;4489;p106"/>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490" name="Google Shape;4490;p106"/>
          <p:cNvPicPr preferRelativeResize="0"/>
          <p:nvPr/>
        </p:nvPicPr>
        <p:blipFill>
          <a:blip r:embed="rId9">
            <a:alphaModFix/>
          </a:blip>
          <a:stretch>
            <a:fillRect/>
          </a:stretch>
        </p:blipFill>
        <p:spPr>
          <a:xfrm>
            <a:off x="7566025" y="1398082"/>
            <a:ext cx="510600" cy="578367"/>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494"/>
        <p:cNvGrpSpPr/>
        <p:nvPr/>
      </p:nvGrpSpPr>
      <p:grpSpPr>
        <a:xfrm>
          <a:off x="0" y="0"/>
          <a:ext cx="0" cy="0"/>
          <a:chOff x="0" y="0"/>
          <a:chExt cx="0" cy="0"/>
        </a:xfrm>
      </p:grpSpPr>
      <p:pic>
        <p:nvPicPr>
          <p:cNvPr id="4495" name="Google Shape;4495;p107"/>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496" name="Google Shape;4496;p107"/>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497" name="Google Shape;4497;p107"/>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498" name="Google Shape;4498;p107"/>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99" name="Google Shape;4499;p107"/>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500" name="Google Shape;4500;p107"/>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501" name="Google Shape;4501;p107"/>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07"/>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503" name="Google Shape;4503;p107"/>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04" name="Google Shape;4504;p107"/>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505" name="Google Shape;4505;p107"/>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506" name="Google Shape;4506;p107"/>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7" name="Google Shape;4507;p107"/>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508" name="Google Shape;4508;p107"/>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4509" name="Google Shape;4509;p107"/>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4510" name="Google Shape;4510;p107"/>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511" name="Google Shape;4511;p107"/>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512" name="Google Shape;4512;p107"/>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513" name="Google Shape;4513;p107"/>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07"/>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515" name="Google Shape;4515;p107"/>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6" name="Google Shape;4516;p107"/>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517" name="Google Shape;4517;p107"/>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518" name="Google Shape;4518;p107"/>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07"/>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520" name="Google Shape;4520;p107"/>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521" name="Google Shape;4521;p107"/>
          <p:cNvSpPr txBox="1"/>
          <p:nvPr/>
        </p:nvSpPr>
        <p:spPr>
          <a:xfrm rot="-5400000">
            <a:off x="-445350" y="392250"/>
            <a:ext cx="1811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20</a:t>
            </a:r>
            <a:endParaRPr/>
          </a:p>
        </p:txBody>
      </p:sp>
      <p:sp>
        <p:nvSpPr>
          <p:cNvPr id="4522" name="Google Shape;4522;p107"/>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248</a:t>
            </a:r>
            <a:endParaRPr sz="2400" b="1"/>
          </a:p>
        </p:txBody>
      </p:sp>
      <p:sp>
        <p:nvSpPr>
          <p:cNvPr id="4523" name="Google Shape;4523;p107"/>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524" name="Google Shape;4524;p107"/>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07"/>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26" name="Google Shape;4526;p107"/>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527" name="Google Shape;4527;p107"/>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528" name="Google Shape;4528;p107"/>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529" name="Google Shape;4529;p107"/>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530" name="Google Shape;4530;p107"/>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534"/>
        <p:cNvGrpSpPr/>
        <p:nvPr/>
      </p:nvGrpSpPr>
      <p:grpSpPr>
        <a:xfrm>
          <a:off x="0" y="0"/>
          <a:ext cx="0" cy="0"/>
          <a:chOff x="0" y="0"/>
          <a:chExt cx="0" cy="0"/>
        </a:xfrm>
      </p:grpSpPr>
      <p:pic>
        <p:nvPicPr>
          <p:cNvPr id="4535" name="Google Shape;4535;p108"/>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536" name="Google Shape;4536;p108"/>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537" name="Google Shape;4537;p108"/>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538" name="Google Shape;4538;p108"/>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9" name="Google Shape;4539;p108"/>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540" name="Google Shape;4540;p108"/>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8</a:t>
            </a:r>
            <a:endParaRPr sz="2100" b="1">
              <a:solidFill>
                <a:srgbClr val="0000FF"/>
              </a:solidFill>
            </a:endParaRPr>
          </a:p>
        </p:txBody>
      </p:sp>
      <p:sp>
        <p:nvSpPr>
          <p:cNvPr id="4541" name="Google Shape;4541;p108"/>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08"/>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deux-cent-quarante-huit.</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543" name="Google Shape;4543;p108"/>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44" name="Google Shape;4544;p108"/>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545" name="Google Shape;4545;p108"/>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546" name="Google Shape;4546;p108"/>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47" name="Google Shape;4547;p108"/>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548" name="Google Shape;4548;p108"/>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240</a:t>
            </a:r>
            <a:endParaRPr/>
          </a:p>
        </p:txBody>
      </p:sp>
      <p:sp>
        <p:nvSpPr>
          <p:cNvPr id="4549" name="Google Shape;4549;p108"/>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250</a:t>
            </a:r>
            <a:endParaRPr/>
          </a:p>
        </p:txBody>
      </p:sp>
      <p:sp>
        <p:nvSpPr>
          <p:cNvPr id="4550" name="Google Shape;4550;p108"/>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5</a:t>
            </a:r>
            <a:r>
              <a:rPr lang="fr" sz="2100" b="1">
                <a:solidFill>
                  <a:srgbClr val="0000FF"/>
                </a:solidFill>
              </a:rPr>
              <a:t>8</a:t>
            </a:r>
            <a:endParaRPr sz="2100" b="1">
              <a:solidFill>
                <a:srgbClr val="0000FF"/>
              </a:solidFill>
            </a:endParaRPr>
          </a:p>
        </p:txBody>
      </p:sp>
      <p:sp>
        <p:nvSpPr>
          <p:cNvPr id="4551" name="Google Shape;4551;p108"/>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r>
              <a:rPr lang="fr" sz="2100" b="1">
                <a:solidFill>
                  <a:srgbClr val="FF0000"/>
                </a:solidFill>
              </a:rPr>
              <a:t>3</a:t>
            </a:r>
            <a:r>
              <a:rPr lang="fr" sz="2100" b="1">
                <a:solidFill>
                  <a:srgbClr val="0000FF"/>
                </a:solidFill>
              </a:rPr>
              <a:t>8</a:t>
            </a:r>
            <a:endParaRPr sz="2100">
              <a:latin typeface="Finger Paint"/>
              <a:ea typeface="Finger Paint"/>
              <a:cs typeface="Finger Paint"/>
              <a:sym typeface="Finger Paint"/>
            </a:endParaRPr>
          </a:p>
        </p:txBody>
      </p:sp>
      <p:sp>
        <p:nvSpPr>
          <p:cNvPr id="4552" name="Google Shape;4552;p108"/>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553" name="Google Shape;4553;p108"/>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08"/>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555" name="Google Shape;4555;p108"/>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56" name="Google Shape;4556;p108"/>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557" name="Google Shape;4557;p108"/>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558" name="Google Shape;4558;p108"/>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08"/>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560" name="Google Shape;4560;p108"/>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200</a:t>
            </a:r>
            <a:r>
              <a:rPr lang="fr" sz="2900"/>
              <a:t>+</a:t>
            </a:r>
            <a:r>
              <a:rPr lang="fr" sz="2900">
                <a:solidFill>
                  <a:srgbClr val="FF0000"/>
                </a:solidFill>
              </a:rPr>
              <a:t>40</a:t>
            </a:r>
            <a:r>
              <a:rPr lang="fr" sz="2900"/>
              <a:t>+</a:t>
            </a:r>
            <a:r>
              <a:rPr lang="fr" sz="2900">
                <a:solidFill>
                  <a:srgbClr val="0000FF"/>
                </a:solidFill>
              </a:rPr>
              <a:t>8</a:t>
            </a:r>
            <a:endParaRPr sz="2900">
              <a:solidFill>
                <a:srgbClr val="0000FF"/>
              </a:solidFill>
            </a:endParaRPr>
          </a:p>
        </p:txBody>
      </p:sp>
      <p:sp>
        <p:nvSpPr>
          <p:cNvPr id="4561" name="Google Shape;4561;p108"/>
          <p:cNvSpPr txBox="1"/>
          <p:nvPr/>
        </p:nvSpPr>
        <p:spPr>
          <a:xfrm rot="-5400000">
            <a:off x="-409950" y="427650"/>
            <a:ext cx="1740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20</a:t>
            </a:r>
            <a:endParaRPr/>
          </a:p>
        </p:txBody>
      </p:sp>
      <p:sp>
        <p:nvSpPr>
          <p:cNvPr id="4562" name="Google Shape;4562;p108"/>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248</a:t>
            </a:r>
            <a:endParaRPr sz="2400" b="1"/>
          </a:p>
        </p:txBody>
      </p:sp>
      <p:sp>
        <p:nvSpPr>
          <p:cNvPr id="4563" name="Google Shape;4563;p108"/>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564" name="Google Shape;4564;p108"/>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08"/>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66" name="Google Shape;4566;p108"/>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567" name="Google Shape;4567;p108"/>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568" name="Google Shape;4568;p108"/>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4</a:t>
            </a:r>
            <a:endParaRPr sz="2100" b="1">
              <a:solidFill>
                <a:srgbClr val="FF0000"/>
              </a:solidFill>
            </a:endParaRPr>
          </a:p>
        </p:txBody>
      </p:sp>
      <p:sp>
        <p:nvSpPr>
          <p:cNvPr id="4569" name="Google Shape;4569;p108"/>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2</a:t>
            </a:r>
            <a:endParaRPr sz="2100" b="1">
              <a:solidFill>
                <a:srgbClr val="6AA84F"/>
              </a:solidFill>
            </a:endParaRPr>
          </a:p>
        </p:txBody>
      </p:sp>
      <p:sp>
        <p:nvSpPr>
          <p:cNvPr id="4570" name="Google Shape;4570;p108"/>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571" name="Google Shape;4571;p108"/>
          <p:cNvPicPr preferRelativeResize="0"/>
          <p:nvPr/>
        </p:nvPicPr>
        <p:blipFill>
          <a:blip r:embed="rId7">
            <a:alphaModFix/>
          </a:blip>
          <a:stretch>
            <a:fillRect/>
          </a:stretch>
        </p:blipFill>
        <p:spPr>
          <a:xfrm>
            <a:off x="8180700" y="1875738"/>
            <a:ext cx="510600" cy="510600"/>
          </a:xfrm>
          <a:prstGeom prst="rect">
            <a:avLst/>
          </a:prstGeom>
          <a:noFill/>
          <a:ln>
            <a:noFill/>
          </a:ln>
        </p:spPr>
      </p:pic>
      <p:pic>
        <p:nvPicPr>
          <p:cNvPr id="4572" name="Google Shape;4572;p108"/>
          <p:cNvPicPr preferRelativeResize="0"/>
          <p:nvPr/>
        </p:nvPicPr>
        <p:blipFill>
          <a:blip r:embed="rId8">
            <a:alphaModFix/>
          </a:blip>
          <a:stretch>
            <a:fillRect/>
          </a:stretch>
        </p:blipFill>
        <p:spPr>
          <a:xfrm>
            <a:off x="9350223" y="3014836"/>
            <a:ext cx="842399" cy="450289"/>
          </a:xfrm>
          <a:prstGeom prst="rect">
            <a:avLst/>
          </a:prstGeom>
          <a:noFill/>
          <a:ln>
            <a:noFill/>
          </a:ln>
        </p:spPr>
      </p:pic>
      <p:pic>
        <p:nvPicPr>
          <p:cNvPr id="4573" name="Google Shape;4573;p108"/>
          <p:cNvPicPr preferRelativeResize="0"/>
          <p:nvPr/>
        </p:nvPicPr>
        <p:blipFill>
          <a:blip r:embed="rId9">
            <a:alphaModFix/>
          </a:blip>
          <a:stretch>
            <a:fillRect/>
          </a:stretch>
        </p:blipFill>
        <p:spPr>
          <a:xfrm>
            <a:off x="7058662" y="1554238"/>
            <a:ext cx="951375" cy="499250"/>
          </a:xfrm>
          <a:prstGeom prst="rect">
            <a:avLst/>
          </a:prstGeom>
          <a:noFill/>
          <a:ln>
            <a:noFill/>
          </a:ln>
        </p:spPr>
      </p:pic>
      <p:pic>
        <p:nvPicPr>
          <p:cNvPr id="4574" name="Google Shape;4574;p108"/>
          <p:cNvPicPr preferRelativeResize="0"/>
          <p:nvPr/>
        </p:nvPicPr>
        <p:blipFill rotWithShape="1">
          <a:blip r:embed="rId10">
            <a:alphaModFix/>
          </a:blip>
          <a:srcRect t="24493" b="24103"/>
          <a:stretch/>
        </p:blipFill>
        <p:spPr>
          <a:xfrm>
            <a:off x="7854488" y="1291271"/>
            <a:ext cx="1023300" cy="526004"/>
          </a:xfrm>
          <a:prstGeom prst="rect">
            <a:avLst/>
          </a:prstGeom>
          <a:noFill/>
          <a:ln>
            <a:noFill/>
          </a:ln>
        </p:spPr>
      </p:pic>
      <p:sp>
        <p:nvSpPr>
          <p:cNvPr id="4575" name="Google Shape;4575;p108"/>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08"/>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08"/>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08"/>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08"/>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08"/>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08"/>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08"/>
          <p:cNvSpPr/>
          <p:nvPr/>
        </p:nvSpPr>
        <p:spPr>
          <a:xfrm>
            <a:off x="1026375" y="4175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08"/>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08"/>
          <p:cNvSpPr/>
          <p:nvPr/>
        </p:nvSpPr>
        <p:spPr>
          <a:xfrm>
            <a:off x="1031875" y="4389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08"/>
          <p:cNvSpPr/>
          <p:nvPr/>
        </p:nvSpPr>
        <p:spPr>
          <a:xfrm>
            <a:off x="1031875" y="46030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08"/>
          <p:cNvSpPr txBox="1"/>
          <p:nvPr/>
        </p:nvSpPr>
        <p:spPr>
          <a:xfrm>
            <a:off x="7468338" y="36326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2</a:t>
            </a:r>
            <a:r>
              <a:rPr lang="fr" sz="2900">
                <a:solidFill>
                  <a:srgbClr val="FF0000"/>
                </a:solidFill>
              </a:rPr>
              <a:t>4</a:t>
            </a:r>
            <a:r>
              <a:rPr lang="fr" sz="2900">
                <a:solidFill>
                  <a:srgbClr val="0000FF"/>
                </a:solidFill>
              </a:rPr>
              <a:t>8</a:t>
            </a:r>
            <a:endParaRPr sz="2900">
              <a:solidFill>
                <a:srgbClr val="0000FF"/>
              </a:solidFill>
            </a:endParaRPr>
          </a:p>
        </p:txBody>
      </p:sp>
      <p:cxnSp>
        <p:nvCxnSpPr>
          <p:cNvPr id="4587" name="Google Shape;4587;p108"/>
          <p:cNvCxnSpPr/>
          <p:nvPr/>
        </p:nvCxnSpPr>
        <p:spPr>
          <a:xfrm>
            <a:off x="7828075" y="410602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588" name="Google Shape;4588;p108"/>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08"/>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08"/>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08"/>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08"/>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08"/>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08"/>
          <p:cNvSpPr/>
          <p:nvPr/>
        </p:nvSpPr>
        <p:spPr>
          <a:xfrm>
            <a:off x="155275" y="4313088"/>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08"/>
          <p:cNvSpPr/>
          <p:nvPr/>
        </p:nvSpPr>
        <p:spPr>
          <a:xfrm>
            <a:off x="807813"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08"/>
          <p:cNvSpPr/>
          <p:nvPr/>
        </p:nvSpPr>
        <p:spPr>
          <a:xfrm>
            <a:off x="589275"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08"/>
          <p:cNvSpPr/>
          <p:nvPr/>
        </p:nvSpPr>
        <p:spPr>
          <a:xfrm>
            <a:off x="91985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08"/>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08"/>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08"/>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601" name="Google Shape;4601;p108"/>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602" name="Google Shape;4602;p108"/>
          <p:cNvPicPr preferRelativeResize="0"/>
          <p:nvPr/>
        </p:nvPicPr>
        <p:blipFill>
          <a:blip r:embed="rId11">
            <a:alphaModFix/>
          </a:blip>
          <a:stretch>
            <a:fillRect/>
          </a:stretch>
        </p:blipFill>
        <p:spPr>
          <a:xfrm>
            <a:off x="8180700" y="819795"/>
            <a:ext cx="510600" cy="578367"/>
          </a:xfrm>
          <a:prstGeom prst="rect">
            <a:avLst/>
          </a:prstGeom>
          <a:noFill/>
          <a:ln>
            <a:noFill/>
          </a:ln>
        </p:spPr>
      </p:pic>
      <p:pic>
        <p:nvPicPr>
          <p:cNvPr id="4603" name="Google Shape;4603;p108"/>
          <p:cNvPicPr preferRelativeResize="0"/>
          <p:nvPr/>
        </p:nvPicPr>
        <p:blipFill rotWithShape="1">
          <a:blip r:embed="rId12">
            <a:alphaModFix/>
          </a:blip>
          <a:srcRect l="9709" t="7097" r="7584" b="5283"/>
          <a:stretch/>
        </p:blipFill>
        <p:spPr>
          <a:xfrm>
            <a:off x="9366875" y="2486130"/>
            <a:ext cx="809101" cy="428596"/>
          </a:xfrm>
          <a:prstGeom prst="rect">
            <a:avLst/>
          </a:prstGeom>
          <a:noFill/>
          <a:ln>
            <a:noFill/>
          </a:ln>
        </p:spPr>
      </p:pic>
      <p:pic>
        <p:nvPicPr>
          <p:cNvPr id="4604" name="Google Shape;4604;p108"/>
          <p:cNvPicPr preferRelativeResize="0"/>
          <p:nvPr/>
        </p:nvPicPr>
        <p:blipFill>
          <a:blip r:embed="rId13">
            <a:alphaModFix/>
          </a:blip>
          <a:stretch>
            <a:fillRect/>
          </a:stretch>
        </p:blipFill>
        <p:spPr>
          <a:xfrm>
            <a:off x="6091763" y="887874"/>
            <a:ext cx="951368" cy="594600"/>
          </a:xfrm>
          <a:prstGeom prst="rect">
            <a:avLst/>
          </a:prstGeom>
          <a:noFill/>
          <a:ln>
            <a:noFill/>
          </a:ln>
        </p:spPr>
      </p:pic>
      <p:pic>
        <p:nvPicPr>
          <p:cNvPr id="4605" name="Google Shape;4605;p108"/>
          <p:cNvPicPr preferRelativeResize="0"/>
          <p:nvPr/>
        </p:nvPicPr>
        <p:blipFill>
          <a:blip r:embed="rId13">
            <a:alphaModFix/>
          </a:blip>
          <a:stretch>
            <a:fillRect/>
          </a:stretch>
        </p:blipFill>
        <p:spPr>
          <a:xfrm>
            <a:off x="6093375" y="1554262"/>
            <a:ext cx="951368" cy="594600"/>
          </a:xfrm>
          <a:prstGeom prst="rect">
            <a:avLst/>
          </a:prstGeom>
          <a:noFill/>
          <a:ln>
            <a:noFill/>
          </a:ln>
        </p:spPr>
      </p:pic>
      <p:pic>
        <p:nvPicPr>
          <p:cNvPr id="4606" name="Google Shape;4606;p108"/>
          <p:cNvPicPr preferRelativeResize="0"/>
          <p:nvPr/>
        </p:nvPicPr>
        <p:blipFill>
          <a:blip r:embed="rId9">
            <a:alphaModFix/>
          </a:blip>
          <a:stretch>
            <a:fillRect/>
          </a:stretch>
        </p:blipFill>
        <p:spPr>
          <a:xfrm>
            <a:off x="7065425" y="859350"/>
            <a:ext cx="951375" cy="4992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610"/>
        <p:cNvGrpSpPr/>
        <p:nvPr/>
      </p:nvGrpSpPr>
      <p:grpSpPr>
        <a:xfrm>
          <a:off x="0" y="0"/>
          <a:ext cx="0" cy="0"/>
          <a:chOff x="0" y="0"/>
          <a:chExt cx="0" cy="0"/>
        </a:xfrm>
      </p:grpSpPr>
      <p:pic>
        <p:nvPicPr>
          <p:cNvPr id="4611" name="Google Shape;4611;p109"/>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612" name="Google Shape;4612;p109"/>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613" name="Google Shape;4613;p109"/>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614" name="Google Shape;4614;p109"/>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15" name="Google Shape;4615;p109"/>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616" name="Google Shape;4616;p109"/>
          <p:cNvSpPr txBox="1"/>
          <p:nvPr/>
        </p:nvSpPr>
        <p:spPr>
          <a:xfrm>
            <a:off x="25319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617" name="Google Shape;4617;p109"/>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09"/>
          <p:cNvSpPr txBox="1"/>
          <p:nvPr/>
        </p:nvSpPr>
        <p:spPr>
          <a:xfrm>
            <a:off x="90900" y="1755875"/>
            <a:ext cx="3813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a:t>
            </a:r>
            <a:endParaRPr sz="2100">
              <a:latin typeface="Grand Hotel"/>
              <a:ea typeface="Grand Hotel"/>
              <a:cs typeface="Grand Hotel"/>
              <a:sym typeface="Grand Hotel"/>
            </a:endParaRPr>
          </a:p>
          <a:p>
            <a:pPr marL="0" lvl="0" indent="0" algn="l" rtl="0">
              <a:spcBef>
                <a:spcPts val="0"/>
              </a:spcBef>
              <a:spcAft>
                <a:spcPts val="0"/>
              </a:spcAft>
              <a:buNone/>
            </a:pPr>
            <a:r>
              <a:rPr lang="fr" sz="2100">
                <a:latin typeface="Grand Hotel"/>
                <a:ea typeface="Grand Hotel"/>
                <a:cs typeface="Grand Hotel"/>
                <a:sym typeface="Grand Hotel"/>
              </a:rPr>
              <a:t>_________________________________ </a:t>
            </a:r>
            <a:endParaRPr sz="2100">
              <a:latin typeface="Grand Hotel"/>
              <a:ea typeface="Grand Hotel"/>
              <a:cs typeface="Grand Hotel"/>
              <a:sym typeface="Grand Hotel"/>
            </a:endParaRPr>
          </a:p>
        </p:txBody>
      </p:sp>
      <p:sp>
        <p:nvSpPr>
          <p:cNvPr id="4619" name="Google Shape;4619;p109"/>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620" name="Google Shape;4620;p109"/>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621" name="Google Shape;4621;p109"/>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622" name="Google Shape;4622;p109"/>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3" name="Google Shape;4623;p109"/>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624" name="Google Shape;4624;p109"/>
          <p:cNvSpPr txBox="1"/>
          <p:nvPr/>
        </p:nvSpPr>
        <p:spPr>
          <a:xfrm>
            <a:off x="2928700" y="4103125"/>
            <a:ext cx="50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4625" name="Google Shape;4625;p109"/>
          <p:cNvSpPr txBox="1"/>
          <p:nvPr/>
        </p:nvSpPr>
        <p:spPr>
          <a:xfrm>
            <a:off x="8606800" y="4110900"/>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a:t>
            </a:r>
            <a:endParaRPr/>
          </a:p>
        </p:txBody>
      </p:sp>
      <p:sp>
        <p:nvSpPr>
          <p:cNvPr id="4626" name="Google Shape;4626;p109"/>
          <p:cNvSpPr txBox="1"/>
          <p:nvPr/>
        </p:nvSpPr>
        <p:spPr>
          <a:xfrm>
            <a:off x="4892698" y="206325"/>
            <a:ext cx="73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627" name="Google Shape;4627;p109"/>
          <p:cNvSpPr txBox="1"/>
          <p:nvPr/>
        </p:nvSpPr>
        <p:spPr>
          <a:xfrm>
            <a:off x="4892722" y="1325575"/>
            <a:ext cx="59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p:txBody>
      </p:sp>
      <p:sp>
        <p:nvSpPr>
          <p:cNvPr id="4628" name="Google Shape;4628;p109"/>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629" name="Google Shape;4629;p109"/>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09"/>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631" name="Google Shape;4631;p109"/>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32" name="Google Shape;4632;p109"/>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633" name="Google Shape;4633;p109"/>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634" name="Google Shape;4634;p109"/>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09"/>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636" name="Google Shape;4636;p109"/>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637" name="Google Shape;4637;p109"/>
          <p:cNvSpPr txBox="1"/>
          <p:nvPr/>
        </p:nvSpPr>
        <p:spPr>
          <a:xfrm rot="-5400000">
            <a:off x="-437700" y="399900"/>
            <a:ext cx="179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21</a:t>
            </a:r>
            <a:endParaRPr/>
          </a:p>
        </p:txBody>
      </p:sp>
      <p:sp>
        <p:nvSpPr>
          <p:cNvPr id="4638" name="Google Shape;4638;p109"/>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nombre</a:t>
            </a:r>
            <a:endParaRPr sz="2400" b="1"/>
          </a:p>
        </p:txBody>
      </p:sp>
      <p:sp>
        <p:nvSpPr>
          <p:cNvPr id="4639" name="Google Shape;4639;p109"/>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640" name="Google Shape;4640;p109"/>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09"/>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42" name="Google Shape;4642;p109"/>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643" name="Google Shape;4643;p109"/>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644" name="Google Shape;4644;p109"/>
          <p:cNvSpPr txBox="1"/>
          <p:nvPr/>
        </p:nvSpPr>
        <p:spPr>
          <a:xfrm>
            <a:off x="1855550"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p:txBody>
      </p:sp>
      <p:sp>
        <p:nvSpPr>
          <p:cNvPr id="4645" name="Google Shape;4645;p109"/>
          <p:cNvSpPr txBox="1"/>
          <p:nvPr/>
        </p:nvSpPr>
        <p:spPr>
          <a:xfrm>
            <a:off x="1170775" y="1558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p:txBody>
      </p:sp>
      <p:sp>
        <p:nvSpPr>
          <p:cNvPr id="4646" name="Google Shape;4646;p109"/>
          <p:cNvSpPr txBox="1"/>
          <p:nvPr/>
        </p:nvSpPr>
        <p:spPr>
          <a:xfrm rot="-1348794">
            <a:off x="-1877142" y="972647"/>
            <a:ext cx="1180827" cy="190860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sur cette slide:</a:t>
            </a:r>
            <a:endParaRPr>
              <a:solidFill>
                <a:srgbClr val="FF0000"/>
              </a:solidFill>
            </a:endParaRPr>
          </a:p>
          <a:p>
            <a:pPr marL="0" lvl="0" indent="0" algn="ctr" rtl="0">
              <a:spcBef>
                <a:spcPts val="0"/>
              </a:spcBef>
              <a:spcAft>
                <a:spcPts val="0"/>
              </a:spcAft>
              <a:buNone/>
            </a:pPr>
            <a:r>
              <a:rPr lang="fr">
                <a:solidFill>
                  <a:srgbClr val="FF0000"/>
                </a:solidFill>
              </a:rPr>
              <a:t>écrire le nombre et les extrémités de la droite graduée.</a:t>
            </a:r>
            <a:endParaRPr>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650"/>
        <p:cNvGrpSpPr/>
        <p:nvPr/>
      </p:nvGrpSpPr>
      <p:grpSpPr>
        <a:xfrm>
          <a:off x="0" y="0"/>
          <a:ext cx="0" cy="0"/>
          <a:chOff x="0" y="0"/>
          <a:chExt cx="0" cy="0"/>
        </a:xfrm>
      </p:grpSpPr>
      <p:pic>
        <p:nvPicPr>
          <p:cNvPr id="4651" name="Google Shape;4651;p110"/>
          <p:cNvPicPr preferRelativeResize="0"/>
          <p:nvPr/>
        </p:nvPicPr>
        <p:blipFill>
          <a:blip r:embed="rId3">
            <a:alphaModFix/>
          </a:blip>
          <a:stretch>
            <a:fillRect/>
          </a:stretch>
        </p:blipFill>
        <p:spPr>
          <a:xfrm>
            <a:off x="4543620" y="0"/>
            <a:ext cx="4572000" cy="5143500"/>
          </a:xfrm>
          <a:prstGeom prst="rect">
            <a:avLst/>
          </a:prstGeom>
          <a:noFill/>
          <a:ln>
            <a:noFill/>
          </a:ln>
        </p:spPr>
      </p:pic>
      <p:pic>
        <p:nvPicPr>
          <p:cNvPr id="4652" name="Google Shape;4652;p110"/>
          <p:cNvPicPr preferRelativeResize="0"/>
          <p:nvPr/>
        </p:nvPicPr>
        <p:blipFill>
          <a:blip r:embed="rId3">
            <a:alphaModFix/>
          </a:blip>
          <a:stretch>
            <a:fillRect/>
          </a:stretch>
        </p:blipFill>
        <p:spPr>
          <a:xfrm rot="10800000">
            <a:off x="-69230" y="0"/>
            <a:ext cx="4572000" cy="5143500"/>
          </a:xfrm>
          <a:prstGeom prst="rect">
            <a:avLst/>
          </a:prstGeom>
          <a:noFill/>
          <a:ln>
            <a:noFill/>
          </a:ln>
        </p:spPr>
      </p:pic>
      <p:sp>
        <p:nvSpPr>
          <p:cNvPr id="4653" name="Google Shape;4653;p110"/>
          <p:cNvSpPr txBox="1"/>
          <p:nvPr/>
        </p:nvSpPr>
        <p:spPr>
          <a:xfrm>
            <a:off x="0" y="155800"/>
            <a:ext cx="35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Chewy"/>
              <a:ea typeface="Chewy"/>
              <a:cs typeface="Chewy"/>
              <a:sym typeface="Chewy"/>
            </a:endParaRPr>
          </a:p>
        </p:txBody>
      </p:sp>
      <p:sp>
        <p:nvSpPr>
          <p:cNvPr id="4654" name="Google Shape;4654;p110"/>
          <p:cNvSpPr/>
          <p:nvPr/>
        </p:nvSpPr>
        <p:spPr>
          <a:xfrm>
            <a:off x="243392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55" name="Google Shape;4655;p110"/>
          <p:cNvPicPr preferRelativeResize="0"/>
          <p:nvPr/>
        </p:nvPicPr>
        <p:blipFill>
          <a:blip r:embed="rId4">
            <a:alphaModFix/>
          </a:blip>
          <a:stretch>
            <a:fillRect/>
          </a:stretch>
        </p:blipFill>
        <p:spPr>
          <a:xfrm rot="10800000">
            <a:off x="2228100" y="0"/>
            <a:ext cx="996225" cy="1623450"/>
          </a:xfrm>
          <a:prstGeom prst="rect">
            <a:avLst/>
          </a:prstGeom>
          <a:noFill/>
          <a:ln>
            <a:noFill/>
          </a:ln>
        </p:spPr>
      </p:pic>
      <p:sp>
        <p:nvSpPr>
          <p:cNvPr id="4656" name="Google Shape;4656;p110"/>
          <p:cNvSpPr txBox="1"/>
          <p:nvPr/>
        </p:nvSpPr>
        <p:spPr>
          <a:xfrm>
            <a:off x="25319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0000F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0000FF"/>
                </a:solidFill>
              </a:rPr>
              <a:t>..</a:t>
            </a:r>
            <a:endParaRPr sz="2100" b="1">
              <a:solidFill>
                <a:srgbClr val="0000FF"/>
              </a:solidFill>
            </a:endParaRPr>
          </a:p>
        </p:txBody>
      </p:sp>
      <p:sp>
        <p:nvSpPr>
          <p:cNvPr id="4657" name="Google Shape;4657;p110"/>
          <p:cNvSpPr/>
          <p:nvPr/>
        </p:nvSpPr>
        <p:spPr>
          <a:xfrm>
            <a:off x="124150" y="1833475"/>
            <a:ext cx="3647100" cy="10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10"/>
          <p:cNvSpPr txBox="1"/>
          <p:nvPr/>
        </p:nvSpPr>
        <p:spPr>
          <a:xfrm>
            <a:off x="90900" y="1755875"/>
            <a:ext cx="381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Ecris en lettres:</a:t>
            </a:r>
            <a:endParaRPr sz="2100">
              <a:latin typeface="Grand Hotel"/>
              <a:ea typeface="Grand Hotel"/>
              <a:cs typeface="Grand Hotel"/>
              <a:sym typeface="Grand Hotel"/>
            </a:endParaRPr>
          </a:p>
          <a:p>
            <a:pPr marL="0" lvl="0" indent="0" algn="l" rtl="0">
              <a:spcBef>
                <a:spcPts val="0"/>
              </a:spcBef>
              <a:spcAft>
                <a:spcPts val="0"/>
              </a:spcAft>
              <a:buNone/>
            </a:pPr>
            <a:r>
              <a:rPr lang="fr" sz="2100">
                <a:solidFill>
                  <a:srgbClr val="FF0000"/>
                </a:solidFill>
                <a:latin typeface="Grand Hotel"/>
                <a:ea typeface="Grand Hotel"/>
                <a:cs typeface="Grand Hotel"/>
                <a:sym typeface="Grand Hotel"/>
              </a:rPr>
              <a:t>Deux-cent-trente-six.</a:t>
            </a:r>
            <a:r>
              <a:rPr lang="fr" sz="2100">
                <a:latin typeface="Grand Hotel"/>
                <a:ea typeface="Grand Hotel"/>
                <a:cs typeface="Grand Hotel"/>
                <a:sym typeface="Grand Hotel"/>
              </a:rPr>
              <a:t> </a:t>
            </a:r>
            <a:endParaRPr sz="2100">
              <a:latin typeface="Grand Hotel"/>
              <a:ea typeface="Grand Hotel"/>
              <a:cs typeface="Grand Hotel"/>
              <a:sym typeface="Grand Hotel"/>
            </a:endParaRPr>
          </a:p>
        </p:txBody>
      </p:sp>
      <p:sp>
        <p:nvSpPr>
          <p:cNvPr id="4659" name="Google Shape;4659;p110"/>
          <p:cNvSpPr txBox="1"/>
          <p:nvPr/>
        </p:nvSpPr>
        <p:spPr>
          <a:xfrm>
            <a:off x="5090300" y="392425"/>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660" name="Google Shape;4660;p110"/>
          <p:cNvSpPr/>
          <p:nvPr/>
        </p:nvSpPr>
        <p:spPr>
          <a:xfrm>
            <a:off x="4703201" y="155800"/>
            <a:ext cx="1023300" cy="949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661" name="Google Shape;4661;p110"/>
          <p:cNvSpPr/>
          <p:nvPr/>
        </p:nvSpPr>
        <p:spPr>
          <a:xfrm>
            <a:off x="4678363" y="1196950"/>
            <a:ext cx="1023300" cy="99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Finger Paint"/>
              <a:ea typeface="Finger Paint"/>
              <a:cs typeface="Finger Paint"/>
              <a:sym typeface="Finger Paint"/>
            </a:endParaRPr>
          </a:p>
        </p:txBody>
      </p:sp>
      <p:sp>
        <p:nvSpPr>
          <p:cNvPr id="4662" name="Google Shape;4662;p110"/>
          <p:cNvSpPr/>
          <p:nvPr/>
        </p:nvSpPr>
        <p:spPr>
          <a:xfrm>
            <a:off x="2884350" y="3540600"/>
            <a:ext cx="6239400" cy="154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63" name="Google Shape;4663;p110"/>
          <p:cNvPicPr preferRelativeResize="0"/>
          <p:nvPr/>
        </p:nvPicPr>
        <p:blipFill>
          <a:blip r:embed="rId5">
            <a:alphaModFix/>
          </a:blip>
          <a:stretch>
            <a:fillRect/>
          </a:stretch>
        </p:blipFill>
        <p:spPr>
          <a:xfrm>
            <a:off x="2928700" y="3858550"/>
            <a:ext cx="6195025" cy="1285875"/>
          </a:xfrm>
          <a:prstGeom prst="rect">
            <a:avLst/>
          </a:prstGeom>
          <a:noFill/>
          <a:ln>
            <a:noFill/>
          </a:ln>
        </p:spPr>
      </p:pic>
      <p:sp>
        <p:nvSpPr>
          <p:cNvPr id="4664" name="Google Shape;4664;p110"/>
          <p:cNvSpPr txBox="1"/>
          <p:nvPr/>
        </p:nvSpPr>
        <p:spPr>
          <a:xfrm>
            <a:off x="2928700" y="4103125"/>
            <a:ext cx="5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4665" name="Google Shape;4665;p110"/>
          <p:cNvSpPr txBox="1"/>
          <p:nvPr/>
        </p:nvSpPr>
        <p:spPr>
          <a:xfrm>
            <a:off x="8613150" y="4103125"/>
            <a:ext cx="5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000</a:t>
            </a:r>
            <a:endParaRPr/>
          </a:p>
        </p:txBody>
      </p:sp>
      <p:sp>
        <p:nvSpPr>
          <p:cNvPr id="4666" name="Google Shape;4666;p110"/>
          <p:cNvSpPr txBox="1"/>
          <p:nvPr/>
        </p:nvSpPr>
        <p:spPr>
          <a:xfrm>
            <a:off x="4892698" y="206325"/>
            <a:ext cx="73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a:t>
            </a:r>
            <a:r>
              <a:rPr lang="fr" sz="2100" b="1">
                <a:solidFill>
                  <a:srgbClr val="0000FF"/>
                </a:solidFill>
              </a:rPr>
              <a:t>.</a:t>
            </a:r>
            <a:endParaRPr sz="2100" b="1">
              <a:solidFill>
                <a:srgbClr val="0000FF"/>
              </a:solidFill>
            </a:endParaRPr>
          </a:p>
        </p:txBody>
      </p:sp>
      <p:sp>
        <p:nvSpPr>
          <p:cNvPr id="4667" name="Google Shape;4667;p110"/>
          <p:cNvSpPr txBox="1"/>
          <p:nvPr/>
        </p:nvSpPr>
        <p:spPr>
          <a:xfrm>
            <a:off x="4892726" y="1325575"/>
            <a:ext cx="8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Finger Paint"/>
                <a:ea typeface="Finger Paint"/>
                <a:cs typeface="Finger Paint"/>
                <a:sym typeface="Finger Paint"/>
              </a:rPr>
              <a:t>-10</a:t>
            </a:r>
            <a:endParaRPr sz="2100">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r>
              <a:rPr lang="fr" sz="2100" b="1">
                <a:solidFill>
                  <a:srgbClr val="FF0000"/>
                </a:solidFill>
              </a:rPr>
              <a:t>.</a:t>
            </a:r>
            <a:r>
              <a:rPr lang="fr" sz="2100" b="1">
                <a:solidFill>
                  <a:srgbClr val="0000FF"/>
                </a:solidFill>
              </a:rPr>
              <a:t>.</a:t>
            </a:r>
            <a:endParaRPr sz="2100">
              <a:latin typeface="Finger Paint"/>
              <a:ea typeface="Finger Paint"/>
              <a:cs typeface="Finger Paint"/>
              <a:sym typeface="Finger Paint"/>
            </a:endParaRPr>
          </a:p>
        </p:txBody>
      </p:sp>
      <p:sp>
        <p:nvSpPr>
          <p:cNvPr id="4668" name="Google Shape;4668;p110"/>
          <p:cNvSpPr txBox="1"/>
          <p:nvPr/>
        </p:nvSpPr>
        <p:spPr>
          <a:xfrm>
            <a:off x="3181525" y="3540600"/>
            <a:ext cx="3813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Place le nombre sur la droite graduée</a:t>
            </a:r>
            <a:endParaRPr sz="2100">
              <a:latin typeface="Grand Hotel"/>
              <a:ea typeface="Grand Hotel"/>
              <a:cs typeface="Grand Hotel"/>
              <a:sym typeface="Grand Hotel"/>
            </a:endParaRPr>
          </a:p>
        </p:txBody>
      </p:sp>
      <p:sp>
        <p:nvSpPr>
          <p:cNvPr id="4669" name="Google Shape;4669;p110"/>
          <p:cNvSpPr/>
          <p:nvPr/>
        </p:nvSpPr>
        <p:spPr>
          <a:xfrm>
            <a:off x="33800" y="3129800"/>
            <a:ext cx="2674200" cy="188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10"/>
          <p:cNvSpPr txBox="1"/>
          <p:nvPr/>
        </p:nvSpPr>
        <p:spPr>
          <a:xfrm>
            <a:off x="33800" y="3133475"/>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Dessine:</a:t>
            </a:r>
            <a:endParaRPr sz="2100">
              <a:latin typeface="Grand Hotel"/>
              <a:ea typeface="Grand Hotel"/>
              <a:cs typeface="Grand Hotel"/>
              <a:sym typeface="Grand Hotel"/>
            </a:endParaRPr>
          </a:p>
        </p:txBody>
      </p:sp>
      <p:sp>
        <p:nvSpPr>
          <p:cNvPr id="4671" name="Google Shape;4671;p110"/>
          <p:cNvSpPr/>
          <p:nvPr/>
        </p:nvSpPr>
        <p:spPr>
          <a:xfrm>
            <a:off x="5877275" y="181800"/>
            <a:ext cx="3059700" cy="218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72" name="Google Shape;4672;p110"/>
          <p:cNvPicPr preferRelativeResize="0"/>
          <p:nvPr/>
        </p:nvPicPr>
        <p:blipFill>
          <a:blip r:embed="rId6">
            <a:alphaModFix/>
          </a:blip>
          <a:stretch>
            <a:fillRect/>
          </a:stretch>
        </p:blipFill>
        <p:spPr>
          <a:xfrm>
            <a:off x="5926945" y="271302"/>
            <a:ext cx="2964406" cy="2098400"/>
          </a:xfrm>
          <a:prstGeom prst="rect">
            <a:avLst/>
          </a:prstGeom>
          <a:noFill/>
          <a:ln>
            <a:noFill/>
          </a:ln>
        </p:spPr>
      </p:pic>
      <p:sp>
        <p:nvSpPr>
          <p:cNvPr id="4673" name="Google Shape;4673;p110"/>
          <p:cNvSpPr txBox="1"/>
          <p:nvPr/>
        </p:nvSpPr>
        <p:spPr>
          <a:xfrm>
            <a:off x="5877275" y="155800"/>
            <a:ext cx="2349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Combien?</a:t>
            </a:r>
            <a:endParaRPr sz="2100">
              <a:latin typeface="Grand Hotel"/>
              <a:ea typeface="Grand Hotel"/>
              <a:cs typeface="Grand Hotel"/>
              <a:sym typeface="Grand Hotel"/>
            </a:endParaRPr>
          </a:p>
        </p:txBody>
      </p:sp>
      <p:sp>
        <p:nvSpPr>
          <p:cNvPr id="4674" name="Google Shape;4674;p110"/>
          <p:cNvSpPr/>
          <p:nvPr/>
        </p:nvSpPr>
        <p:spPr>
          <a:xfrm>
            <a:off x="3904200" y="2444825"/>
            <a:ext cx="5032800" cy="84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10"/>
          <p:cNvSpPr txBox="1"/>
          <p:nvPr/>
        </p:nvSpPr>
        <p:spPr>
          <a:xfrm>
            <a:off x="3904200" y="2446470"/>
            <a:ext cx="442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latin typeface="Grand Hotel"/>
                <a:ea typeface="Grand Hotel"/>
                <a:cs typeface="Grand Hotel"/>
                <a:sym typeface="Grand Hotel"/>
              </a:rPr>
              <a:t>Décompose</a:t>
            </a:r>
            <a:endParaRPr sz="2100">
              <a:latin typeface="Grand Hotel"/>
              <a:ea typeface="Grand Hotel"/>
              <a:cs typeface="Grand Hotel"/>
              <a:sym typeface="Grand Hotel"/>
            </a:endParaRPr>
          </a:p>
        </p:txBody>
      </p:sp>
      <p:sp>
        <p:nvSpPr>
          <p:cNvPr id="4676" name="Google Shape;4676;p110"/>
          <p:cNvSpPr txBox="1"/>
          <p:nvPr/>
        </p:nvSpPr>
        <p:spPr>
          <a:xfrm>
            <a:off x="5804025" y="2551025"/>
            <a:ext cx="2964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6AA84F"/>
                </a:solidFill>
              </a:rPr>
              <a:t>...</a:t>
            </a:r>
            <a:r>
              <a:rPr lang="fr" sz="2900"/>
              <a:t>+</a:t>
            </a:r>
            <a:r>
              <a:rPr lang="fr" sz="2900">
                <a:solidFill>
                  <a:srgbClr val="FF0000"/>
                </a:solidFill>
              </a:rPr>
              <a:t>...</a:t>
            </a:r>
            <a:r>
              <a:rPr lang="fr" sz="2900"/>
              <a:t>+</a:t>
            </a:r>
            <a:r>
              <a:rPr lang="fr" sz="2900">
                <a:solidFill>
                  <a:srgbClr val="0000FF"/>
                </a:solidFill>
              </a:rPr>
              <a:t>...</a:t>
            </a:r>
            <a:endParaRPr sz="2900">
              <a:solidFill>
                <a:srgbClr val="0000FF"/>
              </a:solidFill>
            </a:endParaRPr>
          </a:p>
        </p:txBody>
      </p:sp>
      <p:sp>
        <p:nvSpPr>
          <p:cNvPr id="4677" name="Google Shape;4677;p110"/>
          <p:cNvSpPr txBox="1"/>
          <p:nvPr/>
        </p:nvSpPr>
        <p:spPr>
          <a:xfrm rot="-5400000">
            <a:off x="-421050" y="416550"/>
            <a:ext cx="176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solidFill>
                  <a:schemeClr val="dk1"/>
                </a:solidFill>
                <a:latin typeface="Chewy"/>
                <a:ea typeface="Chewy"/>
                <a:cs typeface="Chewy"/>
                <a:sym typeface="Chewy"/>
              </a:rPr>
              <a:t>fiche 21</a:t>
            </a:r>
            <a:endParaRPr/>
          </a:p>
        </p:txBody>
      </p:sp>
      <p:sp>
        <p:nvSpPr>
          <p:cNvPr id="4678" name="Google Shape;4678;p110"/>
          <p:cNvSpPr/>
          <p:nvPr/>
        </p:nvSpPr>
        <p:spPr>
          <a:xfrm>
            <a:off x="3225075" y="68700"/>
            <a:ext cx="1122000" cy="73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t>nombre</a:t>
            </a:r>
            <a:endParaRPr sz="2400" b="1"/>
          </a:p>
        </p:txBody>
      </p:sp>
      <p:sp>
        <p:nvSpPr>
          <p:cNvPr id="4679" name="Google Shape;4679;p110"/>
          <p:cNvSpPr txBox="1"/>
          <p:nvPr/>
        </p:nvSpPr>
        <p:spPr>
          <a:xfrm>
            <a:off x="1641163" y="311600"/>
            <a:ext cx="34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0000FF"/>
                </a:solidFill>
                <a:latin typeface="Finger Paint"/>
                <a:ea typeface="Finger Paint"/>
                <a:cs typeface="Finger Paint"/>
                <a:sym typeface="Finger Paint"/>
              </a:rPr>
              <a:t>U</a:t>
            </a:r>
            <a:endParaRPr sz="2100">
              <a:solidFill>
                <a:srgbClr val="0000FF"/>
              </a:solidFill>
              <a:latin typeface="Finger Paint"/>
              <a:ea typeface="Finger Paint"/>
              <a:cs typeface="Finger Paint"/>
              <a:sym typeface="Finger Paint"/>
            </a:endParaRPr>
          </a:p>
        </p:txBody>
      </p:sp>
      <p:sp>
        <p:nvSpPr>
          <p:cNvPr id="4680" name="Google Shape;4680;p110"/>
          <p:cNvSpPr/>
          <p:nvPr/>
        </p:nvSpPr>
        <p:spPr>
          <a:xfrm>
            <a:off x="1730138" y="185475"/>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10"/>
          <p:cNvSpPr/>
          <p:nvPr/>
        </p:nvSpPr>
        <p:spPr>
          <a:xfrm>
            <a:off x="1026375" y="181800"/>
            <a:ext cx="594600" cy="12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82" name="Google Shape;4682;p110"/>
          <p:cNvPicPr preferRelativeResize="0"/>
          <p:nvPr/>
        </p:nvPicPr>
        <p:blipFill>
          <a:blip r:embed="rId4">
            <a:alphaModFix/>
          </a:blip>
          <a:stretch>
            <a:fillRect/>
          </a:stretch>
        </p:blipFill>
        <p:spPr>
          <a:xfrm rot="10800000">
            <a:off x="1529325" y="0"/>
            <a:ext cx="996225" cy="1623450"/>
          </a:xfrm>
          <a:prstGeom prst="rect">
            <a:avLst/>
          </a:prstGeom>
          <a:noFill/>
          <a:ln>
            <a:noFill/>
          </a:ln>
        </p:spPr>
      </p:pic>
      <p:pic>
        <p:nvPicPr>
          <p:cNvPr id="4683" name="Google Shape;4683;p110"/>
          <p:cNvPicPr preferRelativeResize="0"/>
          <p:nvPr/>
        </p:nvPicPr>
        <p:blipFill>
          <a:blip r:embed="rId4">
            <a:alphaModFix/>
          </a:blip>
          <a:stretch>
            <a:fillRect/>
          </a:stretch>
        </p:blipFill>
        <p:spPr>
          <a:xfrm rot="10800000">
            <a:off x="825562" y="0"/>
            <a:ext cx="996225" cy="1623450"/>
          </a:xfrm>
          <a:prstGeom prst="rect">
            <a:avLst/>
          </a:prstGeom>
          <a:noFill/>
          <a:ln>
            <a:noFill/>
          </a:ln>
        </p:spPr>
      </p:pic>
      <p:sp>
        <p:nvSpPr>
          <p:cNvPr id="4684" name="Google Shape;4684;p110"/>
          <p:cNvSpPr txBox="1"/>
          <p:nvPr/>
        </p:nvSpPr>
        <p:spPr>
          <a:xfrm>
            <a:off x="1855550"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Finger Paint"/>
                <a:ea typeface="Finger Paint"/>
                <a:cs typeface="Finger Paint"/>
                <a:sym typeface="Finger Paint"/>
              </a:rPr>
              <a:t>D</a:t>
            </a: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FF0000"/>
                </a:solidFill>
              </a:rPr>
              <a:t>..</a:t>
            </a:r>
            <a:endParaRPr sz="2100" b="1">
              <a:solidFill>
                <a:srgbClr val="FF0000"/>
              </a:solidFill>
            </a:endParaRPr>
          </a:p>
        </p:txBody>
      </p:sp>
      <p:sp>
        <p:nvSpPr>
          <p:cNvPr id="4685" name="Google Shape;4685;p110"/>
          <p:cNvSpPr txBox="1"/>
          <p:nvPr/>
        </p:nvSpPr>
        <p:spPr>
          <a:xfrm>
            <a:off x="1170775" y="155800"/>
            <a:ext cx="343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6AA84F"/>
                </a:solidFill>
                <a:latin typeface="Finger Paint"/>
                <a:ea typeface="Finger Paint"/>
                <a:cs typeface="Finger Paint"/>
                <a:sym typeface="Finger Paint"/>
              </a:rPr>
              <a:t>C</a:t>
            </a: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endParaRPr sz="2100">
              <a:solidFill>
                <a:srgbClr val="6AA84F"/>
              </a:solidFill>
              <a:latin typeface="Finger Paint"/>
              <a:ea typeface="Finger Paint"/>
              <a:cs typeface="Finger Paint"/>
              <a:sym typeface="Finger Paint"/>
            </a:endParaRPr>
          </a:p>
          <a:p>
            <a:pPr marL="0" lvl="0" indent="0" algn="l" rtl="0">
              <a:spcBef>
                <a:spcPts val="0"/>
              </a:spcBef>
              <a:spcAft>
                <a:spcPts val="0"/>
              </a:spcAft>
              <a:buNone/>
            </a:pPr>
            <a:r>
              <a:rPr lang="fr" sz="2100" b="1">
                <a:solidFill>
                  <a:srgbClr val="6AA84F"/>
                </a:solidFill>
              </a:rPr>
              <a:t>..</a:t>
            </a:r>
            <a:endParaRPr sz="2100" b="1">
              <a:solidFill>
                <a:srgbClr val="6AA84F"/>
              </a:solidFill>
            </a:endParaRPr>
          </a:p>
        </p:txBody>
      </p:sp>
      <p:sp>
        <p:nvSpPr>
          <p:cNvPr id="4686" name="Google Shape;4686;p110"/>
          <p:cNvSpPr txBox="1"/>
          <p:nvPr/>
        </p:nvSpPr>
        <p:spPr>
          <a:xfrm>
            <a:off x="2538538" y="1310238"/>
            <a:ext cx="222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Permanent Marker"/>
                <a:ea typeface="Permanent Marker"/>
                <a:cs typeface="Permanent Marker"/>
                <a:sym typeface="Permanent Marker"/>
              </a:rPr>
              <a:t>CORRECTION</a:t>
            </a:r>
            <a:endParaRPr sz="2100">
              <a:solidFill>
                <a:srgbClr val="FF0000"/>
              </a:solidFill>
              <a:latin typeface="Permanent Marker"/>
              <a:ea typeface="Permanent Marker"/>
              <a:cs typeface="Permanent Marker"/>
              <a:sym typeface="Permanent Marker"/>
            </a:endParaRPr>
          </a:p>
        </p:txBody>
      </p:sp>
      <p:pic>
        <p:nvPicPr>
          <p:cNvPr id="4687" name="Google Shape;4687;p110"/>
          <p:cNvPicPr preferRelativeResize="0"/>
          <p:nvPr/>
        </p:nvPicPr>
        <p:blipFill>
          <a:blip r:embed="rId7">
            <a:alphaModFix/>
          </a:blip>
          <a:stretch>
            <a:fillRect/>
          </a:stretch>
        </p:blipFill>
        <p:spPr>
          <a:xfrm>
            <a:off x="7660675" y="1892875"/>
            <a:ext cx="510600" cy="510600"/>
          </a:xfrm>
          <a:prstGeom prst="rect">
            <a:avLst/>
          </a:prstGeom>
          <a:noFill/>
          <a:ln>
            <a:noFill/>
          </a:ln>
        </p:spPr>
      </p:pic>
      <p:pic>
        <p:nvPicPr>
          <p:cNvPr id="4688" name="Google Shape;4688;p110"/>
          <p:cNvPicPr preferRelativeResize="0"/>
          <p:nvPr/>
        </p:nvPicPr>
        <p:blipFill>
          <a:blip r:embed="rId8">
            <a:alphaModFix/>
          </a:blip>
          <a:stretch>
            <a:fillRect/>
          </a:stretch>
        </p:blipFill>
        <p:spPr>
          <a:xfrm>
            <a:off x="7494773" y="746661"/>
            <a:ext cx="842399" cy="450289"/>
          </a:xfrm>
          <a:prstGeom prst="rect">
            <a:avLst/>
          </a:prstGeom>
          <a:noFill/>
          <a:ln>
            <a:noFill/>
          </a:ln>
        </p:spPr>
      </p:pic>
      <p:pic>
        <p:nvPicPr>
          <p:cNvPr id="4689" name="Google Shape;4689;p110"/>
          <p:cNvPicPr preferRelativeResize="0"/>
          <p:nvPr/>
        </p:nvPicPr>
        <p:blipFill>
          <a:blip r:embed="rId9">
            <a:alphaModFix/>
          </a:blip>
          <a:stretch>
            <a:fillRect/>
          </a:stretch>
        </p:blipFill>
        <p:spPr>
          <a:xfrm>
            <a:off x="6475400" y="894699"/>
            <a:ext cx="951368" cy="594600"/>
          </a:xfrm>
          <a:prstGeom prst="rect">
            <a:avLst/>
          </a:prstGeom>
          <a:noFill/>
          <a:ln>
            <a:noFill/>
          </a:ln>
        </p:spPr>
      </p:pic>
      <p:pic>
        <p:nvPicPr>
          <p:cNvPr id="4690" name="Google Shape;4690;p110"/>
          <p:cNvPicPr preferRelativeResize="0"/>
          <p:nvPr/>
        </p:nvPicPr>
        <p:blipFill>
          <a:blip r:embed="rId10">
            <a:alphaModFix/>
          </a:blip>
          <a:stretch>
            <a:fillRect/>
          </a:stretch>
        </p:blipFill>
        <p:spPr>
          <a:xfrm>
            <a:off x="7440287" y="1367700"/>
            <a:ext cx="951375" cy="499250"/>
          </a:xfrm>
          <a:prstGeom prst="rect">
            <a:avLst/>
          </a:prstGeom>
          <a:noFill/>
          <a:ln>
            <a:noFill/>
          </a:ln>
        </p:spPr>
      </p:pic>
      <p:pic>
        <p:nvPicPr>
          <p:cNvPr id="4691" name="Google Shape;4691;p110"/>
          <p:cNvPicPr preferRelativeResize="0"/>
          <p:nvPr/>
        </p:nvPicPr>
        <p:blipFill rotWithShape="1">
          <a:blip r:embed="rId11">
            <a:alphaModFix/>
          </a:blip>
          <a:srcRect t="24493" b="24103"/>
          <a:stretch/>
        </p:blipFill>
        <p:spPr>
          <a:xfrm>
            <a:off x="6091763" y="1704883"/>
            <a:ext cx="1023300" cy="526004"/>
          </a:xfrm>
          <a:prstGeom prst="rect">
            <a:avLst/>
          </a:prstGeom>
          <a:noFill/>
          <a:ln>
            <a:noFill/>
          </a:ln>
        </p:spPr>
      </p:pic>
      <p:sp>
        <p:nvSpPr>
          <p:cNvPr id="4692" name="Google Shape;4692;p110"/>
          <p:cNvSpPr/>
          <p:nvPr/>
        </p:nvSpPr>
        <p:spPr>
          <a:xfrm>
            <a:off x="166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1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1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1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1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10"/>
          <p:cNvSpPr/>
          <p:nvPr/>
        </p:nvSpPr>
        <p:spPr>
          <a:xfrm>
            <a:off x="10318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10"/>
          <p:cNvSpPr/>
          <p:nvPr/>
        </p:nvSpPr>
        <p:spPr>
          <a:xfrm>
            <a:off x="1026388" y="39619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10"/>
          <p:cNvSpPr/>
          <p:nvPr/>
        </p:nvSpPr>
        <p:spPr>
          <a:xfrm>
            <a:off x="1026375" y="41756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10"/>
          <p:cNvSpPr/>
          <p:nvPr/>
        </p:nvSpPr>
        <p:spPr>
          <a:xfrm>
            <a:off x="1026375" y="37482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10"/>
          <p:cNvSpPr/>
          <p:nvPr/>
        </p:nvSpPr>
        <p:spPr>
          <a:xfrm>
            <a:off x="1031875" y="43893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10"/>
          <p:cNvSpPr/>
          <p:nvPr/>
        </p:nvSpPr>
        <p:spPr>
          <a:xfrm>
            <a:off x="1031875" y="46030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10"/>
          <p:cNvSpPr txBox="1"/>
          <p:nvPr/>
        </p:nvSpPr>
        <p:spPr>
          <a:xfrm>
            <a:off x="6760325" y="3632650"/>
            <a:ext cx="1293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900">
                <a:solidFill>
                  <a:srgbClr val="93C47D"/>
                </a:solidFill>
              </a:rPr>
              <a:t>….</a:t>
            </a:r>
            <a:r>
              <a:rPr lang="fr" sz="2900">
                <a:solidFill>
                  <a:srgbClr val="FF0000"/>
                </a:solidFill>
              </a:rPr>
              <a:t>...</a:t>
            </a:r>
            <a:r>
              <a:rPr lang="fr" sz="2900">
                <a:solidFill>
                  <a:srgbClr val="0000FF"/>
                </a:solidFill>
              </a:rPr>
              <a:t>...</a:t>
            </a:r>
            <a:endParaRPr sz="2900">
              <a:solidFill>
                <a:srgbClr val="0000FF"/>
              </a:solidFill>
            </a:endParaRPr>
          </a:p>
        </p:txBody>
      </p:sp>
      <p:cxnSp>
        <p:nvCxnSpPr>
          <p:cNvPr id="4704" name="Google Shape;4704;p110"/>
          <p:cNvCxnSpPr/>
          <p:nvPr/>
        </p:nvCxnSpPr>
        <p:spPr>
          <a:xfrm>
            <a:off x="9686450" y="3380375"/>
            <a:ext cx="2400" cy="261000"/>
          </a:xfrm>
          <a:prstGeom prst="straightConnector1">
            <a:avLst/>
          </a:prstGeom>
          <a:noFill/>
          <a:ln w="9525" cap="flat" cmpd="sng">
            <a:solidFill>
              <a:schemeClr val="dk2"/>
            </a:solidFill>
            <a:prstDash val="solid"/>
            <a:round/>
            <a:headEnd type="none" w="med" len="med"/>
            <a:tailEnd type="triangle" w="med" len="med"/>
          </a:ln>
        </p:spPr>
      </p:cxnSp>
      <p:sp>
        <p:nvSpPr>
          <p:cNvPr id="4705" name="Google Shape;4705;p11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10"/>
          <p:cNvSpPr/>
          <p:nvPr/>
        </p:nvSpPr>
        <p:spPr>
          <a:xfrm>
            <a:off x="155275"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1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1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10"/>
          <p:cNvSpPr/>
          <p:nvPr/>
        </p:nvSpPr>
        <p:spPr>
          <a:xfrm>
            <a:off x="172250" y="36403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1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10"/>
          <p:cNvSpPr/>
          <p:nvPr/>
        </p:nvSpPr>
        <p:spPr>
          <a:xfrm>
            <a:off x="172250" y="3606150"/>
            <a:ext cx="376800" cy="3768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10"/>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10"/>
          <p:cNvSpPr/>
          <p:nvPr/>
        </p:nvSpPr>
        <p:spPr>
          <a:xfrm>
            <a:off x="6295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10"/>
          <p:cNvSpPr/>
          <p:nvPr/>
        </p:nvSpPr>
        <p:spPr>
          <a:xfrm>
            <a:off x="707200" y="35070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10"/>
          <p:cNvSpPr/>
          <p:nvPr/>
        </p:nvSpPr>
        <p:spPr>
          <a:xfrm>
            <a:off x="707200" y="3564325"/>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10"/>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10"/>
          <p:cNvSpPr/>
          <p:nvPr/>
        </p:nvSpPr>
        <p:spPr>
          <a:xfrm>
            <a:off x="707200" y="3632650"/>
            <a:ext cx="77700" cy="1130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10"/>
          <p:cNvSpPr/>
          <p:nvPr/>
        </p:nvSpPr>
        <p:spPr>
          <a:xfrm>
            <a:off x="1261275" y="353452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10"/>
          <p:cNvSpPr/>
          <p:nvPr/>
        </p:nvSpPr>
        <p:spPr>
          <a:xfrm>
            <a:off x="1261275" y="3733650"/>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10"/>
          <p:cNvSpPr/>
          <p:nvPr/>
        </p:nvSpPr>
        <p:spPr>
          <a:xfrm>
            <a:off x="1261275" y="3932775"/>
            <a:ext cx="124800" cy="1218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10"/>
          <p:cNvSpPr txBox="1"/>
          <p:nvPr/>
        </p:nvSpPr>
        <p:spPr>
          <a:xfrm rot="-1348794">
            <a:off x="-1798542" y="3176302"/>
            <a:ext cx="1180827" cy="16930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solidFill>
                  <a:srgbClr val="FF0000"/>
                </a:solidFill>
              </a:rPr>
              <a:t>utilisez les barres et cubes dont vous avez besoin puis effacez le reste</a:t>
            </a:r>
            <a:endParaRPr>
              <a:solidFill>
                <a:srgbClr val="FF0000"/>
              </a:solidFill>
            </a:endParaRPr>
          </a:p>
        </p:txBody>
      </p:sp>
      <p:sp>
        <p:nvSpPr>
          <p:cNvPr id="4722" name="Google Shape;4722;p110"/>
          <p:cNvSpPr txBox="1"/>
          <p:nvPr/>
        </p:nvSpPr>
        <p:spPr>
          <a:xfrm rot="-1053750">
            <a:off x="9636658" y="536881"/>
            <a:ext cx="1588754" cy="1477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rPr>
              <a:t>Pour réaliser la somme correspondante, clic droit et copier coller dans le porte-monnaie</a:t>
            </a:r>
            <a:endParaRPr>
              <a:solidFill>
                <a:srgbClr val="FF0000"/>
              </a:solidFill>
            </a:endParaRPr>
          </a:p>
        </p:txBody>
      </p:sp>
      <p:pic>
        <p:nvPicPr>
          <p:cNvPr id="4723" name="Google Shape;4723;p110"/>
          <p:cNvPicPr preferRelativeResize="0"/>
          <p:nvPr/>
        </p:nvPicPr>
        <p:blipFill>
          <a:blip r:embed="rId12">
            <a:alphaModFix/>
          </a:blip>
          <a:stretch>
            <a:fillRect/>
          </a:stretch>
        </p:blipFill>
        <p:spPr>
          <a:xfrm>
            <a:off x="8412425" y="792632"/>
            <a:ext cx="510600" cy="578367"/>
          </a:xfrm>
          <a:prstGeom prst="rect">
            <a:avLst/>
          </a:prstGeom>
          <a:noFill/>
          <a:ln>
            <a:noFill/>
          </a:ln>
        </p:spPr>
      </p:pic>
      <p:pic>
        <p:nvPicPr>
          <p:cNvPr id="4724" name="Google Shape;4724;p110"/>
          <p:cNvPicPr preferRelativeResize="0"/>
          <p:nvPr/>
        </p:nvPicPr>
        <p:blipFill rotWithShape="1">
          <a:blip r:embed="rId13">
            <a:alphaModFix/>
          </a:blip>
          <a:srcRect l="9709" t="7097" r="7584" b="5283"/>
          <a:stretch/>
        </p:blipFill>
        <p:spPr>
          <a:xfrm>
            <a:off x="7904150" y="359580"/>
            <a:ext cx="809101" cy="42859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728"/>
        <p:cNvGrpSpPr/>
        <p:nvPr/>
      </p:nvGrpSpPr>
      <p:grpSpPr>
        <a:xfrm>
          <a:off x="0" y="0"/>
          <a:ext cx="0" cy="0"/>
          <a:chOff x="0" y="0"/>
          <a:chExt cx="0" cy="0"/>
        </a:xfrm>
      </p:grpSpPr>
      <p:pic>
        <p:nvPicPr>
          <p:cNvPr id="4729" name="Google Shape;4729;p111"/>
          <p:cNvPicPr preferRelativeResize="0"/>
          <p:nvPr/>
        </p:nvPicPr>
        <p:blipFill>
          <a:blip r:embed="rId3">
            <a:alphaModFix/>
          </a:blip>
          <a:stretch>
            <a:fillRect/>
          </a:stretch>
        </p:blipFill>
        <p:spPr>
          <a:xfrm>
            <a:off x="4571995" y="0"/>
            <a:ext cx="4572000" cy="5143500"/>
          </a:xfrm>
          <a:prstGeom prst="rect">
            <a:avLst/>
          </a:prstGeom>
          <a:noFill/>
          <a:ln>
            <a:noFill/>
          </a:ln>
        </p:spPr>
      </p:pic>
      <p:pic>
        <p:nvPicPr>
          <p:cNvPr id="4730" name="Google Shape;4730;p111"/>
          <p:cNvPicPr preferRelativeResize="0"/>
          <p:nvPr/>
        </p:nvPicPr>
        <p:blipFill>
          <a:blip r:embed="rId3">
            <a:alphaModFix/>
          </a:blip>
          <a:stretch>
            <a:fillRect/>
          </a:stretch>
        </p:blipFill>
        <p:spPr>
          <a:xfrm rot="10800000">
            <a:off x="-5" y="0"/>
            <a:ext cx="4572000" cy="5143500"/>
          </a:xfrm>
          <a:prstGeom prst="rect">
            <a:avLst/>
          </a:prstGeom>
          <a:noFill/>
          <a:ln>
            <a:noFill/>
          </a:ln>
        </p:spPr>
      </p:pic>
      <p:pic>
        <p:nvPicPr>
          <p:cNvPr id="4731" name="Google Shape;4731;p111"/>
          <p:cNvPicPr preferRelativeResize="0"/>
          <p:nvPr/>
        </p:nvPicPr>
        <p:blipFill>
          <a:blip r:embed="rId4">
            <a:alphaModFix/>
          </a:blip>
          <a:stretch>
            <a:fillRect/>
          </a:stretch>
        </p:blipFill>
        <p:spPr>
          <a:xfrm>
            <a:off x="0" y="0"/>
            <a:ext cx="1123950" cy="1181100"/>
          </a:xfrm>
          <a:prstGeom prst="rect">
            <a:avLst/>
          </a:prstGeom>
          <a:noFill/>
          <a:ln>
            <a:noFill/>
          </a:ln>
        </p:spPr>
      </p:pic>
      <p:pic>
        <p:nvPicPr>
          <p:cNvPr id="4732" name="Google Shape;4732;p111"/>
          <p:cNvPicPr preferRelativeResize="0"/>
          <p:nvPr/>
        </p:nvPicPr>
        <p:blipFill>
          <a:blip r:embed="rId5">
            <a:alphaModFix/>
          </a:blip>
          <a:stretch>
            <a:fillRect/>
          </a:stretch>
        </p:blipFill>
        <p:spPr>
          <a:xfrm rot="-9770363">
            <a:off x="2085916" y="388164"/>
            <a:ext cx="3955744" cy="3671820"/>
          </a:xfrm>
          <a:prstGeom prst="rect">
            <a:avLst/>
          </a:prstGeom>
          <a:noFill/>
          <a:ln>
            <a:noFill/>
          </a:ln>
        </p:spPr>
      </p:pic>
      <p:pic>
        <p:nvPicPr>
          <p:cNvPr id="4733" name="Google Shape;4733;p111"/>
          <p:cNvPicPr preferRelativeResize="0"/>
          <p:nvPr/>
        </p:nvPicPr>
        <p:blipFill>
          <a:blip r:embed="rId4">
            <a:alphaModFix/>
          </a:blip>
          <a:stretch>
            <a:fillRect/>
          </a:stretch>
        </p:blipFill>
        <p:spPr>
          <a:xfrm>
            <a:off x="999875" y="3348300"/>
            <a:ext cx="719875" cy="756475"/>
          </a:xfrm>
          <a:prstGeom prst="rect">
            <a:avLst/>
          </a:prstGeom>
          <a:noFill/>
          <a:ln>
            <a:noFill/>
          </a:ln>
        </p:spPr>
      </p:pic>
      <p:sp>
        <p:nvSpPr>
          <p:cNvPr id="4734" name="Google Shape;4734;p111"/>
          <p:cNvSpPr txBox="1"/>
          <p:nvPr/>
        </p:nvSpPr>
        <p:spPr>
          <a:xfrm>
            <a:off x="2959200" y="1036975"/>
            <a:ext cx="3536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600">
                <a:latin typeface="Chewy"/>
                <a:ea typeface="Chewy"/>
                <a:cs typeface="Chewy"/>
                <a:sym typeface="Chewy"/>
              </a:rPr>
              <a:t>          Série 3: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Unités de mille/</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centaines/ Dizaines / </a:t>
            </a:r>
            <a:endParaRPr sz="3600">
              <a:latin typeface="Chewy"/>
              <a:ea typeface="Chewy"/>
              <a:cs typeface="Chewy"/>
              <a:sym typeface="Chewy"/>
            </a:endParaRPr>
          </a:p>
          <a:p>
            <a:pPr marL="0" lvl="0" indent="0" algn="l" rtl="0">
              <a:spcBef>
                <a:spcPts val="0"/>
              </a:spcBef>
              <a:spcAft>
                <a:spcPts val="0"/>
              </a:spcAft>
              <a:buNone/>
            </a:pPr>
            <a:r>
              <a:rPr lang="fr" sz="3600">
                <a:latin typeface="Chewy"/>
                <a:ea typeface="Chewy"/>
                <a:cs typeface="Chewy"/>
                <a:sym typeface="Chewy"/>
              </a:rPr>
              <a:t>unités.</a:t>
            </a:r>
            <a:endParaRPr sz="3600">
              <a:latin typeface="Chewy"/>
              <a:ea typeface="Chewy"/>
              <a:cs typeface="Chewy"/>
              <a:sym typeface="Chewy"/>
            </a:endParaRPr>
          </a:p>
        </p:txBody>
      </p:sp>
      <p:pic>
        <p:nvPicPr>
          <p:cNvPr id="4735" name="Google Shape;4735;p111"/>
          <p:cNvPicPr preferRelativeResize="0"/>
          <p:nvPr/>
        </p:nvPicPr>
        <p:blipFill>
          <a:blip r:embed="rId6">
            <a:alphaModFix/>
          </a:blip>
          <a:stretch>
            <a:fillRect/>
          </a:stretch>
        </p:blipFill>
        <p:spPr>
          <a:xfrm>
            <a:off x="6682013" y="220738"/>
            <a:ext cx="2009775" cy="2085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7257</Words>
  <Application>Microsoft Office PowerPoint</Application>
  <PresentationFormat>Affichage à l'écran (16:9)</PresentationFormat>
  <Paragraphs>3121</Paragraphs>
  <Slides>141</Slides>
  <Notes>141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141</vt:i4>
      </vt:variant>
    </vt:vector>
  </HeadingPairs>
  <TitlesOfParts>
    <vt:vector size="147" baseType="lpstr">
      <vt:lpstr>Permanent Marker</vt:lpstr>
      <vt:lpstr>Chewy</vt:lpstr>
      <vt:lpstr>Arial</vt:lpstr>
      <vt:lpstr>Finger Paint</vt:lpstr>
      <vt:lpstr>Grand Hotel</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Moi</dc:creator>
  <cp:lastModifiedBy>Moi</cp:lastModifiedBy>
  <cp:revision>1</cp:revision>
  <dcterms:modified xsi:type="dcterms:W3CDTF">2021-05-06T15:07:16Z</dcterms:modified>
</cp:coreProperties>
</file>